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82" r:id="rId2"/>
    <p:sldId id="257" r:id="rId3"/>
    <p:sldId id="259" r:id="rId4"/>
    <p:sldId id="266" r:id="rId5"/>
    <p:sldId id="267" r:id="rId6"/>
    <p:sldId id="268" r:id="rId7"/>
    <p:sldId id="269" r:id="rId8"/>
    <p:sldId id="275" r:id="rId9"/>
    <p:sldId id="262" r:id="rId10"/>
    <p:sldId id="271" r:id="rId11"/>
    <p:sldId id="273" r:id="rId12"/>
    <p:sldId id="274" r:id="rId13"/>
    <p:sldId id="279" r:id="rId14"/>
    <p:sldId id="280" r:id="rId15"/>
    <p:sldId id="261" r:id="rId16"/>
    <p:sldId id="264" r:id="rId17"/>
    <p:sldId id="265" r:id="rId18"/>
    <p:sldId id="278" r:id="rId19"/>
    <p:sldId id="281" r:id="rId20"/>
    <p:sldId id="260" r:id="rId21"/>
    <p:sldId id="270" r:id="rId22"/>
    <p:sldId id="272" r:id="rId23"/>
    <p:sldId id="276" r:id="rId24"/>
    <p:sldId id="277" r:id="rId25"/>
    <p:sldId id="263" r:id="rId26"/>
    <p:sldId id="2730" r:id="rId27"/>
    <p:sldId id="2731" r:id="rId28"/>
    <p:sldId id="2732" r:id="rId29"/>
    <p:sldId id="2733" r:id="rId30"/>
    <p:sldId id="2734" r:id="rId31"/>
    <p:sldId id="2735" r:id="rId32"/>
    <p:sldId id="2736" r:id="rId33"/>
    <p:sldId id="2737" r:id="rId34"/>
    <p:sldId id="2738" r:id="rId35"/>
    <p:sldId id="2739" r:id="rId36"/>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4676"/>
    <a:srgbClr val="298C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0" autoAdjust="0"/>
    <p:restoredTop sz="94660"/>
  </p:normalViewPr>
  <p:slideViewPr>
    <p:cSldViewPr snapToGrid="0" showGuides="1">
      <p:cViewPr varScale="1">
        <p:scale>
          <a:sx n="104" d="100"/>
          <a:sy n="104" d="100"/>
        </p:scale>
        <p:origin x="126" y="17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054505005562"/>
          <c:y val="0.224215246636771"/>
          <c:w val="0.743047830923248"/>
          <c:h val="0.61210762331838597"/>
        </c:manualLayout>
      </c:layout>
      <c:barChart>
        <c:barDir val="bar"/>
        <c:grouping val="clustered"/>
        <c:varyColors val="0"/>
        <c:ser>
          <c:idx val="0"/>
          <c:order val="0"/>
          <c:tx>
            <c:strRef>
              <c:f>Sheet1!$A$2</c:f>
              <c:strCache>
                <c:ptCount val="1"/>
                <c:pt idx="0">
                  <c:v>Region 1</c:v>
                </c:pt>
              </c:strCache>
            </c:strRef>
          </c:tx>
          <c:spPr>
            <a:solidFill>
              <a:srgbClr val="22EDFE"/>
            </a:solidFill>
            <a:ln w="9023">
              <a:noFill/>
            </a:ln>
            <a:effectLst/>
          </c:spPr>
          <c:invertIfNegative val="0"/>
          <c:cat>
            <c:numRef>
              <c:f>Sheet1!$B$1:$E$1</c:f>
              <c:numCache>
                <c:formatCode>General</c:formatCode>
                <c:ptCount val="4"/>
                <c:pt idx="0">
                  <c:v>2007</c:v>
                </c:pt>
                <c:pt idx="1">
                  <c:v>2008</c:v>
                </c:pt>
                <c:pt idx="2">
                  <c:v>2009</c:v>
                </c:pt>
                <c:pt idx="3">
                  <c:v>2010</c:v>
                </c:pt>
              </c:numCache>
            </c:numRef>
          </c:cat>
          <c:val>
            <c:numRef>
              <c:f>Sheet1!$B$2:$E$2</c:f>
              <c:numCache>
                <c:formatCode>General</c:formatCode>
                <c:ptCount val="4"/>
                <c:pt idx="0">
                  <c:v>35</c:v>
                </c:pt>
                <c:pt idx="1">
                  <c:v>26</c:v>
                </c:pt>
                <c:pt idx="2">
                  <c:v>53</c:v>
                </c:pt>
                <c:pt idx="3">
                  <c:v>80</c:v>
                </c:pt>
              </c:numCache>
            </c:numRef>
          </c:val>
          <c:extLst>
            <c:ext xmlns:c16="http://schemas.microsoft.com/office/drawing/2014/chart" uri="{C3380CC4-5D6E-409C-BE32-E72D297353CC}">
              <c16:uniqueId val="{00000000-F65F-44FF-A83B-4F6F0FDBBBBE}"/>
            </c:ext>
          </c:extLst>
        </c:ser>
        <c:dLbls>
          <c:showLegendKey val="0"/>
          <c:showVal val="0"/>
          <c:showCatName val="0"/>
          <c:showSerName val="0"/>
          <c:showPercent val="0"/>
          <c:showBubbleSize val="0"/>
        </c:dLbls>
        <c:gapWidth val="40"/>
        <c:axId val="105464576"/>
        <c:axId val="105466112"/>
      </c:barChart>
      <c:catAx>
        <c:axId val="105464576"/>
        <c:scaling>
          <c:orientation val="maxMin"/>
        </c:scaling>
        <c:delete val="0"/>
        <c:axPos val="l"/>
        <c:numFmt formatCode="General" sourceLinked="1"/>
        <c:majorTickMark val="none"/>
        <c:minorTickMark val="none"/>
        <c:tickLblPos val="low"/>
        <c:spPr>
          <a:ln w="4512" cap="flat" cmpd="sng" algn="ctr">
            <a:solidFill>
              <a:srgbClr val="000000"/>
            </a:solidFill>
            <a:prstDash val="solid"/>
            <a:round/>
          </a:ln>
        </c:spPr>
        <c:txPr>
          <a:bodyPr rot="0" spcFirstLastPara="0" vertOverflow="ellipsis" vert="horz" wrap="square" anchor="ctr" anchorCtr="1"/>
          <a:lstStyle/>
          <a:p>
            <a:pPr>
              <a:defRPr lang="zh-CN" sz="1200" b="0" i="0" u="none" strike="noStrike" kern="1200" baseline="0">
                <a:solidFill>
                  <a:schemeClr val="bg1"/>
                </a:solidFill>
                <a:latin typeface="+mn-lt"/>
                <a:ea typeface="+mn-ea"/>
                <a:cs typeface="+mn-ea"/>
                <a:sym typeface="+mn-lt"/>
              </a:defRPr>
            </a:pPr>
            <a:endParaRPr lang="zh-CN"/>
          </a:p>
        </c:txPr>
        <c:crossAx val="105466112"/>
        <c:crosses val="autoZero"/>
        <c:auto val="1"/>
        <c:lblAlgn val="ctr"/>
        <c:lblOffset val="100"/>
        <c:tickLblSkip val="1"/>
        <c:noMultiLvlLbl val="0"/>
      </c:catAx>
      <c:valAx>
        <c:axId val="105466112"/>
        <c:scaling>
          <c:orientation val="minMax"/>
        </c:scaling>
        <c:delete val="0"/>
        <c:axPos val="t"/>
        <c:numFmt formatCode="General" sourceLinked="1"/>
        <c:majorTickMark val="none"/>
        <c:minorTickMark val="none"/>
        <c:tickLblPos val="high"/>
        <c:spPr>
          <a:ln w="3384" cap="flat" cmpd="sng" algn="ctr">
            <a:noFill/>
            <a:prstDash val="solid"/>
            <a:round/>
          </a:ln>
        </c:spPr>
        <c:txPr>
          <a:bodyPr rot="0" spcFirstLastPara="0" vertOverflow="ellipsis" vert="horz" wrap="square" anchor="ctr" anchorCtr="1"/>
          <a:lstStyle/>
          <a:p>
            <a:pPr>
              <a:defRPr lang="zh-CN" sz="1200" b="0" i="0" u="none" strike="noStrike" kern="1200" baseline="0">
                <a:solidFill>
                  <a:schemeClr val="bg1"/>
                </a:solidFill>
                <a:latin typeface="+mn-lt"/>
                <a:ea typeface="+mn-ea"/>
                <a:cs typeface="+mn-ea"/>
                <a:sym typeface="+mn-lt"/>
              </a:defRPr>
            </a:pPr>
            <a:endParaRPr lang="zh-CN"/>
          </a:p>
        </c:txPr>
        <c:crossAx val="105464576"/>
        <c:crosses val="autoZero"/>
        <c:crossBetween val="between"/>
      </c:valAx>
      <c:spPr>
        <a:noFill/>
        <a:ln w="9023">
          <a:noFill/>
        </a:ln>
      </c:spPr>
    </c:plotArea>
    <c:plotVisOnly val="1"/>
    <c:dispBlanksAs val="gap"/>
    <c:showDLblsOverMax val="0"/>
  </c:chart>
  <c:spPr>
    <a:noFill/>
    <a:ln>
      <a:noFill/>
    </a:ln>
  </c:spPr>
  <c:txPr>
    <a:bodyPr/>
    <a:lstStyle/>
    <a:p>
      <a:pPr>
        <a:defRPr lang="zh-CN" sz="1200" b="0" i="0" u="none" strike="noStrike" baseline="0">
          <a:solidFill>
            <a:schemeClr val="bg1"/>
          </a:solidFill>
          <a:latin typeface="+mn-lt"/>
          <a:ea typeface="+mn-ea"/>
          <a:cs typeface="+mn-ea"/>
          <a:sym typeface="+mn-lt"/>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054505005562"/>
          <c:y val="0.224215246636771"/>
          <c:w val="0.75083426028920996"/>
          <c:h val="0.61210762331838597"/>
        </c:manualLayout>
      </c:layout>
      <c:barChart>
        <c:barDir val="bar"/>
        <c:grouping val="clustered"/>
        <c:varyColors val="0"/>
        <c:ser>
          <c:idx val="0"/>
          <c:order val="0"/>
          <c:tx>
            <c:strRef>
              <c:f>Sheet1!$A$2</c:f>
              <c:strCache>
                <c:ptCount val="1"/>
                <c:pt idx="0">
                  <c:v>Region 1</c:v>
                </c:pt>
              </c:strCache>
            </c:strRef>
          </c:tx>
          <c:spPr>
            <a:solidFill>
              <a:srgbClr val="22EDFE"/>
            </a:solidFill>
            <a:ln w="9023">
              <a:noFill/>
            </a:ln>
            <a:effectLst/>
          </c:spPr>
          <c:invertIfNegative val="0"/>
          <c:cat>
            <c:numRef>
              <c:f>Sheet1!$B$1:$E$1</c:f>
              <c:numCache>
                <c:formatCode>General</c:formatCode>
                <c:ptCount val="4"/>
                <c:pt idx="0">
                  <c:v>2007</c:v>
                </c:pt>
                <c:pt idx="1">
                  <c:v>2008</c:v>
                </c:pt>
                <c:pt idx="2">
                  <c:v>2009</c:v>
                </c:pt>
                <c:pt idx="3">
                  <c:v>2010</c:v>
                </c:pt>
              </c:numCache>
            </c:numRef>
          </c:cat>
          <c:val>
            <c:numRef>
              <c:f>Sheet1!$B$2:$E$2</c:f>
              <c:numCache>
                <c:formatCode>General</c:formatCode>
                <c:ptCount val="4"/>
                <c:pt idx="0">
                  <c:v>20</c:v>
                </c:pt>
                <c:pt idx="1">
                  <c:v>45</c:v>
                </c:pt>
                <c:pt idx="2">
                  <c:v>65</c:v>
                </c:pt>
                <c:pt idx="3">
                  <c:v>60</c:v>
                </c:pt>
              </c:numCache>
            </c:numRef>
          </c:val>
          <c:extLst>
            <c:ext xmlns:c16="http://schemas.microsoft.com/office/drawing/2014/chart" uri="{C3380CC4-5D6E-409C-BE32-E72D297353CC}">
              <c16:uniqueId val="{00000000-B458-40EE-9688-B0A7E05A1CDF}"/>
            </c:ext>
          </c:extLst>
        </c:ser>
        <c:dLbls>
          <c:showLegendKey val="0"/>
          <c:showVal val="0"/>
          <c:showCatName val="0"/>
          <c:showSerName val="0"/>
          <c:showPercent val="0"/>
          <c:showBubbleSize val="0"/>
        </c:dLbls>
        <c:gapWidth val="40"/>
        <c:axId val="105571840"/>
        <c:axId val="105573376"/>
      </c:barChart>
      <c:catAx>
        <c:axId val="105571840"/>
        <c:scaling>
          <c:orientation val="maxMin"/>
        </c:scaling>
        <c:delete val="0"/>
        <c:axPos val="l"/>
        <c:numFmt formatCode="General" sourceLinked="1"/>
        <c:majorTickMark val="none"/>
        <c:minorTickMark val="none"/>
        <c:tickLblPos val="low"/>
        <c:spPr>
          <a:ln w="4512" cap="flat" cmpd="sng" algn="ctr">
            <a:solidFill>
              <a:srgbClr val="000000"/>
            </a:solidFill>
            <a:prstDash val="solid"/>
            <a:round/>
          </a:ln>
        </c:spPr>
        <c:txPr>
          <a:bodyPr rot="0" spcFirstLastPara="0" vertOverflow="ellipsis" vert="horz" wrap="square" anchor="ctr" anchorCtr="1"/>
          <a:lstStyle/>
          <a:p>
            <a:pPr>
              <a:defRPr lang="zh-CN" sz="1200" b="0" i="0" u="none" strike="noStrike" kern="1200" baseline="0">
                <a:solidFill>
                  <a:schemeClr val="bg1"/>
                </a:solidFill>
                <a:latin typeface="+mn-lt"/>
                <a:ea typeface="+mn-ea"/>
                <a:cs typeface="+mn-ea"/>
                <a:sym typeface="+mn-lt"/>
              </a:defRPr>
            </a:pPr>
            <a:endParaRPr lang="zh-CN"/>
          </a:p>
        </c:txPr>
        <c:crossAx val="105573376"/>
        <c:crosses val="autoZero"/>
        <c:auto val="1"/>
        <c:lblAlgn val="ctr"/>
        <c:lblOffset val="100"/>
        <c:tickLblSkip val="1"/>
        <c:noMultiLvlLbl val="0"/>
      </c:catAx>
      <c:valAx>
        <c:axId val="105573376"/>
        <c:scaling>
          <c:orientation val="minMax"/>
        </c:scaling>
        <c:delete val="0"/>
        <c:axPos val="t"/>
        <c:majorGridlines>
          <c:spPr>
            <a:ln w="4512" cap="flat" cmpd="sng" algn="ctr">
              <a:solidFill>
                <a:srgbClr val="DCDCDC"/>
              </a:solidFill>
              <a:prstDash val="solid"/>
              <a:round/>
            </a:ln>
          </c:spPr>
        </c:majorGridlines>
        <c:numFmt formatCode="General" sourceLinked="1"/>
        <c:majorTickMark val="none"/>
        <c:minorTickMark val="none"/>
        <c:tickLblPos val="high"/>
        <c:spPr>
          <a:ln w="3384" cap="flat" cmpd="sng" algn="ctr">
            <a:noFill/>
            <a:prstDash val="solid"/>
            <a:round/>
          </a:ln>
        </c:spPr>
        <c:txPr>
          <a:bodyPr rot="0" spcFirstLastPara="0" vertOverflow="ellipsis" vert="horz" wrap="square" anchor="ctr" anchorCtr="1"/>
          <a:lstStyle/>
          <a:p>
            <a:pPr>
              <a:defRPr lang="zh-CN" sz="1200" b="0" i="0" u="none" strike="noStrike" kern="1200" baseline="0">
                <a:solidFill>
                  <a:schemeClr val="bg1"/>
                </a:solidFill>
                <a:latin typeface="+mn-lt"/>
                <a:ea typeface="+mn-ea"/>
                <a:cs typeface="+mn-ea"/>
                <a:sym typeface="+mn-lt"/>
              </a:defRPr>
            </a:pPr>
            <a:endParaRPr lang="zh-CN"/>
          </a:p>
        </c:txPr>
        <c:crossAx val="105571840"/>
        <c:crosses val="autoZero"/>
        <c:crossBetween val="between"/>
      </c:valAx>
      <c:spPr>
        <a:noFill/>
        <a:ln w="9023">
          <a:noFill/>
        </a:ln>
      </c:spPr>
    </c:plotArea>
    <c:plotVisOnly val="1"/>
    <c:dispBlanksAs val="gap"/>
    <c:showDLblsOverMax val="0"/>
  </c:chart>
  <c:spPr>
    <a:noFill/>
    <a:ln>
      <a:noFill/>
    </a:ln>
  </c:spPr>
  <c:txPr>
    <a:bodyPr/>
    <a:lstStyle/>
    <a:p>
      <a:pPr>
        <a:defRPr lang="zh-CN" sz="1200" b="0" i="0" u="none" strike="noStrike" baseline="0">
          <a:solidFill>
            <a:schemeClr val="bg1"/>
          </a:solidFill>
          <a:latin typeface="+mn-lt"/>
          <a:ea typeface="+mn-ea"/>
          <a:cs typeface="+mn-ea"/>
          <a:sym typeface="+mn-lt"/>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AF21E-AA1D-4678-9985-583FF147C867}" type="datetimeFigureOut">
              <a:rPr lang="zh-CN" altLang="en-US" smtClean="0"/>
              <a:t>2023/12/3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E13EF-56DF-477F-9799-2CC6E8A63DC6}" type="slidenum">
              <a:rPr lang="zh-CN" altLang="en-US" smtClean="0"/>
              <a:t>‹#›</a:t>
            </a:fld>
            <a:endParaRPr lang="zh-CN" altLang="en-US"/>
          </a:p>
        </p:txBody>
      </p:sp>
    </p:spTree>
    <p:extLst>
      <p:ext uri="{BB962C8B-B14F-4D97-AF65-F5344CB8AC3E}">
        <p14:creationId xmlns:p14="http://schemas.microsoft.com/office/powerpoint/2010/main" val="3668839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a:t>
            </a:fld>
            <a:endParaRPr lang="zh-CN" altLang="en-US"/>
          </a:p>
        </p:txBody>
      </p:sp>
    </p:spTree>
    <p:extLst>
      <p:ext uri="{BB962C8B-B14F-4D97-AF65-F5344CB8AC3E}">
        <p14:creationId xmlns:p14="http://schemas.microsoft.com/office/powerpoint/2010/main" val="1338507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10</a:t>
            </a:fld>
            <a:endParaRPr lang="zh-CN" altLang="en-US"/>
          </a:p>
        </p:txBody>
      </p:sp>
    </p:spTree>
    <p:extLst>
      <p:ext uri="{BB962C8B-B14F-4D97-AF65-F5344CB8AC3E}">
        <p14:creationId xmlns:p14="http://schemas.microsoft.com/office/powerpoint/2010/main" val="835552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11</a:t>
            </a:fld>
            <a:endParaRPr lang="zh-CN" altLang="en-US"/>
          </a:p>
        </p:txBody>
      </p:sp>
    </p:spTree>
    <p:extLst>
      <p:ext uri="{BB962C8B-B14F-4D97-AF65-F5344CB8AC3E}">
        <p14:creationId xmlns:p14="http://schemas.microsoft.com/office/powerpoint/2010/main" val="1653152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12</a:t>
            </a:fld>
            <a:endParaRPr lang="zh-CN" altLang="en-US"/>
          </a:p>
        </p:txBody>
      </p:sp>
    </p:spTree>
    <p:extLst>
      <p:ext uri="{BB962C8B-B14F-4D97-AF65-F5344CB8AC3E}">
        <p14:creationId xmlns:p14="http://schemas.microsoft.com/office/powerpoint/2010/main" val="773919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13</a:t>
            </a:fld>
            <a:endParaRPr lang="zh-CN" altLang="en-US"/>
          </a:p>
        </p:txBody>
      </p:sp>
    </p:spTree>
    <p:extLst>
      <p:ext uri="{BB962C8B-B14F-4D97-AF65-F5344CB8AC3E}">
        <p14:creationId xmlns:p14="http://schemas.microsoft.com/office/powerpoint/2010/main" val="4263712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14</a:t>
            </a:fld>
            <a:endParaRPr lang="zh-CN" altLang="en-US"/>
          </a:p>
        </p:txBody>
      </p:sp>
    </p:spTree>
    <p:extLst>
      <p:ext uri="{BB962C8B-B14F-4D97-AF65-F5344CB8AC3E}">
        <p14:creationId xmlns:p14="http://schemas.microsoft.com/office/powerpoint/2010/main" val="4172762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15</a:t>
            </a:fld>
            <a:endParaRPr lang="zh-CN" altLang="en-US"/>
          </a:p>
        </p:txBody>
      </p:sp>
    </p:spTree>
    <p:extLst>
      <p:ext uri="{BB962C8B-B14F-4D97-AF65-F5344CB8AC3E}">
        <p14:creationId xmlns:p14="http://schemas.microsoft.com/office/powerpoint/2010/main" val="1560966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16</a:t>
            </a:fld>
            <a:endParaRPr lang="zh-CN" altLang="en-US"/>
          </a:p>
        </p:txBody>
      </p:sp>
    </p:spTree>
    <p:extLst>
      <p:ext uri="{BB962C8B-B14F-4D97-AF65-F5344CB8AC3E}">
        <p14:creationId xmlns:p14="http://schemas.microsoft.com/office/powerpoint/2010/main" val="3966642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17</a:t>
            </a:fld>
            <a:endParaRPr lang="zh-CN" altLang="en-US"/>
          </a:p>
        </p:txBody>
      </p:sp>
    </p:spTree>
    <p:extLst>
      <p:ext uri="{BB962C8B-B14F-4D97-AF65-F5344CB8AC3E}">
        <p14:creationId xmlns:p14="http://schemas.microsoft.com/office/powerpoint/2010/main" val="909068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18</a:t>
            </a:fld>
            <a:endParaRPr lang="zh-CN" altLang="en-US"/>
          </a:p>
        </p:txBody>
      </p:sp>
    </p:spTree>
    <p:extLst>
      <p:ext uri="{BB962C8B-B14F-4D97-AF65-F5344CB8AC3E}">
        <p14:creationId xmlns:p14="http://schemas.microsoft.com/office/powerpoint/2010/main" val="1369803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19</a:t>
            </a:fld>
            <a:endParaRPr lang="zh-CN" altLang="en-US"/>
          </a:p>
        </p:txBody>
      </p:sp>
    </p:spTree>
    <p:extLst>
      <p:ext uri="{BB962C8B-B14F-4D97-AF65-F5344CB8AC3E}">
        <p14:creationId xmlns:p14="http://schemas.microsoft.com/office/powerpoint/2010/main" val="2859778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a:t>
            </a:fld>
            <a:endParaRPr lang="zh-CN" altLang="en-US"/>
          </a:p>
        </p:txBody>
      </p:sp>
    </p:spTree>
    <p:extLst>
      <p:ext uri="{BB962C8B-B14F-4D97-AF65-F5344CB8AC3E}">
        <p14:creationId xmlns:p14="http://schemas.microsoft.com/office/powerpoint/2010/main" val="360742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20</a:t>
            </a:fld>
            <a:endParaRPr lang="zh-CN" altLang="en-US"/>
          </a:p>
        </p:txBody>
      </p:sp>
    </p:spTree>
    <p:extLst>
      <p:ext uri="{BB962C8B-B14F-4D97-AF65-F5344CB8AC3E}">
        <p14:creationId xmlns:p14="http://schemas.microsoft.com/office/powerpoint/2010/main" val="793482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21</a:t>
            </a:fld>
            <a:endParaRPr lang="zh-CN" altLang="en-US"/>
          </a:p>
        </p:txBody>
      </p:sp>
    </p:spTree>
    <p:extLst>
      <p:ext uri="{BB962C8B-B14F-4D97-AF65-F5344CB8AC3E}">
        <p14:creationId xmlns:p14="http://schemas.microsoft.com/office/powerpoint/2010/main" val="1205996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22</a:t>
            </a:fld>
            <a:endParaRPr lang="zh-CN" altLang="en-US"/>
          </a:p>
        </p:txBody>
      </p:sp>
    </p:spTree>
    <p:extLst>
      <p:ext uri="{BB962C8B-B14F-4D97-AF65-F5344CB8AC3E}">
        <p14:creationId xmlns:p14="http://schemas.microsoft.com/office/powerpoint/2010/main" val="3788313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23</a:t>
            </a:fld>
            <a:endParaRPr lang="zh-CN" altLang="en-US"/>
          </a:p>
        </p:txBody>
      </p:sp>
    </p:spTree>
    <p:extLst>
      <p:ext uri="{BB962C8B-B14F-4D97-AF65-F5344CB8AC3E}">
        <p14:creationId xmlns:p14="http://schemas.microsoft.com/office/powerpoint/2010/main" val="439932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24</a:t>
            </a:fld>
            <a:endParaRPr lang="zh-CN" altLang="en-US"/>
          </a:p>
        </p:txBody>
      </p:sp>
    </p:spTree>
    <p:extLst>
      <p:ext uri="{BB962C8B-B14F-4D97-AF65-F5344CB8AC3E}">
        <p14:creationId xmlns:p14="http://schemas.microsoft.com/office/powerpoint/2010/main" val="1400863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25</a:t>
            </a:fld>
            <a:endParaRPr lang="zh-CN" altLang="en-US"/>
          </a:p>
        </p:txBody>
      </p:sp>
    </p:spTree>
    <p:extLst>
      <p:ext uri="{BB962C8B-B14F-4D97-AF65-F5344CB8AC3E}">
        <p14:creationId xmlns:p14="http://schemas.microsoft.com/office/powerpoint/2010/main" val="3512645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a:t>
            </a:fld>
            <a:endParaRPr lang="zh-CN" altLang="en-US"/>
          </a:p>
        </p:txBody>
      </p:sp>
    </p:spTree>
    <p:extLst>
      <p:ext uri="{BB962C8B-B14F-4D97-AF65-F5344CB8AC3E}">
        <p14:creationId xmlns:p14="http://schemas.microsoft.com/office/powerpoint/2010/main" val="1341444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a:t>
            </a:fld>
            <a:endParaRPr lang="zh-CN" altLang="en-US"/>
          </a:p>
        </p:txBody>
      </p:sp>
    </p:spTree>
    <p:extLst>
      <p:ext uri="{BB962C8B-B14F-4D97-AF65-F5344CB8AC3E}">
        <p14:creationId xmlns:p14="http://schemas.microsoft.com/office/powerpoint/2010/main" val="118654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a:t>
            </a:fld>
            <a:endParaRPr lang="zh-CN" altLang="en-US"/>
          </a:p>
        </p:txBody>
      </p:sp>
    </p:spTree>
    <p:extLst>
      <p:ext uri="{BB962C8B-B14F-4D97-AF65-F5344CB8AC3E}">
        <p14:creationId xmlns:p14="http://schemas.microsoft.com/office/powerpoint/2010/main" val="1017345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a:t>
            </a:fld>
            <a:endParaRPr lang="zh-CN" altLang="en-US"/>
          </a:p>
        </p:txBody>
      </p:sp>
    </p:spTree>
    <p:extLst>
      <p:ext uri="{BB962C8B-B14F-4D97-AF65-F5344CB8AC3E}">
        <p14:creationId xmlns:p14="http://schemas.microsoft.com/office/powerpoint/2010/main" val="1779644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a:t>
            </a:fld>
            <a:endParaRPr lang="zh-CN" altLang="en-US"/>
          </a:p>
        </p:txBody>
      </p:sp>
    </p:spTree>
    <p:extLst>
      <p:ext uri="{BB962C8B-B14F-4D97-AF65-F5344CB8AC3E}">
        <p14:creationId xmlns:p14="http://schemas.microsoft.com/office/powerpoint/2010/main" val="305664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a:t>
            </a:fld>
            <a:endParaRPr lang="zh-CN" altLang="en-US"/>
          </a:p>
        </p:txBody>
      </p:sp>
    </p:spTree>
    <p:extLst>
      <p:ext uri="{BB962C8B-B14F-4D97-AF65-F5344CB8AC3E}">
        <p14:creationId xmlns:p14="http://schemas.microsoft.com/office/powerpoint/2010/main" val="3809611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9</a:t>
            </a:fld>
            <a:endParaRPr lang="zh-CN" altLang="en-US"/>
          </a:p>
        </p:txBody>
      </p:sp>
    </p:spTree>
    <p:extLst>
      <p:ext uri="{BB962C8B-B14F-4D97-AF65-F5344CB8AC3E}">
        <p14:creationId xmlns:p14="http://schemas.microsoft.com/office/powerpoint/2010/main" val="98912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9545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2D04F-647A-4F32-ABA3-779DE56D7BE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6784575-4842-4134-A662-309E80959FB7}"/>
              </a:ext>
            </a:extLst>
          </p:cNvPr>
          <p:cNvSpPr>
            <a:spLocks noGrp="1"/>
          </p:cNvSpPr>
          <p:nvPr>
            <p:ph type="dt" sz="half" idx="10"/>
          </p:nvPr>
        </p:nvSpPr>
        <p:spPr/>
        <p:txBody>
          <a:bodyPr/>
          <a:lstStyle/>
          <a:p>
            <a:fld id="{A00D3BF7-732B-44BB-9B69-0C5130FF9031}" type="datetimeFigureOut">
              <a:rPr lang="zh-CN" altLang="en-US" smtClean="0"/>
              <a:t>2023/12/3</a:t>
            </a:fld>
            <a:endParaRPr lang="zh-CN" altLang="en-US"/>
          </a:p>
        </p:txBody>
      </p:sp>
      <p:sp>
        <p:nvSpPr>
          <p:cNvPr id="4" name="页脚占位符 3">
            <a:extLst>
              <a:ext uri="{FF2B5EF4-FFF2-40B4-BE49-F238E27FC236}">
                <a16:creationId xmlns:a16="http://schemas.microsoft.com/office/drawing/2014/main" id="{E0DEBB26-3B60-4A2E-A6B5-3776ED69D37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73271C1-147E-40A5-8B8E-EBB5186C87E0}"/>
              </a:ext>
            </a:extLst>
          </p:cNvPr>
          <p:cNvSpPr>
            <a:spLocks noGrp="1"/>
          </p:cNvSpPr>
          <p:nvPr>
            <p:ph type="sldNum" sz="quarter" idx="12"/>
          </p:nvPr>
        </p:nvSpPr>
        <p:spPr/>
        <p:txBody>
          <a:bodyPr/>
          <a:lstStyle/>
          <a:p>
            <a:fld id="{6159639E-54DB-4AE5-8606-C46B4B38BB03}" type="slidenum">
              <a:rPr lang="zh-CN" altLang="en-US" smtClean="0"/>
              <a:t>‹#›</a:t>
            </a:fld>
            <a:endParaRPr lang="zh-CN" altLang="en-US"/>
          </a:p>
        </p:txBody>
      </p:sp>
    </p:spTree>
    <p:extLst>
      <p:ext uri="{BB962C8B-B14F-4D97-AF65-F5344CB8AC3E}">
        <p14:creationId xmlns:p14="http://schemas.microsoft.com/office/powerpoint/2010/main" val="1019270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331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685124" y="2266122"/>
            <a:ext cx="1829038" cy="1828676"/>
          </a:xfrm>
          <a:custGeom>
            <a:avLst/>
            <a:gdLst>
              <a:gd name="connsiteX0" fmla="*/ 1080000 w 2160000"/>
              <a:gd name="connsiteY0" fmla="*/ 0 h 2159572"/>
              <a:gd name="connsiteX1" fmla="*/ 2160000 w 2160000"/>
              <a:gd name="connsiteY1" fmla="*/ 1079786 h 2159572"/>
              <a:gd name="connsiteX2" fmla="*/ 1080000 w 2160000"/>
              <a:gd name="connsiteY2" fmla="*/ 2159572 h 2159572"/>
              <a:gd name="connsiteX3" fmla="*/ 0 w 2160000"/>
              <a:gd name="connsiteY3" fmla="*/ 1079786 h 2159572"/>
              <a:gd name="connsiteX4" fmla="*/ 1080000 w 2160000"/>
              <a:gd name="connsiteY4" fmla="*/ 0 h 215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59572">
                <a:moveTo>
                  <a:pt x="1080000" y="0"/>
                </a:moveTo>
                <a:cubicBezTo>
                  <a:pt x="1676468" y="0"/>
                  <a:pt x="2160000" y="483437"/>
                  <a:pt x="2160000" y="1079786"/>
                </a:cubicBezTo>
                <a:cubicBezTo>
                  <a:pt x="2160000" y="1676135"/>
                  <a:pt x="1676468" y="2159572"/>
                  <a:pt x="1080000" y="2159572"/>
                </a:cubicBezTo>
                <a:cubicBezTo>
                  <a:pt x="483532" y="2159572"/>
                  <a:pt x="0" y="1676135"/>
                  <a:pt x="0" y="1079786"/>
                </a:cubicBezTo>
                <a:cubicBezTo>
                  <a:pt x="0" y="483437"/>
                  <a:pt x="483532" y="0"/>
                  <a:pt x="1080000"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182274" y="2266122"/>
            <a:ext cx="1829038" cy="1828676"/>
          </a:xfrm>
          <a:custGeom>
            <a:avLst/>
            <a:gdLst>
              <a:gd name="connsiteX0" fmla="*/ 1080000 w 2160000"/>
              <a:gd name="connsiteY0" fmla="*/ 0 h 2159572"/>
              <a:gd name="connsiteX1" fmla="*/ 2160000 w 2160000"/>
              <a:gd name="connsiteY1" fmla="*/ 1079786 h 2159572"/>
              <a:gd name="connsiteX2" fmla="*/ 1080000 w 2160000"/>
              <a:gd name="connsiteY2" fmla="*/ 2159572 h 2159572"/>
              <a:gd name="connsiteX3" fmla="*/ 0 w 2160000"/>
              <a:gd name="connsiteY3" fmla="*/ 1079786 h 2159572"/>
              <a:gd name="connsiteX4" fmla="*/ 1080000 w 2160000"/>
              <a:gd name="connsiteY4" fmla="*/ 0 h 215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59572">
                <a:moveTo>
                  <a:pt x="1080000" y="0"/>
                </a:moveTo>
                <a:cubicBezTo>
                  <a:pt x="1676468" y="0"/>
                  <a:pt x="2160000" y="483437"/>
                  <a:pt x="2160000" y="1079786"/>
                </a:cubicBezTo>
                <a:cubicBezTo>
                  <a:pt x="2160000" y="1676135"/>
                  <a:pt x="1676468" y="2159572"/>
                  <a:pt x="1080000" y="2159572"/>
                </a:cubicBezTo>
                <a:cubicBezTo>
                  <a:pt x="483532" y="2159572"/>
                  <a:pt x="0" y="1676135"/>
                  <a:pt x="0" y="1079786"/>
                </a:cubicBezTo>
                <a:cubicBezTo>
                  <a:pt x="0" y="483437"/>
                  <a:pt x="483532" y="0"/>
                  <a:pt x="1080000"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679425" y="2266122"/>
            <a:ext cx="1829038" cy="1828676"/>
          </a:xfrm>
          <a:custGeom>
            <a:avLst/>
            <a:gdLst>
              <a:gd name="connsiteX0" fmla="*/ 1080000 w 2160000"/>
              <a:gd name="connsiteY0" fmla="*/ 0 h 2159572"/>
              <a:gd name="connsiteX1" fmla="*/ 2160000 w 2160000"/>
              <a:gd name="connsiteY1" fmla="*/ 1079786 h 2159572"/>
              <a:gd name="connsiteX2" fmla="*/ 1080000 w 2160000"/>
              <a:gd name="connsiteY2" fmla="*/ 2159572 h 2159572"/>
              <a:gd name="connsiteX3" fmla="*/ 0 w 2160000"/>
              <a:gd name="connsiteY3" fmla="*/ 1079786 h 2159572"/>
              <a:gd name="connsiteX4" fmla="*/ 1080000 w 2160000"/>
              <a:gd name="connsiteY4" fmla="*/ 0 h 215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59572">
                <a:moveTo>
                  <a:pt x="1080000" y="0"/>
                </a:moveTo>
                <a:cubicBezTo>
                  <a:pt x="1676468" y="0"/>
                  <a:pt x="2160000" y="483437"/>
                  <a:pt x="2160000" y="1079786"/>
                </a:cubicBezTo>
                <a:cubicBezTo>
                  <a:pt x="2160000" y="1676135"/>
                  <a:pt x="1676468" y="2159572"/>
                  <a:pt x="1080000" y="2159572"/>
                </a:cubicBezTo>
                <a:cubicBezTo>
                  <a:pt x="483532" y="2159572"/>
                  <a:pt x="0" y="1676135"/>
                  <a:pt x="0" y="1079786"/>
                </a:cubicBezTo>
                <a:cubicBezTo>
                  <a:pt x="0" y="483437"/>
                  <a:pt x="483532" y="0"/>
                  <a:pt x="108000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37150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1293017" y="1787635"/>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5" name="图片占位符 14"/>
          <p:cNvSpPr>
            <a:spLocks noGrp="1"/>
          </p:cNvSpPr>
          <p:nvPr>
            <p:ph type="pic" sz="quarter" idx="11"/>
          </p:nvPr>
        </p:nvSpPr>
        <p:spPr>
          <a:xfrm>
            <a:off x="3230786" y="2427901"/>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6" name="图片占位符 15"/>
          <p:cNvSpPr>
            <a:spLocks noGrp="1"/>
          </p:cNvSpPr>
          <p:nvPr>
            <p:ph type="pic" sz="quarter" idx="12"/>
          </p:nvPr>
        </p:nvSpPr>
        <p:spPr>
          <a:xfrm>
            <a:off x="5168555" y="1787635"/>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8" name="图片占位符 17"/>
          <p:cNvSpPr>
            <a:spLocks noGrp="1"/>
          </p:cNvSpPr>
          <p:nvPr>
            <p:ph type="pic" sz="quarter" idx="13"/>
          </p:nvPr>
        </p:nvSpPr>
        <p:spPr>
          <a:xfrm>
            <a:off x="7167864" y="2427901"/>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7" name="图片占位符 16"/>
          <p:cNvSpPr>
            <a:spLocks noGrp="1"/>
          </p:cNvSpPr>
          <p:nvPr>
            <p:ph type="pic" sz="quarter" idx="14"/>
          </p:nvPr>
        </p:nvSpPr>
        <p:spPr>
          <a:xfrm>
            <a:off x="9131445" y="1787635"/>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61009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038226" y="1866901"/>
            <a:ext cx="3143250" cy="3946525"/>
          </a:xfrm>
          <a:custGeom>
            <a:avLst/>
            <a:gdLst>
              <a:gd name="connsiteX0" fmla="*/ 0 w 3143250"/>
              <a:gd name="connsiteY0" fmla="*/ 0 h 3946525"/>
              <a:gd name="connsiteX1" fmla="*/ 3143250 w 3143250"/>
              <a:gd name="connsiteY1" fmla="*/ 0 h 3946525"/>
              <a:gd name="connsiteX2" fmla="*/ 3143250 w 3143250"/>
              <a:gd name="connsiteY2" fmla="*/ 3946525 h 3946525"/>
              <a:gd name="connsiteX3" fmla="*/ 0 w 3143250"/>
              <a:gd name="connsiteY3" fmla="*/ 3946525 h 3946525"/>
            </a:gdLst>
            <a:ahLst/>
            <a:cxnLst>
              <a:cxn ang="0">
                <a:pos x="connsiteX0" y="connsiteY0"/>
              </a:cxn>
              <a:cxn ang="0">
                <a:pos x="connsiteX1" y="connsiteY1"/>
              </a:cxn>
              <a:cxn ang="0">
                <a:pos x="connsiteX2" y="connsiteY2"/>
              </a:cxn>
              <a:cxn ang="0">
                <a:pos x="connsiteX3" y="connsiteY3"/>
              </a:cxn>
            </a:cxnLst>
            <a:rect l="l" t="t" r="r" b="b"/>
            <a:pathLst>
              <a:path w="3143250" h="3946525">
                <a:moveTo>
                  <a:pt x="0" y="0"/>
                </a:moveTo>
                <a:lnTo>
                  <a:pt x="3143250" y="0"/>
                </a:lnTo>
                <a:lnTo>
                  <a:pt x="3143250" y="3946525"/>
                </a:lnTo>
                <a:lnTo>
                  <a:pt x="0" y="3946525"/>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6905625" y="1866901"/>
            <a:ext cx="4248150" cy="1910119"/>
          </a:xfrm>
          <a:custGeom>
            <a:avLst/>
            <a:gdLst>
              <a:gd name="connsiteX0" fmla="*/ 0 w 4248150"/>
              <a:gd name="connsiteY0" fmla="*/ 0 h 1910119"/>
              <a:gd name="connsiteX1" fmla="*/ 4248150 w 4248150"/>
              <a:gd name="connsiteY1" fmla="*/ 0 h 1910119"/>
              <a:gd name="connsiteX2" fmla="*/ 4248150 w 4248150"/>
              <a:gd name="connsiteY2" fmla="*/ 1910119 h 1910119"/>
              <a:gd name="connsiteX3" fmla="*/ 0 w 4248150"/>
              <a:gd name="connsiteY3" fmla="*/ 1910119 h 1910119"/>
            </a:gdLst>
            <a:ahLst/>
            <a:cxnLst>
              <a:cxn ang="0">
                <a:pos x="connsiteX0" y="connsiteY0"/>
              </a:cxn>
              <a:cxn ang="0">
                <a:pos x="connsiteX1" y="connsiteY1"/>
              </a:cxn>
              <a:cxn ang="0">
                <a:pos x="connsiteX2" y="connsiteY2"/>
              </a:cxn>
              <a:cxn ang="0">
                <a:pos x="connsiteX3" y="connsiteY3"/>
              </a:cxn>
            </a:cxnLst>
            <a:rect l="l" t="t" r="r" b="b"/>
            <a:pathLst>
              <a:path w="4248150" h="1910119">
                <a:moveTo>
                  <a:pt x="0" y="0"/>
                </a:moveTo>
                <a:lnTo>
                  <a:pt x="4248150" y="0"/>
                </a:lnTo>
                <a:lnTo>
                  <a:pt x="4248150" y="1910119"/>
                </a:lnTo>
                <a:lnTo>
                  <a:pt x="0" y="1910119"/>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6905625" y="3903307"/>
            <a:ext cx="4248150" cy="1910119"/>
          </a:xfrm>
          <a:custGeom>
            <a:avLst/>
            <a:gdLst>
              <a:gd name="connsiteX0" fmla="*/ 0 w 4248150"/>
              <a:gd name="connsiteY0" fmla="*/ 0 h 1910119"/>
              <a:gd name="connsiteX1" fmla="*/ 4248150 w 4248150"/>
              <a:gd name="connsiteY1" fmla="*/ 0 h 1910119"/>
              <a:gd name="connsiteX2" fmla="*/ 4248150 w 4248150"/>
              <a:gd name="connsiteY2" fmla="*/ 1910119 h 1910119"/>
              <a:gd name="connsiteX3" fmla="*/ 0 w 4248150"/>
              <a:gd name="connsiteY3" fmla="*/ 1910119 h 1910119"/>
            </a:gdLst>
            <a:ahLst/>
            <a:cxnLst>
              <a:cxn ang="0">
                <a:pos x="connsiteX0" y="connsiteY0"/>
              </a:cxn>
              <a:cxn ang="0">
                <a:pos x="connsiteX1" y="connsiteY1"/>
              </a:cxn>
              <a:cxn ang="0">
                <a:pos x="connsiteX2" y="connsiteY2"/>
              </a:cxn>
              <a:cxn ang="0">
                <a:pos x="connsiteX3" y="connsiteY3"/>
              </a:cxn>
            </a:cxnLst>
            <a:rect l="l" t="t" r="r" b="b"/>
            <a:pathLst>
              <a:path w="4248150" h="1910119">
                <a:moveTo>
                  <a:pt x="0" y="0"/>
                </a:moveTo>
                <a:lnTo>
                  <a:pt x="4248150" y="0"/>
                </a:lnTo>
                <a:lnTo>
                  <a:pt x="4248150" y="1910119"/>
                </a:lnTo>
                <a:lnTo>
                  <a:pt x="0" y="191011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25796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904224" y="1683655"/>
            <a:ext cx="7583462" cy="4287616"/>
          </a:xfrm>
          <a:custGeom>
            <a:avLst/>
            <a:gdLst>
              <a:gd name="connsiteX0" fmla="*/ 0 w 7583462"/>
              <a:gd name="connsiteY0" fmla="*/ 0 h 4287616"/>
              <a:gd name="connsiteX1" fmla="*/ 7583462 w 7583462"/>
              <a:gd name="connsiteY1" fmla="*/ 0 h 4287616"/>
              <a:gd name="connsiteX2" fmla="*/ 7583462 w 7583462"/>
              <a:gd name="connsiteY2" fmla="*/ 4287616 h 4287616"/>
              <a:gd name="connsiteX3" fmla="*/ 0 w 7583462"/>
              <a:gd name="connsiteY3" fmla="*/ 4287616 h 4287616"/>
            </a:gdLst>
            <a:ahLst/>
            <a:cxnLst>
              <a:cxn ang="0">
                <a:pos x="connsiteX0" y="connsiteY0"/>
              </a:cxn>
              <a:cxn ang="0">
                <a:pos x="connsiteX1" y="connsiteY1"/>
              </a:cxn>
              <a:cxn ang="0">
                <a:pos x="connsiteX2" y="connsiteY2"/>
              </a:cxn>
              <a:cxn ang="0">
                <a:pos x="connsiteX3" y="connsiteY3"/>
              </a:cxn>
            </a:cxnLst>
            <a:rect l="l" t="t" r="r" b="b"/>
            <a:pathLst>
              <a:path w="7583462" h="4287616">
                <a:moveTo>
                  <a:pt x="0" y="0"/>
                </a:moveTo>
                <a:lnTo>
                  <a:pt x="7583462" y="0"/>
                </a:lnTo>
                <a:lnTo>
                  <a:pt x="7583462" y="4287616"/>
                </a:lnTo>
                <a:lnTo>
                  <a:pt x="0" y="4287616"/>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13687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52500" y="1574801"/>
            <a:ext cx="5168900" cy="2214563"/>
          </a:xfrm>
          <a:custGeom>
            <a:avLst/>
            <a:gdLst>
              <a:gd name="connsiteX0" fmla="*/ 0 w 5168900"/>
              <a:gd name="connsiteY0" fmla="*/ 0 h 2214563"/>
              <a:gd name="connsiteX1" fmla="*/ 5168900 w 5168900"/>
              <a:gd name="connsiteY1" fmla="*/ 0 h 2214563"/>
              <a:gd name="connsiteX2" fmla="*/ 5168900 w 5168900"/>
              <a:gd name="connsiteY2" fmla="*/ 2214563 h 2214563"/>
              <a:gd name="connsiteX3" fmla="*/ 0 w 5168900"/>
              <a:gd name="connsiteY3" fmla="*/ 2214563 h 2214563"/>
            </a:gdLst>
            <a:ahLst/>
            <a:cxnLst>
              <a:cxn ang="0">
                <a:pos x="connsiteX0" y="connsiteY0"/>
              </a:cxn>
              <a:cxn ang="0">
                <a:pos x="connsiteX1" y="connsiteY1"/>
              </a:cxn>
              <a:cxn ang="0">
                <a:pos x="connsiteX2" y="connsiteY2"/>
              </a:cxn>
              <a:cxn ang="0">
                <a:pos x="connsiteX3" y="connsiteY3"/>
              </a:cxn>
            </a:cxnLst>
            <a:rect l="l" t="t" r="r" b="b"/>
            <a:pathLst>
              <a:path w="5168900" h="2214563">
                <a:moveTo>
                  <a:pt x="0" y="0"/>
                </a:moveTo>
                <a:lnTo>
                  <a:pt x="5168900" y="0"/>
                </a:lnTo>
                <a:lnTo>
                  <a:pt x="5168900" y="2214563"/>
                </a:lnTo>
                <a:lnTo>
                  <a:pt x="0" y="2214563"/>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527800" y="3910167"/>
            <a:ext cx="4687888" cy="2100107"/>
          </a:xfrm>
          <a:custGeom>
            <a:avLst/>
            <a:gdLst>
              <a:gd name="connsiteX0" fmla="*/ 0 w 4687888"/>
              <a:gd name="connsiteY0" fmla="*/ 0 h 2100107"/>
              <a:gd name="connsiteX1" fmla="*/ 4687888 w 4687888"/>
              <a:gd name="connsiteY1" fmla="*/ 0 h 2100107"/>
              <a:gd name="connsiteX2" fmla="*/ 4687888 w 4687888"/>
              <a:gd name="connsiteY2" fmla="*/ 2100107 h 2100107"/>
              <a:gd name="connsiteX3" fmla="*/ 0 w 4687888"/>
              <a:gd name="connsiteY3" fmla="*/ 2100107 h 2100107"/>
            </a:gdLst>
            <a:ahLst/>
            <a:cxnLst>
              <a:cxn ang="0">
                <a:pos x="connsiteX0" y="connsiteY0"/>
              </a:cxn>
              <a:cxn ang="0">
                <a:pos x="connsiteX1" y="connsiteY1"/>
              </a:cxn>
              <a:cxn ang="0">
                <a:pos x="connsiteX2" y="connsiteY2"/>
              </a:cxn>
              <a:cxn ang="0">
                <a:pos x="connsiteX3" y="connsiteY3"/>
              </a:cxn>
            </a:cxnLst>
            <a:rect l="l" t="t" r="r" b="b"/>
            <a:pathLst>
              <a:path w="4687888" h="2100107">
                <a:moveTo>
                  <a:pt x="0" y="0"/>
                </a:moveTo>
                <a:lnTo>
                  <a:pt x="4687888" y="0"/>
                </a:lnTo>
                <a:lnTo>
                  <a:pt x="4687888" y="2100107"/>
                </a:lnTo>
                <a:lnTo>
                  <a:pt x="0" y="2100107"/>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7858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3432175" y="1"/>
            <a:ext cx="8759827" cy="7893048"/>
          </a:xfrm>
          <a:custGeom>
            <a:avLst/>
            <a:gdLst>
              <a:gd name="connsiteX0" fmla="*/ 7838282 w 8759827"/>
              <a:gd name="connsiteY0" fmla="*/ 3101973 h 7893048"/>
              <a:gd name="connsiteX1" fmla="*/ 8759827 w 8759827"/>
              <a:gd name="connsiteY1" fmla="*/ 4025048 h 7893048"/>
              <a:gd name="connsiteX2" fmla="*/ 8759827 w 8759827"/>
              <a:gd name="connsiteY2" fmla="*/ 6969974 h 7893048"/>
              <a:gd name="connsiteX3" fmla="*/ 7838282 w 8759827"/>
              <a:gd name="connsiteY3" fmla="*/ 7893048 h 7893048"/>
              <a:gd name="connsiteX4" fmla="*/ 5446713 w 8759827"/>
              <a:gd name="connsiteY4" fmla="*/ 5497511 h 7893048"/>
              <a:gd name="connsiteX5" fmla="*/ 5087145 w 8759827"/>
              <a:gd name="connsiteY5" fmla="*/ 352424 h 7893048"/>
              <a:gd name="connsiteX6" fmla="*/ 7478714 w 8759827"/>
              <a:gd name="connsiteY6" fmla="*/ 2747962 h 7893048"/>
              <a:gd name="connsiteX7" fmla="*/ 5087145 w 8759827"/>
              <a:gd name="connsiteY7" fmla="*/ 5143499 h 7893048"/>
              <a:gd name="connsiteX8" fmla="*/ 2695578 w 8759827"/>
              <a:gd name="connsiteY8" fmla="*/ 2747962 h 7893048"/>
              <a:gd name="connsiteX9" fmla="*/ 5459391 w 8759827"/>
              <a:gd name="connsiteY9" fmla="*/ 0 h 7893048"/>
              <a:gd name="connsiteX10" fmla="*/ 8759827 w 8759827"/>
              <a:gd name="connsiteY10" fmla="*/ 0 h 7893048"/>
              <a:gd name="connsiteX11" fmla="*/ 8759827 w 8759827"/>
              <a:gd name="connsiteY11" fmla="*/ 1485162 h 7893048"/>
              <a:gd name="connsiteX12" fmla="*/ 7838282 w 8759827"/>
              <a:gd name="connsiteY12" fmla="*/ 2408236 h 7893048"/>
              <a:gd name="connsiteX13" fmla="*/ 5446713 w 8759827"/>
              <a:gd name="connsiteY13" fmla="*/ 12699 h 7893048"/>
              <a:gd name="connsiteX14" fmla="*/ 12678 w 8759827"/>
              <a:gd name="connsiteY14" fmla="*/ 0 h 7893048"/>
              <a:gd name="connsiteX15" fmla="*/ 4770461 w 8759827"/>
              <a:gd name="connsiteY15" fmla="*/ 0 h 7893048"/>
              <a:gd name="connsiteX16" fmla="*/ 4783139 w 8759827"/>
              <a:gd name="connsiteY16" fmla="*/ 12699 h 7893048"/>
              <a:gd name="connsiteX17" fmla="*/ 2391571 w 8759827"/>
              <a:gd name="connsiteY17" fmla="*/ 2408236 h 7893048"/>
              <a:gd name="connsiteX18" fmla="*/ 0 w 8759827"/>
              <a:gd name="connsiteY18" fmla="*/ 12699 h 789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59827" h="7893048">
                <a:moveTo>
                  <a:pt x="7838282" y="3101973"/>
                </a:moveTo>
                <a:lnTo>
                  <a:pt x="8759827" y="4025048"/>
                </a:lnTo>
                <a:lnTo>
                  <a:pt x="8759827" y="6969974"/>
                </a:lnTo>
                <a:lnTo>
                  <a:pt x="7838282" y="7893048"/>
                </a:lnTo>
                <a:lnTo>
                  <a:pt x="5446713" y="5497511"/>
                </a:lnTo>
                <a:close/>
                <a:moveTo>
                  <a:pt x="5087145" y="352424"/>
                </a:moveTo>
                <a:lnTo>
                  <a:pt x="7478714" y="2747962"/>
                </a:lnTo>
                <a:lnTo>
                  <a:pt x="5087145" y="5143499"/>
                </a:lnTo>
                <a:lnTo>
                  <a:pt x="2695578" y="2747962"/>
                </a:lnTo>
                <a:close/>
                <a:moveTo>
                  <a:pt x="5459391" y="0"/>
                </a:moveTo>
                <a:lnTo>
                  <a:pt x="8759827" y="0"/>
                </a:lnTo>
                <a:lnTo>
                  <a:pt x="8759827" y="1485162"/>
                </a:lnTo>
                <a:lnTo>
                  <a:pt x="7838282" y="2408236"/>
                </a:lnTo>
                <a:lnTo>
                  <a:pt x="5446713" y="12699"/>
                </a:lnTo>
                <a:close/>
                <a:moveTo>
                  <a:pt x="12678" y="0"/>
                </a:moveTo>
                <a:lnTo>
                  <a:pt x="4770461" y="0"/>
                </a:lnTo>
                <a:lnTo>
                  <a:pt x="4783139" y="12699"/>
                </a:lnTo>
                <a:lnTo>
                  <a:pt x="2391571" y="2408236"/>
                </a:lnTo>
                <a:lnTo>
                  <a:pt x="0" y="1269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9707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639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037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7" r:id="rId4"/>
    <p:sldLayoutId id="2147483666" r:id="rId5"/>
    <p:sldLayoutId id="2147483665" r:id="rId6"/>
    <p:sldLayoutId id="2147483664" r:id="rId7"/>
    <p:sldLayoutId id="2147483663"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9.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13.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18.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2.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notesSlide" Target="../notesSlides/notesSlide8.xml"/><Relationship Id="rId7" Type="http://schemas.openxmlformats.org/officeDocument/2006/relationships/image" Target="../media/image6.jpeg"/><Relationship Id="rId2" Type="http://schemas.openxmlformats.org/officeDocument/2006/relationships/slideLayout" Target="../slideLayouts/slideLayout4.xml"/><Relationship Id="rId1" Type="http://schemas.openxmlformats.org/officeDocument/2006/relationships/tags" Target="../tags/tag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flipV="1">
            <a:off x="0" y="0"/>
            <a:ext cx="4961528" cy="4114800"/>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等腰三角形 5"/>
          <p:cNvSpPr/>
          <p:nvPr/>
        </p:nvSpPr>
        <p:spPr>
          <a:xfrm rot="10800000" flipV="1">
            <a:off x="10055786" y="5086350"/>
            <a:ext cx="2136213" cy="1771650"/>
          </a:xfrm>
          <a:prstGeom prst="triangle">
            <a:avLst>
              <a:gd name="adj" fmla="val 0"/>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8" name="直接连接符 7"/>
          <p:cNvCxnSpPr/>
          <p:nvPr/>
        </p:nvCxnSpPr>
        <p:spPr>
          <a:xfrm flipH="1">
            <a:off x="1622774" y="3045418"/>
            <a:ext cx="1146506" cy="9508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 y="4456560"/>
            <a:ext cx="2895599" cy="24014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4961528" y="0"/>
            <a:ext cx="2429874" cy="20151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181366" y="2380269"/>
            <a:ext cx="2550698" cy="144655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800" b="0" i="0" u="none" strike="noStrike" kern="1200" cap="none" spc="0" normalizeH="0" baseline="0" noProof="0" dirty="0">
                <a:ln>
                  <a:noFill/>
                </a:ln>
                <a:solidFill>
                  <a:prstClr val="black"/>
                </a:solidFill>
                <a:effectLst/>
                <a:uLnTx/>
                <a:uFillTx/>
                <a:latin typeface="Agency FB" panose="020B0503020202020204" pitchFamily="34" charset="0"/>
                <a:ea typeface="微软雅黑"/>
                <a:cs typeface="+mn-cs"/>
              </a:rPr>
              <a:t>2018</a:t>
            </a:r>
            <a:endParaRPr kumimoji="0" lang="zh-CN" altLang="en-US" sz="8800" b="0" i="0" u="none" strike="noStrike" kern="1200" cap="none" spc="0" normalizeH="0" baseline="0" noProof="0" dirty="0">
              <a:ln>
                <a:noFill/>
              </a:ln>
              <a:solidFill>
                <a:prstClr val="black"/>
              </a:solidFill>
              <a:effectLst/>
              <a:uLnTx/>
              <a:uFillTx/>
              <a:latin typeface="Agency FB" panose="020B0503020202020204" pitchFamily="34" charset="0"/>
              <a:ea typeface="微软雅黑"/>
              <a:cs typeface="+mn-cs"/>
            </a:endParaRPr>
          </a:p>
        </p:txBody>
      </p:sp>
      <p:sp>
        <p:nvSpPr>
          <p:cNvPr id="17" name="文本框 16"/>
          <p:cNvSpPr txBox="1"/>
          <p:nvPr/>
        </p:nvSpPr>
        <p:spPr>
          <a:xfrm>
            <a:off x="5598924" y="2605892"/>
            <a:ext cx="4698722" cy="769441"/>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400" dirty="0">
                <a:solidFill>
                  <a:prstClr val="black"/>
                </a:solidFill>
                <a:latin typeface="Agency FB" panose="020B0503020202020204" pitchFamily="34" charset="0"/>
                <a:ea typeface="微软雅黑"/>
              </a:rPr>
              <a:t>单击此处添加标题</a:t>
            </a:r>
            <a:endParaRPr kumimoji="0" lang="zh-CN" altLang="en-US" sz="4400" b="0" i="0" u="none" strike="noStrike" kern="1200" cap="none" spc="0" normalizeH="0" baseline="0" noProof="0" dirty="0">
              <a:ln>
                <a:noFill/>
              </a:ln>
              <a:solidFill>
                <a:prstClr val="black"/>
              </a:solidFill>
              <a:effectLst/>
              <a:uLnTx/>
              <a:uFillTx/>
              <a:latin typeface="Agency FB" panose="020B0503020202020204" pitchFamily="34" charset="0"/>
              <a:ea typeface="微软雅黑"/>
              <a:cs typeface="+mn-cs"/>
            </a:endParaRPr>
          </a:p>
        </p:txBody>
      </p:sp>
      <p:sp>
        <p:nvSpPr>
          <p:cNvPr id="18" name="文本框 17"/>
          <p:cNvSpPr txBox="1"/>
          <p:nvPr/>
        </p:nvSpPr>
        <p:spPr>
          <a:xfrm>
            <a:off x="5617974" y="3299133"/>
            <a:ext cx="5102723" cy="64633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50000"/>
                    <a:lumOff val="50000"/>
                  </a:prstClr>
                </a:solidFill>
                <a:effectLst/>
                <a:uLnTx/>
                <a:uFillTx/>
                <a:latin typeface="Agency FB" panose="020B0503020202020204" pitchFamily="34" charset="0"/>
                <a:ea typeface="微软雅黑"/>
                <a:cs typeface="+mn-cs"/>
              </a:rPr>
              <a:t>The user can demonstrate on a projector or computer, or print the presentation and make it into a film to be used in a wider field</a:t>
            </a:r>
          </a:p>
        </p:txBody>
      </p:sp>
      <p:sp>
        <p:nvSpPr>
          <p:cNvPr id="19" name="矩形 18"/>
          <p:cNvSpPr/>
          <p:nvPr/>
        </p:nvSpPr>
        <p:spPr>
          <a:xfrm>
            <a:off x="4209053" y="5086350"/>
            <a:ext cx="1581150" cy="394270"/>
          </a:xfrm>
          <a:prstGeom prst="rect">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0" name="矩形 19"/>
          <p:cNvSpPr/>
          <p:nvPr/>
        </p:nvSpPr>
        <p:spPr>
          <a:xfrm>
            <a:off x="6446808" y="5086350"/>
            <a:ext cx="1581150" cy="394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文本框 21"/>
          <p:cNvSpPr txBox="1"/>
          <p:nvPr/>
        </p:nvSpPr>
        <p:spPr>
          <a:xfrm>
            <a:off x="4217182" y="5124450"/>
            <a:ext cx="1261884" cy="307777"/>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gency FB" panose="020B0503020202020204" pitchFamily="34" charset="0"/>
                <a:ea typeface="微软雅黑"/>
                <a:cs typeface="+mn-cs"/>
              </a:rPr>
              <a:t>汇报人：</a:t>
            </a:r>
            <a:r>
              <a:rPr lang="zh-CN" altLang="en-US" sz="1400" dirty="0">
                <a:solidFill>
                  <a:prstClr val="white"/>
                </a:solidFill>
                <a:latin typeface="Agency FB" panose="020B0503020202020204" pitchFamily="34" charset="0"/>
                <a:ea typeface="微软雅黑"/>
              </a:rPr>
              <a:t>张三</a:t>
            </a:r>
            <a:endParaRPr kumimoji="0" lang="zh-CN" altLang="en-US" sz="1400" b="0" i="0" u="none" strike="noStrike" kern="1200" cap="none" spc="0" normalizeH="0" baseline="0" noProof="0" dirty="0">
              <a:ln>
                <a:noFill/>
              </a:ln>
              <a:solidFill>
                <a:prstClr val="white"/>
              </a:solidFill>
              <a:effectLst/>
              <a:uLnTx/>
              <a:uFillTx/>
              <a:latin typeface="+mn-ea"/>
            </a:endParaRPr>
          </a:p>
        </p:txBody>
      </p:sp>
      <p:sp>
        <p:nvSpPr>
          <p:cNvPr id="23" name="文本框 22"/>
          <p:cNvSpPr txBox="1"/>
          <p:nvPr/>
        </p:nvSpPr>
        <p:spPr>
          <a:xfrm>
            <a:off x="6630973" y="5124450"/>
            <a:ext cx="1261884" cy="307777"/>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gency FB" panose="020B0503020202020204" pitchFamily="34" charset="0"/>
                <a:ea typeface="微软雅黑"/>
                <a:cs typeface="+mn-cs"/>
              </a:rPr>
              <a:t>部门：设计部</a:t>
            </a:r>
          </a:p>
        </p:txBody>
      </p:sp>
      <p:cxnSp>
        <p:nvCxnSpPr>
          <p:cNvPr id="24" name="直接连接符 23"/>
          <p:cNvCxnSpPr/>
          <p:nvPr/>
        </p:nvCxnSpPr>
        <p:spPr>
          <a:xfrm flipH="1">
            <a:off x="11569700" y="4310556"/>
            <a:ext cx="622300" cy="5161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2176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8"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1"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up)">
                                      <p:cBhvr>
                                        <p:cTn id="25" dur="500"/>
                                        <p:tgtEl>
                                          <p:spTgt spid="24"/>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par>
                          <p:cTn id="32" fill="hold">
                            <p:stCondLst>
                              <p:cond delay="1500"/>
                            </p:stCondLst>
                            <p:childTnLst>
                              <p:par>
                                <p:cTn id="33" presetID="2" presetClass="entr" presetSubtype="2"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par>
                          <p:cTn id="41" fill="hold">
                            <p:stCondLst>
                              <p:cond delay="2500"/>
                            </p:stCondLst>
                            <p:childTnLst>
                              <p:par>
                                <p:cTn id="42" presetID="53" presetClass="entr" presetSubtype="16"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500" fill="hold"/>
                                        <p:tgtEl>
                                          <p:spTgt spid="19"/>
                                        </p:tgtEl>
                                        <p:attrNameLst>
                                          <p:attrName>ppt_w</p:attrName>
                                        </p:attrNameLst>
                                      </p:cBhvr>
                                      <p:tavLst>
                                        <p:tav tm="0">
                                          <p:val>
                                            <p:fltVal val="0"/>
                                          </p:val>
                                        </p:tav>
                                        <p:tav tm="100000">
                                          <p:val>
                                            <p:strVal val="#ppt_w"/>
                                          </p:val>
                                        </p:tav>
                                      </p:tavLst>
                                    </p:anim>
                                    <p:anim calcmode="lin" valueType="num">
                                      <p:cBhvr>
                                        <p:cTn id="45" dur="500" fill="hold"/>
                                        <p:tgtEl>
                                          <p:spTgt spid="19"/>
                                        </p:tgtEl>
                                        <p:attrNameLst>
                                          <p:attrName>ppt_h</p:attrName>
                                        </p:attrNameLst>
                                      </p:cBhvr>
                                      <p:tavLst>
                                        <p:tav tm="0">
                                          <p:val>
                                            <p:fltVal val="0"/>
                                          </p:val>
                                        </p:tav>
                                        <p:tav tm="100000">
                                          <p:val>
                                            <p:strVal val="#ppt_h"/>
                                          </p:val>
                                        </p:tav>
                                      </p:tavLst>
                                    </p:anim>
                                    <p:animEffect transition="in" filter="fade">
                                      <p:cBhvr>
                                        <p:cTn id="46" dur="500"/>
                                        <p:tgtEl>
                                          <p:spTgt spid="19"/>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p:cTn id="49" dur="500" fill="hold"/>
                                        <p:tgtEl>
                                          <p:spTgt spid="20"/>
                                        </p:tgtEl>
                                        <p:attrNameLst>
                                          <p:attrName>ppt_w</p:attrName>
                                        </p:attrNameLst>
                                      </p:cBhvr>
                                      <p:tavLst>
                                        <p:tav tm="0">
                                          <p:val>
                                            <p:fltVal val="0"/>
                                          </p:val>
                                        </p:tav>
                                        <p:tav tm="100000">
                                          <p:val>
                                            <p:strVal val="#ppt_w"/>
                                          </p:val>
                                        </p:tav>
                                      </p:tavLst>
                                    </p:anim>
                                    <p:anim calcmode="lin" valueType="num">
                                      <p:cBhvr>
                                        <p:cTn id="50" dur="500" fill="hold"/>
                                        <p:tgtEl>
                                          <p:spTgt spid="20"/>
                                        </p:tgtEl>
                                        <p:attrNameLst>
                                          <p:attrName>ppt_h</p:attrName>
                                        </p:attrNameLst>
                                      </p:cBhvr>
                                      <p:tavLst>
                                        <p:tav tm="0">
                                          <p:val>
                                            <p:fltVal val="0"/>
                                          </p:val>
                                        </p:tav>
                                        <p:tav tm="100000">
                                          <p:val>
                                            <p:strVal val="#ppt_h"/>
                                          </p:val>
                                        </p:tav>
                                      </p:tavLst>
                                    </p:anim>
                                    <p:animEffect transition="in" filter="fade">
                                      <p:cBhvr>
                                        <p:cTn id="51" dur="500"/>
                                        <p:tgtEl>
                                          <p:spTgt spid="20"/>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p:cTn id="54" dur="500" fill="hold"/>
                                        <p:tgtEl>
                                          <p:spTgt spid="22"/>
                                        </p:tgtEl>
                                        <p:attrNameLst>
                                          <p:attrName>ppt_w</p:attrName>
                                        </p:attrNameLst>
                                      </p:cBhvr>
                                      <p:tavLst>
                                        <p:tav tm="0">
                                          <p:val>
                                            <p:fltVal val="0"/>
                                          </p:val>
                                        </p:tav>
                                        <p:tav tm="100000">
                                          <p:val>
                                            <p:strVal val="#ppt_w"/>
                                          </p:val>
                                        </p:tav>
                                      </p:tavLst>
                                    </p:anim>
                                    <p:anim calcmode="lin" valueType="num">
                                      <p:cBhvr>
                                        <p:cTn id="55" dur="500" fill="hold"/>
                                        <p:tgtEl>
                                          <p:spTgt spid="22"/>
                                        </p:tgtEl>
                                        <p:attrNameLst>
                                          <p:attrName>ppt_h</p:attrName>
                                        </p:attrNameLst>
                                      </p:cBhvr>
                                      <p:tavLst>
                                        <p:tav tm="0">
                                          <p:val>
                                            <p:fltVal val="0"/>
                                          </p:val>
                                        </p:tav>
                                        <p:tav tm="100000">
                                          <p:val>
                                            <p:strVal val="#ppt_h"/>
                                          </p:val>
                                        </p:tav>
                                      </p:tavLst>
                                    </p:anim>
                                    <p:animEffect transition="in" filter="fade">
                                      <p:cBhvr>
                                        <p:cTn id="56" dur="500"/>
                                        <p:tgtEl>
                                          <p:spTgt spid="22"/>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p:cTn id="59" dur="500" fill="hold"/>
                                        <p:tgtEl>
                                          <p:spTgt spid="23"/>
                                        </p:tgtEl>
                                        <p:attrNameLst>
                                          <p:attrName>ppt_w</p:attrName>
                                        </p:attrNameLst>
                                      </p:cBhvr>
                                      <p:tavLst>
                                        <p:tav tm="0">
                                          <p:val>
                                            <p:fltVal val="0"/>
                                          </p:val>
                                        </p:tav>
                                        <p:tav tm="100000">
                                          <p:val>
                                            <p:strVal val="#ppt_w"/>
                                          </p:val>
                                        </p:tav>
                                      </p:tavLst>
                                    </p:anim>
                                    <p:anim calcmode="lin" valueType="num">
                                      <p:cBhvr>
                                        <p:cTn id="60" dur="500" fill="hold"/>
                                        <p:tgtEl>
                                          <p:spTgt spid="23"/>
                                        </p:tgtEl>
                                        <p:attrNameLst>
                                          <p:attrName>ppt_h</p:attrName>
                                        </p:attrNameLst>
                                      </p:cBhvr>
                                      <p:tavLst>
                                        <p:tav tm="0">
                                          <p:val>
                                            <p:fltVal val="0"/>
                                          </p:val>
                                        </p:tav>
                                        <p:tav tm="100000">
                                          <p:val>
                                            <p:strVal val="#ppt_h"/>
                                          </p:val>
                                        </p:tav>
                                      </p:tavLst>
                                    </p:anim>
                                    <p:animEffect transition="in" filter="fade">
                                      <p:cBhvr>
                                        <p:cTn id="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P spid="17" grpId="0"/>
      <p:bldP spid="18" grpId="0"/>
      <p:bldP spid="19" grpId="0" animBg="1"/>
      <p:bldP spid="20" grpId="0" animBg="1"/>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1ide-任意多边形: 形状 4"/>
          <p:cNvSpPr/>
          <p:nvPr/>
        </p:nvSpPr>
        <p:spPr>
          <a:xfrm>
            <a:off x="1226580" y="1966436"/>
            <a:ext cx="568405" cy="432307"/>
          </a:xfrm>
          <a:custGeom>
            <a:avLst/>
            <a:gdLst/>
            <a:ahLst/>
            <a:cxnLst/>
            <a:rect l="0" t="0" r="0" b="0"/>
            <a:pathLst>
              <a:path w="120000" h="120000" extrusionOk="0">
                <a:moveTo>
                  <a:pt x="118588" y="39629"/>
                </a:moveTo>
                <a:lnTo>
                  <a:pt x="118588" y="39629"/>
                </a:lnTo>
                <a:lnTo>
                  <a:pt x="119717" y="41111"/>
                </a:lnTo>
                <a:lnTo>
                  <a:pt x="120000" y="43333"/>
                </a:lnTo>
                <a:lnTo>
                  <a:pt x="120000" y="95555"/>
                </a:lnTo>
                <a:lnTo>
                  <a:pt x="120000" y="95555"/>
                </a:lnTo>
                <a:lnTo>
                  <a:pt x="119717" y="97777"/>
                </a:lnTo>
                <a:lnTo>
                  <a:pt x="118588" y="99629"/>
                </a:lnTo>
                <a:lnTo>
                  <a:pt x="118588" y="99629"/>
                </a:lnTo>
                <a:lnTo>
                  <a:pt x="117458" y="100740"/>
                </a:lnTo>
                <a:lnTo>
                  <a:pt x="115764" y="101111"/>
                </a:lnTo>
                <a:lnTo>
                  <a:pt x="98541" y="101111"/>
                </a:lnTo>
                <a:lnTo>
                  <a:pt x="98541" y="101111"/>
                </a:lnTo>
                <a:lnTo>
                  <a:pt x="97976" y="101111"/>
                </a:lnTo>
                <a:lnTo>
                  <a:pt x="97411" y="100740"/>
                </a:lnTo>
                <a:lnTo>
                  <a:pt x="97129" y="100000"/>
                </a:lnTo>
                <a:lnTo>
                  <a:pt x="97129" y="99259"/>
                </a:lnTo>
                <a:lnTo>
                  <a:pt x="97129" y="99259"/>
                </a:lnTo>
                <a:lnTo>
                  <a:pt x="97129" y="98518"/>
                </a:lnTo>
                <a:lnTo>
                  <a:pt x="97411" y="97777"/>
                </a:lnTo>
                <a:lnTo>
                  <a:pt x="97976" y="97407"/>
                </a:lnTo>
                <a:lnTo>
                  <a:pt x="98541" y="97407"/>
                </a:lnTo>
                <a:lnTo>
                  <a:pt x="115764" y="97407"/>
                </a:lnTo>
                <a:lnTo>
                  <a:pt x="115764" y="97407"/>
                </a:lnTo>
                <a:lnTo>
                  <a:pt x="116329" y="97407"/>
                </a:lnTo>
                <a:lnTo>
                  <a:pt x="116894" y="97037"/>
                </a:lnTo>
                <a:lnTo>
                  <a:pt x="116894" y="96296"/>
                </a:lnTo>
                <a:lnTo>
                  <a:pt x="117176" y="95555"/>
                </a:lnTo>
                <a:lnTo>
                  <a:pt x="117176" y="82592"/>
                </a:lnTo>
                <a:lnTo>
                  <a:pt x="2823" y="82592"/>
                </a:lnTo>
                <a:lnTo>
                  <a:pt x="2823" y="95555"/>
                </a:lnTo>
                <a:lnTo>
                  <a:pt x="2823" y="95555"/>
                </a:lnTo>
                <a:lnTo>
                  <a:pt x="2823" y="96296"/>
                </a:lnTo>
                <a:lnTo>
                  <a:pt x="3105" y="97037"/>
                </a:lnTo>
                <a:lnTo>
                  <a:pt x="3670" y="97407"/>
                </a:lnTo>
                <a:lnTo>
                  <a:pt x="4235" y="97407"/>
                </a:lnTo>
                <a:lnTo>
                  <a:pt x="21458" y="97407"/>
                </a:lnTo>
                <a:lnTo>
                  <a:pt x="21458" y="97407"/>
                </a:lnTo>
                <a:lnTo>
                  <a:pt x="22023" y="97407"/>
                </a:lnTo>
                <a:lnTo>
                  <a:pt x="22588" y="97777"/>
                </a:lnTo>
                <a:lnTo>
                  <a:pt x="22588" y="98518"/>
                </a:lnTo>
                <a:lnTo>
                  <a:pt x="22870" y="99259"/>
                </a:lnTo>
                <a:lnTo>
                  <a:pt x="22870" y="99259"/>
                </a:lnTo>
                <a:lnTo>
                  <a:pt x="22588" y="100000"/>
                </a:lnTo>
                <a:lnTo>
                  <a:pt x="22588" y="100740"/>
                </a:lnTo>
                <a:lnTo>
                  <a:pt x="22023" y="101111"/>
                </a:lnTo>
                <a:lnTo>
                  <a:pt x="21458" y="101111"/>
                </a:lnTo>
                <a:lnTo>
                  <a:pt x="4235" y="101111"/>
                </a:lnTo>
                <a:lnTo>
                  <a:pt x="4235" y="101111"/>
                </a:lnTo>
                <a:lnTo>
                  <a:pt x="2541" y="100740"/>
                </a:lnTo>
                <a:lnTo>
                  <a:pt x="1129" y="99629"/>
                </a:lnTo>
                <a:lnTo>
                  <a:pt x="1129" y="99629"/>
                </a:lnTo>
                <a:lnTo>
                  <a:pt x="282" y="97777"/>
                </a:lnTo>
                <a:lnTo>
                  <a:pt x="0" y="95555"/>
                </a:lnTo>
                <a:lnTo>
                  <a:pt x="0" y="43333"/>
                </a:lnTo>
                <a:lnTo>
                  <a:pt x="0" y="43333"/>
                </a:lnTo>
                <a:lnTo>
                  <a:pt x="282" y="41111"/>
                </a:lnTo>
                <a:lnTo>
                  <a:pt x="1129" y="39629"/>
                </a:lnTo>
                <a:lnTo>
                  <a:pt x="1129" y="39629"/>
                </a:lnTo>
                <a:lnTo>
                  <a:pt x="2541" y="37777"/>
                </a:lnTo>
                <a:lnTo>
                  <a:pt x="4235" y="37407"/>
                </a:lnTo>
                <a:lnTo>
                  <a:pt x="11294" y="37407"/>
                </a:lnTo>
                <a:lnTo>
                  <a:pt x="11294" y="24444"/>
                </a:lnTo>
                <a:lnTo>
                  <a:pt x="11294" y="24444"/>
                </a:lnTo>
                <a:lnTo>
                  <a:pt x="11576" y="22222"/>
                </a:lnTo>
                <a:lnTo>
                  <a:pt x="12423" y="20740"/>
                </a:lnTo>
                <a:lnTo>
                  <a:pt x="12423" y="20740"/>
                </a:lnTo>
                <a:lnTo>
                  <a:pt x="14117" y="19259"/>
                </a:lnTo>
                <a:lnTo>
                  <a:pt x="15811" y="18888"/>
                </a:lnTo>
                <a:lnTo>
                  <a:pt x="21458" y="18888"/>
                </a:lnTo>
                <a:lnTo>
                  <a:pt x="21458" y="18888"/>
                </a:lnTo>
                <a:lnTo>
                  <a:pt x="22023" y="18888"/>
                </a:lnTo>
                <a:lnTo>
                  <a:pt x="22588" y="19259"/>
                </a:lnTo>
                <a:lnTo>
                  <a:pt x="22588" y="20000"/>
                </a:lnTo>
                <a:lnTo>
                  <a:pt x="22870" y="20740"/>
                </a:lnTo>
                <a:lnTo>
                  <a:pt x="22870" y="20740"/>
                </a:lnTo>
                <a:lnTo>
                  <a:pt x="22588" y="21481"/>
                </a:lnTo>
                <a:lnTo>
                  <a:pt x="22588" y="22222"/>
                </a:lnTo>
                <a:lnTo>
                  <a:pt x="22023" y="22592"/>
                </a:lnTo>
                <a:lnTo>
                  <a:pt x="21458" y="22592"/>
                </a:lnTo>
                <a:lnTo>
                  <a:pt x="15811" y="22592"/>
                </a:lnTo>
                <a:lnTo>
                  <a:pt x="15811" y="22592"/>
                </a:lnTo>
                <a:lnTo>
                  <a:pt x="15247" y="22592"/>
                </a:lnTo>
                <a:lnTo>
                  <a:pt x="14682" y="22962"/>
                </a:lnTo>
                <a:lnTo>
                  <a:pt x="14400" y="23703"/>
                </a:lnTo>
                <a:lnTo>
                  <a:pt x="14400" y="24444"/>
                </a:lnTo>
                <a:lnTo>
                  <a:pt x="14400" y="37407"/>
                </a:lnTo>
                <a:lnTo>
                  <a:pt x="25694" y="37407"/>
                </a:lnTo>
                <a:lnTo>
                  <a:pt x="25694" y="1851"/>
                </a:lnTo>
                <a:lnTo>
                  <a:pt x="25694" y="1851"/>
                </a:lnTo>
                <a:lnTo>
                  <a:pt x="25694" y="1111"/>
                </a:lnTo>
                <a:lnTo>
                  <a:pt x="25976" y="370"/>
                </a:lnTo>
                <a:lnTo>
                  <a:pt x="26541" y="0"/>
                </a:lnTo>
                <a:lnTo>
                  <a:pt x="27105" y="0"/>
                </a:lnTo>
                <a:lnTo>
                  <a:pt x="92894" y="0"/>
                </a:lnTo>
                <a:lnTo>
                  <a:pt x="92894" y="0"/>
                </a:lnTo>
                <a:lnTo>
                  <a:pt x="93458" y="0"/>
                </a:lnTo>
                <a:lnTo>
                  <a:pt x="94023" y="370"/>
                </a:lnTo>
                <a:lnTo>
                  <a:pt x="94023" y="1111"/>
                </a:lnTo>
                <a:lnTo>
                  <a:pt x="94305" y="1851"/>
                </a:lnTo>
                <a:lnTo>
                  <a:pt x="94305" y="37407"/>
                </a:lnTo>
                <a:lnTo>
                  <a:pt x="105600" y="37407"/>
                </a:lnTo>
                <a:lnTo>
                  <a:pt x="105600" y="24444"/>
                </a:lnTo>
                <a:lnTo>
                  <a:pt x="105600" y="24444"/>
                </a:lnTo>
                <a:lnTo>
                  <a:pt x="105317" y="23703"/>
                </a:lnTo>
                <a:lnTo>
                  <a:pt x="105317" y="22962"/>
                </a:lnTo>
                <a:lnTo>
                  <a:pt x="104752" y="22592"/>
                </a:lnTo>
                <a:lnTo>
                  <a:pt x="104188" y="22592"/>
                </a:lnTo>
                <a:lnTo>
                  <a:pt x="98541" y="22592"/>
                </a:lnTo>
                <a:lnTo>
                  <a:pt x="98541" y="22592"/>
                </a:lnTo>
                <a:lnTo>
                  <a:pt x="97976" y="22592"/>
                </a:lnTo>
                <a:lnTo>
                  <a:pt x="97411" y="22222"/>
                </a:lnTo>
                <a:lnTo>
                  <a:pt x="97129" y="21481"/>
                </a:lnTo>
                <a:lnTo>
                  <a:pt x="97129" y="20740"/>
                </a:lnTo>
                <a:lnTo>
                  <a:pt x="97129" y="20740"/>
                </a:lnTo>
                <a:lnTo>
                  <a:pt x="97129" y="20000"/>
                </a:lnTo>
                <a:lnTo>
                  <a:pt x="97411" y="19259"/>
                </a:lnTo>
                <a:lnTo>
                  <a:pt x="97976" y="18888"/>
                </a:lnTo>
                <a:lnTo>
                  <a:pt x="98541" y="18888"/>
                </a:lnTo>
                <a:lnTo>
                  <a:pt x="104188" y="18888"/>
                </a:lnTo>
                <a:lnTo>
                  <a:pt x="104188" y="18888"/>
                </a:lnTo>
                <a:lnTo>
                  <a:pt x="105882" y="19259"/>
                </a:lnTo>
                <a:lnTo>
                  <a:pt x="107294" y="20740"/>
                </a:lnTo>
                <a:lnTo>
                  <a:pt x="107294" y="20740"/>
                </a:lnTo>
                <a:lnTo>
                  <a:pt x="108423" y="22222"/>
                </a:lnTo>
                <a:lnTo>
                  <a:pt x="108705" y="24444"/>
                </a:lnTo>
                <a:lnTo>
                  <a:pt x="108705" y="37407"/>
                </a:lnTo>
                <a:lnTo>
                  <a:pt x="115764" y="37407"/>
                </a:lnTo>
                <a:lnTo>
                  <a:pt x="115764" y="37407"/>
                </a:lnTo>
                <a:lnTo>
                  <a:pt x="117458" y="37777"/>
                </a:lnTo>
                <a:lnTo>
                  <a:pt x="118588" y="39629"/>
                </a:lnTo>
                <a:lnTo>
                  <a:pt x="118588" y="39629"/>
                </a:lnTo>
                <a:close/>
                <a:moveTo>
                  <a:pt x="117176" y="78888"/>
                </a:moveTo>
                <a:lnTo>
                  <a:pt x="117176" y="43333"/>
                </a:lnTo>
                <a:lnTo>
                  <a:pt x="117176" y="43333"/>
                </a:lnTo>
                <a:lnTo>
                  <a:pt x="116894" y="42592"/>
                </a:lnTo>
                <a:lnTo>
                  <a:pt x="116894" y="41851"/>
                </a:lnTo>
                <a:lnTo>
                  <a:pt x="116329" y="41481"/>
                </a:lnTo>
                <a:lnTo>
                  <a:pt x="115764" y="41481"/>
                </a:lnTo>
                <a:lnTo>
                  <a:pt x="4235" y="41481"/>
                </a:lnTo>
                <a:lnTo>
                  <a:pt x="4235" y="41481"/>
                </a:lnTo>
                <a:lnTo>
                  <a:pt x="3670" y="41481"/>
                </a:lnTo>
                <a:lnTo>
                  <a:pt x="3105" y="41851"/>
                </a:lnTo>
                <a:lnTo>
                  <a:pt x="2823" y="42592"/>
                </a:lnTo>
                <a:lnTo>
                  <a:pt x="2823" y="43333"/>
                </a:lnTo>
                <a:lnTo>
                  <a:pt x="2823" y="78888"/>
                </a:lnTo>
                <a:lnTo>
                  <a:pt x="117176" y="78888"/>
                </a:lnTo>
                <a:close/>
                <a:moveTo>
                  <a:pt x="94305" y="88148"/>
                </a:moveTo>
                <a:lnTo>
                  <a:pt x="94305" y="99259"/>
                </a:lnTo>
                <a:lnTo>
                  <a:pt x="94305" y="118148"/>
                </a:lnTo>
                <a:lnTo>
                  <a:pt x="94305" y="118148"/>
                </a:lnTo>
                <a:lnTo>
                  <a:pt x="94023" y="118888"/>
                </a:lnTo>
                <a:lnTo>
                  <a:pt x="94023" y="119629"/>
                </a:lnTo>
                <a:lnTo>
                  <a:pt x="93458" y="120000"/>
                </a:lnTo>
                <a:lnTo>
                  <a:pt x="92894" y="120000"/>
                </a:lnTo>
                <a:lnTo>
                  <a:pt x="27105" y="120000"/>
                </a:lnTo>
                <a:lnTo>
                  <a:pt x="27105" y="120000"/>
                </a:lnTo>
                <a:lnTo>
                  <a:pt x="26541" y="120000"/>
                </a:lnTo>
                <a:lnTo>
                  <a:pt x="25976" y="119629"/>
                </a:lnTo>
                <a:lnTo>
                  <a:pt x="25694" y="118888"/>
                </a:lnTo>
                <a:lnTo>
                  <a:pt x="25694" y="118148"/>
                </a:lnTo>
                <a:lnTo>
                  <a:pt x="25694" y="99259"/>
                </a:lnTo>
                <a:lnTo>
                  <a:pt x="25694" y="88148"/>
                </a:lnTo>
                <a:lnTo>
                  <a:pt x="25694" y="88148"/>
                </a:lnTo>
                <a:lnTo>
                  <a:pt x="25694" y="87407"/>
                </a:lnTo>
                <a:lnTo>
                  <a:pt x="25976" y="86666"/>
                </a:lnTo>
                <a:lnTo>
                  <a:pt x="26541" y="86296"/>
                </a:lnTo>
                <a:lnTo>
                  <a:pt x="27105" y="86296"/>
                </a:lnTo>
                <a:lnTo>
                  <a:pt x="27105" y="86296"/>
                </a:lnTo>
                <a:lnTo>
                  <a:pt x="27670" y="86296"/>
                </a:lnTo>
                <a:lnTo>
                  <a:pt x="28235" y="86666"/>
                </a:lnTo>
                <a:lnTo>
                  <a:pt x="28235" y="87407"/>
                </a:lnTo>
                <a:lnTo>
                  <a:pt x="28517" y="88148"/>
                </a:lnTo>
                <a:lnTo>
                  <a:pt x="28517" y="116296"/>
                </a:lnTo>
                <a:lnTo>
                  <a:pt x="91482" y="116296"/>
                </a:lnTo>
                <a:lnTo>
                  <a:pt x="91482" y="88148"/>
                </a:lnTo>
                <a:lnTo>
                  <a:pt x="91482" y="88148"/>
                </a:lnTo>
                <a:lnTo>
                  <a:pt x="91482" y="87407"/>
                </a:lnTo>
                <a:lnTo>
                  <a:pt x="91764" y="86666"/>
                </a:lnTo>
                <a:lnTo>
                  <a:pt x="92329" y="86296"/>
                </a:lnTo>
                <a:lnTo>
                  <a:pt x="92894" y="86296"/>
                </a:lnTo>
                <a:lnTo>
                  <a:pt x="92894" y="86296"/>
                </a:lnTo>
                <a:lnTo>
                  <a:pt x="93458" y="86296"/>
                </a:lnTo>
                <a:lnTo>
                  <a:pt x="94023" y="86666"/>
                </a:lnTo>
                <a:lnTo>
                  <a:pt x="94023" y="87407"/>
                </a:lnTo>
                <a:lnTo>
                  <a:pt x="94305" y="88148"/>
                </a:lnTo>
                <a:lnTo>
                  <a:pt x="94305" y="88148"/>
                </a:lnTo>
                <a:close/>
                <a:moveTo>
                  <a:pt x="28517" y="37407"/>
                </a:moveTo>
                <a:lnTo>
                  <a:pt x="91482" y="37407"/>
                </a:lnTo>
                <a:lnTo>
                  <a:pt x="91482" y="3703"/>
                </a:lnTo>
                <a:lnTo>
                  <a:pt x="28517" y="3703"/>
                </a:lnTo>
                <a:lnTo>
                  <a:pt x="28517" y="37407"/>
                </a:lnTo>
                <a:close/>
                <a:moveTo>
                  <a:pt x="97129" y="63703"/>
                </a:moveTo>
                <a:lnTo>
                  <a:pt x="97129" y="63703"/>
                </a:lnTo>
                <a:lnTo>
                  <a:pt x="98258" y="64074"/>
                </a:lnTo>
                <a:lnTo>
                  <a:pt x="99105" y="64814"/>
                </a:lnTo>
                <a:lnTo>
                  <a:pt x="99105" y="64814"/>
                </a:lnTo>
                <a:lnTo>
                  <a:pt x="99670" y="65925"/>
                </a:lnTo>
                <a:lnTo>
                  <a:pt x="99952" y="67407"/>
                </a:lnTo>
                <a:lnTo>
                  <a:pt x="99952" y="67407"/>
                </a:lnTo>
                <a:lnTo>
                  <a:pt x="99670" y="68888"/>
                </a:lnTo>
                <a:lnTo>
                  <a:pt x="99105" y="70370"/>
                </a:lnTo>
                <a:lnTo>
                  <a:pt x="99105" y="70370"/>
                </a:lnTo>
                <a:lnTo>
                  <a:pt x="98258" y="71111"/>
                </a:lnTo>
                <a:lnTo>
                  <a:pt x="97129" y="71481"/>
                </a:lnTo>
                <a:lnTo>
                  <a:pt x="97129" y="71481"/>
                </a:lnTo>
                <a:lnTo>
                  <a:pt x="96000" y="71111"/>
                </a:lnTo>
                <a:lnTo>
                  <a:pt x="95152" y="70370"/>
                </a:lnTo>
                <a:lnTo>
                  <a:pt x="95152" y="70370"/>
                </a:lnTo>
                <a:lnTo>
                  <a:pt x="94305" y="68888"/>
                </a:lnTo>
                <a:lnTo>
                  <a:pt x="94305" y="67407"/>
                </a:lnTo>
                <a:lnTo>
                  <a:pt x="94305" y="67407"/>
                </a:lnTo>
                <a:lnTo>
                  <a:pt x="94305" y="65925"/>
                </a:lnTo>
                <a:lnTo>
                  <a:pt x="95152" y="64814"/>
                </a:lnTo>
                <a:lnTo>
                  <a:pt x="95152" y="64814"/>
                </a:lnTo>
                <a:lnTo>
                  <a:pt x="96000" y="64074"/>
                </a:lnTo>
                <a:lnTo>
                  <a:pt x="97129" y="63703"/>
                </a:lnTo>
                <a:lnTo>
                  <a:pt x="97129" y="63703"/>
                </a:lnTo>
                <a:close/>
                <a:moveTo>
                  <a:pt x="108705" y="63703"/>
                </a:moveTo>
                <a:lnTo>
                  <a:pt x="108705" y="63703"/>
                </a:lnTo>
                <a:lnTo>
                  <a:pt x="109835" y="64074"/>
                </a:lnTo>
                <a:lnTo>
                  <a:pt x="110682" y="64814"/>
                </a:lnTo>
                <a:lnTo>
                  <a:pt x="110682" y="64814"/>
                </a:lnTo>
                <a:lnTo>
                  <a:pt x="111247" y="65925"/>
                </a:lnTo>
                <a:lnTo>
                  <a:pt x="111529" y="67407"/>
                </a:lnTo>
                <a:lnTo>
                  <a:pt x="111529" y="67407"/>
                </a:lnTo>
                <a:lnTo>
                  <a:pt x="111247" y="68888"/>
                </a:lnTo>
                <a:lnTo>
                  <a:pt x="110682" y="70370"/>
                </a:lnTo>
                <a:lnTo>
                  <a:pt x="110682" y="70370"/>
                </a:lnTo>
                <a:lnTo>
                  <a:pt x="109835" y="71111"/>
                </a:lnTo>
                <a:lnTo>
                  <a:pt x="108705" y="71481"/>
                </a:lnTo>
                <a:lnTo>
                  <a:pt x="108705" y="71481"/>
                </a:lnTo>
                <a:lnTo>
                  <a:pt x="107576" y="71111"/>
                </a:lnTo>
                <a:lnTo>
                  <a:pt x="106447" y="70370"/>
                </a:lnTo>
                <a:lnTo>
                  <a:pt x="106447" y="70370"/>
                </a:lnTo>
                <a:lnTo>
                  <a:pt x="105600" y="68888"/>
                </a:lnTo>
                <a:lnTo>
                  <a:pt x="105600" y="67407"/>
                </a:lnTo>
                <a:lnTo>
                  <a:pt x="105600" y="67407"/>
                </a:lnTo>
                <a:lnTo>
                  <a:pt x="105600" y="65925"/>
                </a:lnTo>
                <a:lnTo>
                  <a:pt x="106447" y="64814"/>
                </a:lnTo>
                <a:lnTo>
                  <a:pt x="106447" y="64814"/>
                </a:lnTo>
                <a:lnTo>
                  <a:pt x="107576" y="64074"/>
                </a:lnTo>
                <a:lnTo>
                  <a:pt x="108705" y="63703"/>
                </a:lnTo>
                <a:lnTo>
                  <a:pt x="108705" y="63703"/>
                </a:lnTo>
                <a:close/>
              </a:path>
            </a:pathLst>
          </a:custGeom>
          <a:solidFill>
            <a:schemeClr val="accent1"/>
          </a:solidFill>
          <a:ln>
            <a:noFill/>
          </a:ln>
        </p:spPr>
        <p:txBody>
          <a:bodyPr anchor="ctr"/>
          <a:lstStyle/>
          <a:p>
            <a:pPr algn="ctr"/>
            <a:endParaRPr/>
          </a:p>
        </p:txBody>
      </p:sp>
      <p:sp>
        <p:nvSpPr>
          <p:cNvPr id="8" name="iS1ide-任意多边形: 形状 7"/>
          <p:cNvSpPr/>
          <p:nvPr/>
        </p:nvSpPr>
        <p:spPr>
          <a:xfrm>
            <a:off x="4886113" y="1982635"/>
            <a:ext cx="512623" cy="391723"/>
          </a:xfrm>
          <a:custGeom>
            <a:avLst/>
            <a:gdLst/>
            <a:ahLst/>
            <a:cxnLst/>
            <a:rect l="0" t="0" r="0" b="0"/>
            <a:pathLst>
              <a:path w="120000" h="120000" extrusionOk="0">
                <a:moveTo>
                  <a:pt x="112941" y="60000"/>
                </a:moveTo>
                <a:lnTo>
                  <a:pt x="112941" y="60000"/>
                </a:lnTo>
                <a:lnTo>
                  <a:pt x="114635" y="62592"/>
                </a:lnTo>
                <a:lnTo>
                  <a:pt x="116047" y="65555"/>
                </a:lnTo>
                <a:lnTo>
                  <a:pt x="117458" y="68148"/>
                </a:lnTo>
                <a:lnTo>
                  <a:pt x="118305" y="71111"/>
                </a:lnTo>
                <a:lnTo>
                  <a:pt x="119152" y="74074"/>
                </a:lnTo>
                <a:lnTo>
                  <a:pt x="119717" y="77407"/>
                </a:lnTo>
                <a:lnTo>
                  <a:pt x="120000" y="80740"/>
                </a:lnTo>
                <a:lnTo>
                  <a:pt x="120000" y="84444"/>
                </a:lnTo>
                <a:lnTo>
                  <a:pt x="120000" y="84444"/>
                </a:lnTo>
                <a:lnTo>
                  <a:pt x="120000" y="87777"/>
                </a:lnTo>
                <a:lnTo>
                  <a:pt x="119717" y="90740"/>
                </a:lnTo>
                <a:lnTo>
                  <a:pt x="119152" y="93703"/>
                </a:lnTo>
                <a:lnTo>
                  <a:pt x="118305" y="96666"/>
                </a:lnTo>
                <a:lnTo>
                  <a:pt x="117176" y="99629"/>
                </a:lnTo>
                <a:lnTo>
                  <a:pt x="115764" y="102592"/>
                </a:lnTo>
                <a:lnTo>
                  <a:pt x="114070" y="105555"/>
                </a:lnTo>
                <a:lnTo>
                  <a:pt x="112376" y="108518"/>
                </a:lnTo>
                <a:lnTo>
                  <a:pt x="112376" y="108518"/>
                </a:lnTo>
                <a:lnTo>
                  <a:pt x="110400" y="111111"/>
                </a:lnTo>
                <a:lnTo>
                  <a:pt x="108423" y="113333"/>
                </a:lnTo>
                <a:lnTo>
                  <a:pt x="106164" y="115555"/>
                </a:lnTo>
                <a:lnTo>
                  <a:pt x="104188" y="117407"/>
                </a:lnTo>
                <a:lnTo>
                  <a:pt x="101929" y="118518"/>
                </a:lnTo>
                <a:lnTo>
                  <a:pt x="99388" y="119259"/>
                </a:lnTo>
                <a:lnTo>
                  <a:pt x="96847" y="120000"/>
                </a:lnTo>
                <a:lnTo>
                  <a:pt x="94305" y="120000"/>
                </a:lnTo>
                <a:lnTo>
                  <a:pt x="25694" y="120000"/>
                </a:lnTo>
                <a:lnTo>
                  <a:pt x="25694" y="120000"/>
                </a:lnTo>
                <a:lnTo>
                  <a:pt x="23435" y="120000"/>
                </a:lnTo>
                <a:lnTo>
                  <a:pt x="20894" y="119259"/>
                </a:lnTo>
                <a:lnTo>
                  <a:pt x="18635" y="118518"/>
                </a:lnTo>
                <a:lnTo>
                  <a:pt x="16376" y="117407"/>
                </a:lnTo>
                <a:lnTo>
                  <a:pt x="14117" y="115925"/>
                </a:lnTo>
                <a:lnTo>
                  <a:pt x="11858" y="113703"/>
                </a:lnTo>
                <a:lnTo>
                  <a:pt x="9882" y="111481"/>
                </a:lnTo>
                <a:lnTo>
                  <a:pt x="7905" y="109259"/>
                </a:lnTo>
                <a:lnTo>
                  <a:pt x="7905" y="109259"/>
                </a:lnTo>
                <a:lnTo>
                  <a:pt x="5929" y="106296"/>
                </a:lnTo>
                <a:lnTo>
                  <a:pt x="4517" y="103703"/>
                </a:lnTo>
                <a:lnTo>
                  <a:pt x="3105" y="100740"/>
                </a:lnTo>
                <a:lnTo>
                  <a:pt x="1976" y="97777"/>
                </a:lnTo>
                <a:lnTo>
                  <a:pt x="1129" y="94444"/>
                </a:lnTo>
                <a:lnTo>
                  <a:pt x="564" y="91481"/>
                </a:lnTo>
                <a:lnTo>
                  <a:pt x="282" y="88148"/>
                </a:lnTo>
                <a:lnTo>
                  <a:pt x="0" y="84444"/>
                </a:lnTo>
                <a:lnTo>
                  <a:pt x="0" y="84444"/>
                </a:lnTo>
                <a:lnTo>
                  <a:pt x="564" y="79259"/>
                </a:lnTo>
                <a:lnTo>
                  <a:pt x="1411" y="74074"/>
                </a:lnTo>
                <a:lnTo>
                  <a:pt x="3105" y="69259"/>
                </a:lnTo>
                <a:lnTo>
                  <a:pt x="5082" y="64074"/>
                </a:lnTo>
                <a:lnTo>
                  <a:pt x="5082" y="64074"/>
                </a:lnTo>
                <a:lnTo>
                  <a:pt x="6494" y="61481"/>
                </a:lnTo>
                <a:lnTo>
                  <a:pt x="8188" y="59259"/>
                </a:lnTo>
                <a:lnTo>
                  <a:pt x="9600" y="57407"/>
                </a:lnTo>
                <a:lnTo>
                  <a:pt x="11294" y="55555"/>
                </a:lnTo>
                <a:lnTo>
                  <a:pt x="12988" y="54074"/>
                </a:lnTo>
                <a:lnTo>
                  <a:pt x="14964" y="52592"/>
                </a:lnTo>
                <a:lnTo>
                  <a:pt x="16658" y="51481"/>
                </a:lnTo>
                <a:lnTo>
                  <a:pt x="18635" y="50000"/>
                </a:lnTo>
                <a:lnTo>
                  <a:pt x="18635" y="50000"/>
                </a:lnTo>
                <a:lnTo>
                  <a:pt x="19200" y="44814"/>
                </a:lnTo>
                <a:lnTo>
                  <a:pt x="19764" y="39629"/>
                </a:lnTo>
                <a:lnTo>
                  <a:pt x="20894" y="35185"/>
                </a:lnTo>
                <a:lnTo>
                  <a:pt x="22023" y="30370"/>
                </a:lnTo>
                <a:lnTo>
                  <a:pt x="23717" y="26296"/>
                </a:lnTo>
                <a:lnTo>
                  <a:pt x="25694" y="22222"/>
                </a:lnTo>
                <a:lnTo>
                  <a:pt x="28235" y="17777"/>
                </a:lnTo>
                <a:lnTo>
                  <a:pt x="31058" y="14074"/>
                </a:lnTo>
                <a:lnTo>
                  <a:pt x="31058" y="14074"/>
                </a:lnTo>
                <a:lnTo>
                  <a:pt x="33882" y="10740"/>
                </a:lnTo>
                <a:lnTo>
                  <a:pt x="36988" y="8148"/>
                </a:lnTo>
                <a:lnTo>
                  <a:pt x="40094" y="5555"/>
                </a:lnTo>
                <a:lnTo>
                  <a:pt x="43482" y="3703"/>
                </a:lnTo>
                <a:lnTo>
                  <a:pt x="47152" y="2222"/>
                </a:lnTo>
                <a:lnTo>
                  <a:pt x="50823" y="1111"/>
                </a:lnTo>
                <a:lnTo>
                  <a:pt x="54776" y="370"/>
                </a:lnTo>
                <a:lnTo>
                  <a:pt x="58729" y="0"/>
                </a:lnTo>
                <a:lnTo>
                  <a:pt x="58729" y="0"/>
                </a:lnTo>
                <a:lnTo>
                  <a:pt x="62964" y="370"/>
                </a:lnTo>
                <a:lnTo>
                  <a:pt x="66917" y="1111"/>
                </a:lnTo>
                <a:lnTo>
                  <a:pt x="70588" y="2222"/>
                </a:lnTo>
                <a:lnTo>
                  <a:pt x="73976" y="3703"/>
                </a:lnTo>
                <a:lnTo>
                  <a:pt x="77647" y="5555"/>
                </a:lnTo>
                <a:lnTo>
                  <a:pt x="80752" y="8148"/>
                </a:lnTo>
                <a:lnTo>
                  <a:pt x="83576" y="10740"/>
                </a:lnTo>
                <a:lnTo>
                  <a:pt x="86117" y="14074"/>
                </a:lnTo>
                <a:lnTo>
                  <a:pt x="86117" y="14074"/>
                </a:lnTo>
                <a:lnTo>
                  <a:pt x="88658" y="17777"/>
                </a:lnTo>
                <a:lnTo>
                  <a:pt x="90635" y="21851"/>
                </a:lnTo>
                <a:lnTo>
                  <a:pt x="92329" y="25925"/>
                </a:lnTo>
                <a:lnTo>
                  <a:pt x="94023" y="30000"/>
                </a:lnTo>
                <a:lnTo>
                  <a:pt x="95152" y="34444"/>
                </a:lnTo>
                <a:lnTo>
                  <a:pt x="96000" y="38888"/>
                </a:lnTo>
                <a:lnTo>
                  <a:pt x="96847" y="43703"/>
                </a:lnTo>
                <a:lnTo>
                  <a:pt x="97129" y="48518"/>
                </a:lnTo>
                <a:lnTo>
                  <a:pt x="97129" y="48518"/>
                </a:lnTo>
                <a:lnTo>
                  <a:pt x="99105" y="48888"/>
                </a:lnTo>
                <a:lnTo>
                  <a:pt x="101647" y="49629"/>
                </a:lnTo>
                <a:lnTo>
                  <a:pt x="103623" y="51111"/>
                </a:lnTo>
                <a:lnTo>
                  <a:pt x="105600" y="52222"/>
                </a:lnTo>
                <a:lnTo>
                  <a:pt x="107576" y="53703"/>
                </a:lnTo>
                <a:lnTo>
                  <a:pt x="109552" y="55555"/>
                </a:lnTo>
                <a:lnTo>
                  <a:pt x="111247" y="57777"/>
                </a:lnTo>
                <a:lnTo>
                  <a:pt x="112941" y="60000"/>
                </a:lnTo>
                <a:lnTo>
                  <a:pt x="112941" y="60000"/>
                </a:lnTo>
                <a:close/>
                <a:moveTo>
                  <a:pt x="110400" y="105925"/>
                </a:moveTo>
                <a:lnTo>
                  <a:pt x="110400" y="105925"/>
                </a:lnTo>
                <a:lnTo>
                  <a:pt x="112094" y="103333"/>
                </a:lnTo>
                <a:lnTo>
                  <a:pt x="113505" y="100740"/>
                </a:lnTo>
                <a:lnTo>
                  <a:pt x="114635" y="98148"/>
                </a:lnTo>
                <a:lnTo>
                  <a:pt x="115482" y="95555"/>
                </a:lnTo>
                <a:lnTo>
                  <a:pt x="116329" y="92592"/>
                </a:lnTo>
                <a:lnTo>
                  <a:pt x="116894" y="90000"/>
                </a:lnTo>
                <a:lnTo>
                  <a:pt x="117176" y="87407"/>
                </a:lnTo>
                <a:lnTo>
                  <a:pt x="117176" y="84444"/>
                </a:lnTo>
                <a:lnTo>
                  <a:pt x="117176" y="84444"/>
                </a:lnTo>
                <a:lnTo>
                  <a:pt x="117176" y="81111"/>
                </a:lnTo>
                <a:lnTo>
                  <a:pt x="116894" y="78148"/>
                </a:lnTo>
                <a:lnTo>
                  <a:pt x="116329" y="75185"/>
                </a:lnTo>
                <a:lnTo>
                  <a:pt x="115764" y="72222"/>
                </a:lnTo>
                <a:lnTo>
                  <a:pt x="114917" y="69629"/>
                </a:lnTo>
                <a:lnTo>
                  <a:pt x="113788" y="67037"/>
                </a:lnTo>
                <a:lnTo>
                  <a:pt x="112376" y="64814"/>
                </a:lnTo>
                <a:lnTo>
                  <a:pt x="110964" y="62592"/>
                </a:lnTo>
                <a:lnTo>
                  <a:pt x="110964" y="62592"/>
                </a:lnTo>
                <a:lnTo>
                  <a:pt x="107858" y="58518"/>
                </a:lnTo>
                <a:lnTo>
                  <a:pt x="106164" y="57037"/>
                </a:lnTo>
                <a:lnTo>
                  <a:pt x="104470" y="55555"/>
                </a:lnTo>
                <a:lnTo>
                  <a:pt x="102776" y="54444"/>
                </a:lnTo>
                <a:lnTo>
                  <a:pt x="101082" y="53703"/>
                </a:lnTo>
                <a:lnTo>
                  <a:pt x="99105" y="52962"/>
                </a:lnTo>
                <a:lnTo>
                  <a:pt x="97129" y="52592"/>
                </a:lnTo>
                <a:lnTo>
                  <a:pt x="97129" y="58148"/>
                </a:lnTo>
                <a:lnTo>
                  <a:pt x="97129" y="58148"/>
                </a:lnTo>
                <a:lnTo>
                  <a:pt x="97129" y="58888"/>
                </a:lnTo>
                <a:lnTo>
                  <a:pt x="96847" y="59629"/>
                </a:lnTo>
                <a:lnTo>
                  <a:pt x="96564" y="60000"/>
                </a:lnTo>
                <a:lnTo>
                  <a:pt x="95717" y="60000"/>
                </a:lnTo>
                <a:lnTo>
                  <a:pt x="95717" y="60000"/>
                </a:lnTo>
                <a:lnTo>
                  <a:pt x="95152" y="60000"/>
                </a:lnTo>
                <a:lnTo>
                  <a:pt x="94870" y="59629"/>
                </a:lnTo>
                <a:lnTo>
                  <a:pt x="94588" y="58888"/>
                </a:lnTo>
                <a:lnTo>
                  <a:pt x="94305" y="58148"/>
                </a:lnTo>
                <a:lnTo>
                  <a:pt x="94305" y="52592"/>
                </a:lnTo>
                <a:lnTo>
                  <a:pt x="94305" y="52592"/>
                </a:lnTo>
                <a:lnTo>
                  <a:pt x="94305" y="47407"/>
                </a:lnTo>
                <a:lnTo>
                  <a:pt x="93741" y="42962"/>
                </a:lnTo>
                <a:lnTo>
                  <a:pt x="93176" y="38518"/>
                </a:lnTo>
                <a:lnTo>
                  <a:pt x="92047" y="34444"/>
                </a:lnTo>
                <a:lnTo>
                  <a:pt x="90917" y="30000"/>
                </a:lnTo>
                <a:lnTo>
                  <a:pt x="89223" y="26296"/>
                </a:lnTo>
                <a:lnTo>
                  <a:pt x="87529" y="22222"/>
                </a:lnTo>
                <a:lnTo>
                  <a:pt x="85270" y="18148"/>
                </a:lnTo>
                <a:lnTo>
                  <a:pt x="85270" y="18148"/>
                </a:lnTo>
                <a:lnTo>
                  <a:pt x="82729" y="14814"/>
                </a:lnTo>
                <a:lnTo>
                  <a:pt x="80188" y="11851"/>
                </a:lnTo>
                <a:lnTo>
                  <a:pt x="77364" y="9259"/>
                </a:lnTo>
                <a:lnTo>
                  <a:pt x="73976" y="7407"/>
                </a:lnTo>
                <a:lnTo>
                  <a:pt x="70588" y="5925"/>
                </a:lnTo>
                <a:lnTo>
                  <a:pt x="66917" y="4814"/>
                </a:lnTo>
                <a:lnTo>
                  <a:pt x="62964" y="4074"/>
                </a:lnTo>
                <a:lnTo>
                  <a:pt x="58729" y="3703"/>
                </a:lnTo>
                <a:lnTo>
                  <a:pt x="58729" y="3703"/>
                </a:lnTo>
                <a:lnTo>
                  <a:pt x="55058" y="4074"/>
                </a:lnTo>
                <a:lnTo>
                  <a:pt x="50823" y="4444"/>
                </a:lnTo>
                <a:lnTo>
                  <a:pt x="47435" y="5555"/>
                </a:lnTo>
                <a:lnTo>
                  <a:pt x="44047" y="7037"/>
                </a:lnTo>
                <a:lnTo>
                  <a:pt x="40941" y="8888"/>
                </a:lnTo>
                <a:lnTo>
                  <a:pt x="38117" y="11481"/>
                </a:lnTo>
                <a:lnTo>
                  <a:pt x="35294" y="14074"/>
                </a:lnTo>
                <a:lnTo>
                  <a:pt x="32752" y="17037"/>
                </a:lnTo>
                <a:lnTo>
                  <a:pt x="32752" y="17037"/>
                </a:lnTo>
                <a:lnTo>
                  <a:pt x="30494" y="21111"/>
                </a:lnTo>
                <a:lnTo>
                  <a:pt x="28235" y="24444"/>
                </a:lnTo>
                <a:lnTo>
                  <a:pt x="26258" y="28148"/>
                </a:lnTo>
                <a:lnTo>
                  <a:pt x="24847" y="32222"/>
                </a:lnTo>
                <a:lnTo>
                  <a:pt x="23717" y="36296"/>
                </a:lnTo>
                <a:lnTo>
                  <a:pt x="22870" y="40370"/>
                </a:lnTo>
                <a:lnTo>
                  <a:pt x="22023" y="44444"/>
                </a:lnTo>
                <a:lnTo>
                  <a:pt x="21741" y="48888"/>
                </a:lnTo>
                <a:lnTo>
                  <a:pt x="21741" y="48888"/>
                </a:lnTo>
                <a:lnTo>
                  <a:pt x="25694" y="48518"/>
                </a:lnTo>
                <a:lnTo>
                  <a:pt x="29929" y="48518"/>
                </a:lnTo>
                <a:lnTo>
                  <a:pt x="29929" y="48518"/>
                </a:lnTo>
                <a:lnTo>
                  <a:pt x="31058" y="48518"/>
                </a:lnTo>
                <a:lnTo>
                  <a:pt x="31341" y="48888"/>
                </a:lnTo>
                <a:lnTo>
                  <a:pt x="31623" y="49629"/>
                </a:lnTo>
                <a:lnTo>
                  <a:pt x="31623" y="50370"/>
                </a:lnTo>
                <a:lnTo>
                  <a:pt x="31623" y="50370"/>
                </a:lnTo>
                <a:lnTo>
                  <a:pt x="31623" y="51481"/>
                </a:lnTo>
                <a:lnTo>
                  <a:pt x="31341" y="52222"/>
                </a:lnTo>
                <a:lnTo>
                  <a:pt x="31058" y="52592"/>
                </a:lnTo>
                <a:lnTo>
                  <a:pt x="29929" y="52592"/>
                </a:lnTo>
                <a:lnTo>
                  <a:pt x="25694" y="52592"/>
                </a:lnTo>
                <a:lnTo>
                  <a:pt x="25694" y="52592"/>
                </a:lnTo>
                <a:lnTo>
                  <a:pt x="23435" y="52962"/>
                </a:lnTo>
                <a:lnTo>
                  <a:pt x="20894" y="53333"/>
                </a:lnTo>
                <a:lnTo>
                  <a:pt x="18635" y="54074"/>
                </a:lnTo>
                <a:lnTo>
                  <a:pt x="16658" y="55185"/>
                </a:lnTo>
                <a:lnTo>
                  <a:pt x="14682" y="56666"/>
                </a:lnTo>
                <a:lnTo>
                  <a:pt x="12705" y="58518"/>
                </a:lnTo>
                <a:lnTo>
                  <a:pt x="11011" y="60740"/>
                </a:lnTo>
                <a:lnTo>
                  <a:pt x="9317" y="63333"/>
                </a:lnTo>
                <a:lnTo>
                  <a:pt x="9317" y="63333"/>
                </a:lnTo>
                <a:lnTo>
                  <a:pt x="6494" y="68518"/>
                </a:lnTo>
                <a:lnTo>
                  <a:pt x="4517" y="73703"/>
                </a:lnTo>
                <a:lnTo>
                  <a:pt x="3952" y="76296"/>
                </a:lnTo>
                <a:lnTo>
                  <a:pt x="3388" y="78888"/>
                </a:lnTo>
                <a:lnTo>
                  <a:pt x="3105" y="81481"/>
                </a:lnTo>
                <a:lnTo>
                  <a:pt x="2823" y="84444"/>
                </a:lnTo>
                <a:lnTo>
                  <a:pt x="2823" y="84444"/>
                </a:lnTo>
                <a:lnTo>
                  <a:pt x="3105" y="87407"/>
                </a:lnTo>
                <a:lnTo>
                  <a:pt x="3388" y="90740"/>
                </a:lnTo>
                <a:lnTo>
                  <a:pt x="3952" y="93333"/>
                </a:lnTo>
                <a:lnTo>
                  <a:pt x="4800" y="96296"/>
                </a:lnTo>
                <a:lnTo>
                  <a:pt x="5647" y="98888"/>
                </a:lnTo>
                <a:lnTo>
                  <a:pt x="7058" y="101481"/>
                </a:lnTo>
                <a:lnTo>
                  <a:pt x="8470" y="104074"/>
                </a:lnTo>
                <a:lnTo>
                  <a:pt x="10164" y="106666"/>
                </a:lnTo>
                <a:lnTo>
                  <a:pt x="10164" y="106666"/>
                </a:lnTo>
                <a:lnTo>
                  <a:pt x="11858" y="108888"/>
                </a:lnTo>
                <a:lnTo>
                  <a:pt x="13552" y="110740"/>
                </a:lnTo>
                <a:lnTo>
                  <a:pt x="15529" y="112222"/>
                </a:lnTo>
                <a:lnTo>
                  <a:pt x="17505" y="113703"/>
                </a:lnTo>
                <a:lnTo>
                  <a:pt x="19482" y="115185"/>
                </a:lnTo>
                <a:lnTo>
                  <a:pt x="21458" y="115925"/>
                </a:lnTo>
                <a:lnTo>
                  <a:pt x="23717" y="116296"/>
                </a:lnTo>
                <a:lnTo>
                  <a:pt x="25694" y="116296"/>
                </a:lnTo>
                <a:lnTo>
                  <a:pt x="94305" y="116296"/>
                </a:lnTo>
                <a:lnTo>
                  <a:pt x="94305" y="116296"/>
                </a:lnTo>
                <a:lnTo>
                  <a:pt x="96564" y="116296"/>
                </a:lnTo>
                <a:lnTo>
                  <a:pt x="98823" y="115555"/>
                </a:lnTo>
                <a:lnTo>
                  <a:pt x="101082" y="114814"/>
                </a:lnTo>
                <a:lnTo>
                  <a:pt x="103058" y="113333"/>
                </a:lnTo>
                <a:lnTo>
                  <a:pt x="105035" y="111851"/>
                </a:lnTo>
                <a:lnTo>
                  <a:pt x="106729" y="110370"/>
                </a:lnTo>
                <a:lnTo>
                  <a:pt x="108705" y="108148"/>
                </a:lnTo>
                <a:lnTo>
                  <a:pt x="110400" y="105925"/>
                </a:lnTo>
                <a:lnTo>
                  <a:pt x="110400" y="105925"/>
                </a:lnTo>
                <a:close/>
              </a:path>
            </a:pathLst>
          </a:custGeom>
          <a:solidFill>
            <a:schemeClr val="accent1"/>
          </a:solidFill>
          <a:ln>
            <a:noFill/>
          </a:ln>
        </p:spPr>
        <p:txBody>
          <a:bodyPr anchor="ctr"/>
          <a:lstStyle/>
          <a:p>
            <a:pPr algn="ctr"/>
            <a:endParaRPr/>
          </a:p>
        </p:txBody>
      </p:sp>
      <p:sp>
        <p:nvSpPr>
          <p:cNvPr id="13" name="iS1ide-任意多边形: 形状 12"/>
          <p:cNvSpPr/>
          <p:nvPr/>
        </p:nvSpPr>
        <p:spPr>
          <a:xfrm>
            <a:off x="4859385" y="4246884"/>
            <a:ext cx="642333" cy="488534"/>
          </a:xfrm>
          <a:custGeom>
            <a:avLst/>
            <a:gdLst/>
            <a:ahLst/>
            <a:cxnLst/>
            <a:rect l="0" t="0" r="0" b="0"/>
            <a:pathLst>
              <a:path w="120000" h="120000" extrusionOk="0">
                <a:moveTo>
                  <a:pt x="3105" y="79133"/>
                </a:moveTo>
                <a:lnTo>
                  <a:pt x="3105" y="79133"/>
                </a:lnTo>
                <a:lnTo>
                  <a:pt x="1976" y="78761"/>
                </a:lnTo>
                <a:lnTo>
                  <a:pt x="1129" y="77647"/>
                </a:lnTo>
                <a:lnTo>
                  <a:pt x="564" y="76160"/>
                </a:lnTo>
                <a:lnTo>
                  <a:pt x="282" y="74674"/>
                </a:lnTo>
                <a:lnTo>
                  <a:pt x="282" y="74674"/>
                </a:lnTo>
                <a:lnTo>
                  <a:pt x="0" y="71331"/>
                </a:lnTo>
                <a:lnTo>
                  <a:pt x="0" y="67987"/>
                </a:lnTo>
                <a:lnTo>
                  <a:pt x="0" y="67987"/>
                </a:lnTo>
                <a:lnTo>
                  <a:pt x="282" y="66501"/>
                </a:lnTo>
                <a:lnTo>
                  <a:pt x="1129" y="65015"/>
                </a:lnTo>
                <a:lnTo>
                  <a:pt x="1976" y="64272"/>
                </a:lnTo>
                <a:lnTo>
                  <a:pt x="3105" y="63900"/>
                </a:lnTo>
                <a:lnTo>
                  <a:pt x="10447" y="61300"/>
                </a:lnTo>
                <a:lnTo>
                  <a:pt x="10447" y="61300"/>
                </a:lnTo>
                <a:lnTo>
                  <a:pt x="11294" y="60557"/>
                </a:lnTo>
                <a:lnTo>
                  <a:pt x="11858" y="59442"/>
                </a:lnTo>
                <a:lnTo>
                  <a:pt x="12705" y="56099"/>
                </a:lnTo>
                <a:lnTo>
                  <a:pt x="12705" y="56099"/>
                </a:lnTo>
                <a:lnTo>
                  <a:pt x="12988" y="54984"/>
                </a:lnTo>
                <a:lnTo>
                  <a:pt x="12705" y="53498"/>
                </a:lnTo>
                <a:lnTo>
                  <a:pt x="9035" y="45325"/>
                </a:lnTo>
                <a:lnTo>
                  <a:pt x="9035" y="45325"/>
                </a:lnTo>
                <a:lnTo>
                  <a:pt x="8470" y="43839"/>
                </a:lnTo>
                <a:lnTo>
                  <a:pt x="8188" y="41981"/>
                </a:lnTo>
                <a:lnTo>
                  <a:pt x="8470" y="40495"/>
                </a:lnTo>
                <a:lnTo>
                  <a:pt x="9317" y="39380"/>
                </a:lnTo>
                <a:lnTo>
                  <a:pt x="12705" y="34922"/>
                </a:lnTo>
                <a:lnTo>
                  <a:pt x="12705" y="34922"/>
                </a:lnTo>
                <a:lnTo>
                  <a:pt x="14117" y="33808"/>
                </a:lnTo>
                <a:lnTo>
                  <a:pt x="15247" y="33436"/>
                </a:lnTo>
                <a:lnTo>
                  <a:pt x="16376" y="33436"/>
                </a:lnTo>
                <a:lnTo>
                  <a:pt x="17505" y="34179"/>
                </a:lnTo>
                <a:lnTo>
                  <a:pt x="23717" y="39380"/>
                </a:lnTo>
                <a:lnTo>
                  <a:pt x="23717" y="39380"/>
                </a:lnTo>
                <a:lnTo>
                  <a:pt x="24847" y="39752"/>
                </a:lnTo>
                <a:lnTo>
                  <a:pt x="25694" y="39380"/>
                </a:lnTo>
                <a:lnTo>
                  <a:pt x="27952" y="38266"/>
                </a:lnTo>
                <a:lnTo>
                  <a:pt x="27952" y="38266"/>
                </a:lnTo>
                <a:lnTo>
                  <a:pt x="28800" y="37523"/>
                </a:lnTo>
                <a:lnTo>
                  <a:pt x="29364" y="36408"/>
                </a:lnTo>
                <a:lnTo>
                  <a:pt x="31058" y="26377"/>
                </a:lnTo>
                <a:lnTo>
                  <a:pt x="31058" y="26377"/>
                </a:lnTo>
                <a:lnTo>
                  <a:pt x="31623" y="24891"/>
                </a:lnTo>
                <a:lnTo>
                  <a:pt x="32188" y="23777"/>
                </a:lnTo>
                <a:lnTo>
                  <a:pt x="33317" y="23034"/>
                </a:lnTo>
                <a:lnTo>
                  <a:pt x="34729" y="22662"/>
                </a:lnTo>
                <a:lnTo>
                  <a:pt x="34729" y="22662"/>
                </a:lnTo>
                <a:lnTo>
                  <a:pt x="36988" y="22291"/>
                </a:lnTo>
                <a:lnTo>
                  <a:pt x="36988" y="22291"/>
                </a:lnTo>
                <a:lnTo>
                  <a:pt x="39811" y="22291"/>
                </a:lnTo>
                <a:lnTo>
                  <a:pt x="39811" y="22291"/>
                </a:lnTo>
                <a:lnTo>
                  <a:pt x="41223" y="22662"/>
                </a:lnTo>
                <a:lnTo>
                  <a:pt x="42070" y="23405"/>
                </a:lnTo>
                <a:lnTo>
                  <a:pt x="42917" y="24891"/>
                </a:lnTo>
                <a:lnTo>
                  <a:pt x="43482" y="26377"/>
                </a:lnTo>
                <a:lnTo>
                  <a:pt x="45176" y="36408"/>
                </a:lnTo>
                <a:lnTo>
                  <a:pt x="45176" y="36408"/>
                </a:lnTo>
                <a:lnTo>
                  <a:pt x="45458" y="37523"/>
                </a:lnTo>
                <a:lnTo>
                  <a:pt x="46305" y="38266"/>
                </a:lnTo>
                <a:lnTo>
                  <a:pt x="48564" y="39380"/>
                </a:lnTo>
                <a:lnTo>
                  <a:pt x="48564" y="39380"/>
                </a:lnTo>
                <a:lnTo>
                  <a:pt x="49694" y="39752"/>
                </a:lnTo>
                <a:lnTo>
                  <a:pt x="50541" y="39380"/>
                </a:lnTo>
                <a:lnTo>
                  <a:pt x="57035" y="34179"/>
                </a:lnTo>
                <a:lnTo>
                  <a:pt x="57035" y="34179"/>
                </a:lnTo>
                <a:lnTo>
                  <a:pt x="58164" y="33436"/>
                </a:lnTo>
                <a:lnTo>
                  <a:pt x="59294" y="33436"/>
                </a:lnTo>
                <a:lnTo>
                  <a:pt x="60423" y="33808"/>
                </a:lnTo>
                <a:lnTo>
                  <a:pt x="61835" y="34922"/>
                </a:lnTo>
                <a:lnTo>
                  <a:pt x="65223" y="39380"/>
                </a:lnTo>
                <a:lnTo>
                  <a:pt x="65223" y="39380"/>
                </a:lnTo>
                <a:lnTo>
                  <a:pt x="65788" y="40495"/>
                </a:lnTo>
                <a:lnTo>
                  <a:pt x="66352" y="41981"/>
                </a:lnTo>
                <a:lnTo>
                  <a:pt x="66070" y="43839"/>
                </a:lnTo>
                <a:lnTo>
                  <a:pt x="65505" y="45325"/>
                </a:lnTo>
                <a:lnTo>
                  <a:pt x="61552" y="53869"/>
                </a:lnTo>
                <a:lnTo>
                  <a:pt x="61552" y="53869"/>
                </a:lnTo>
                <a:lnTo>
                  <a:pt x="61270" y="54984"/>
                </a:lnTo>
                <a:lnTo>
                  <a:pt x="61552" y="56099"/>
                </a:lnTo>
                <a:lnTo>
                  <a:pt x="62400" y="59071"/>
                </a:lnTo>
                <a:lnTo>
                  <a:pt x="62400" y="59071"/>
                </a:lnTo>
                <a:lnTo>
                  <a:pt x="62964" y="60557"/>
                </a:lnTo>
                <a:lnTo>
                  <a:pt x="63811" y="61300"/>
                </a:lnTo>
                <a:lnTo>
                  <a:pt x="71435" y="63900"/>
                </a:lnTo>
                <a:lnTo>
                  <a:pt x="71435" y="63900"/>
                </a:lnTo>
                <a:lnTo>
                  <a:pt x="72564" y="64272"/>
                </a:lnTo>
                <a:lnTo>
                  <a:pt x="73411" y="65015"/>
                </a:lnTo>
                <a:lnTo>
                  <a:pt x="73976" y="66501"/>
                </a:lnTo>
                <a:lnTo>
                  <a:pt x="74258" y="67987"/>
                </a:lnTo>
                <a:lnTo>
                  <a:pt x="74258" y="67987"/>
                </a:lnTo>
                <a:lnTo>
                  <a:pt x="74258" y="71331"/>
                </a:lnTo>
                <a:lnTo>
                  <a:pt x="74258" y="71331"/>
                </a:lnTo>
                <a:lnTo>
                  <a:pt x="74258" y="74674"/>
                </a:lnTo>
                <a:lnTo>
                  <a:pt x="74258" y="74674"/>
                </a:lnTo>
                <a:lnTo>
                  <a:pt x="73976" y="76160"/>
                </a:lnTo>
                <a:lnTo>
                  <a:pt x="73411" y="77647"/>
                </a:lnTo>
                <a:lnTo>
                  <a:pt x="72564" y="78761"/>
                </a:lnTo>
                <a:lnTo>
                  <a:pt x="71435" y="79133"/>
                </a:lnTo>
                <a:lnTo>
                  <a:pt x="63811" y="81733"/>
                </a:lnTo>
                <a:lnTo>
                  <a:pt x="63811" y="81733"/>
                </a:lnTo>
                <a:lnTo>
                  <a:pt x="62964" y="82105"/>
                </a:lnTo>
                <a:lnTo>
                  <a:pt x="62400" y="82848"/>
                </a:lnTo>
                <a:lnTo>
                  <a:pt x="61552" y="86191"/>
                </a:lnTo>
                <a:lnTo>
                  <a:pt x="61552" y="86191"/>
                </a:lnTo>
                <a:lnTo>
                  <a:pt x="61270" y="87678"/>
                </a:lnTo>
                <a:lnTo>
                  <a:pt x="61552" y="88792"/>
                </a:lnTo>
                <a:lnTo>
                  <a:pt x="65505" y="97708"/>
                </a:lnTo>
                <a:lnTo>
                  <a:pt x="65505" y="97708"/>
                </a:lnTo>
                <a:lnTo>
                  <a:pt x="66070" y="99195"/>
                </a:lnTo>
                <a:lnTo>
                  <a:pt x="66352" y="100681"/>
                </a:lnTo>
                <a:lnTo>
                  <a:pt x="65788" y="102167"/>
                </a:lnTo>
                <a:lnTo>
                  <a:pt x="65223" y="103653"/>
                </a:lnTo>
                <a:lnTo>
                  <a:pt x="61835" y="108111"/>
                </a:lnTo>
                <a:lnTo>
                  <a:pt x="61835" y="108111"/>
                </a:lnTo>
                <a:lnTo>
                  <a:pt x="60423" y="108854"/>
                </a:lnTo>
                <a:lnTo>
                  <a:pt x="59011" y="109226"/>
                </a:lnTo>
                <a:lnTo>
                  <a:pt x="59011" y="109226"/>
                </a:lnTo>
                <a:lnTo>
                  <a:pt x="57882" y="108854"/>
                </a:lnTo>
                <a:lnTo>
                  <a:pt x="57035" y="108482"/>
                </a:lnTo>
                <a:lnTo>
                  <a:pt x="50541" y="103281"/>
                </a:lnTo>
                <a:lnTo>
                  <a:pt x="50541" y="103281"/>
                </a:lnTo>
                <a:lnTo>
                  <a:pt x="49694" y="102910"/>
                </a:lnTo>
                <a:lnTo>
                  <a:pt x="48564" y="103281"/>
                </a:lnTo>
                <a:lnTo>
                  <a:pt x="46305" y="104396"/>
                </a:lnTo>
                <a:lnTo>
                  <a:pt x="46305" y="104396"/>
                </a:lnTo>
                <a:lnTo>
                  <a:pt x="45458" y="105139"/>
                </a:lnTo>
                <a:lnTo>
                  <a:pt x="45176" y="106253"/>
                </a:lnTo>
                <a:lnTo>
                  <a:pt x="43482" y="116284"/>
                </a:lnTo>
                <a:lnTo>
                  <a:pt x="43482" y="116284"/>
                </a:lnTo>
                <a:lnTo>
                  <a:pt x="42917" y="117770"/>
                </a:lnTo>
                <a:lnTo>
                  <a:pt x="42070" y="118885"/>
                </a:lnTo>
                <a:lnTo>
                  <a:pt x="41223" y="119628"/>
                </a:lnTo>
                <a:lnTo>
                  <a:pt x="39811" y="120000"/>
                </a:lnTo>
                <a:lnTo>
                  <a:pt x="39811" y="120000"/>
                </a:lnTo>
                <a:lnTo>
                  <a:pt x="36988" y="120000"/>
                </a:lnTo>
                <a:lnTo>
                  <a:pt x="36988" y="120000"/>
                </a:lnTo>
                <a:lnTo>
                  <a:pt x="34729" y="120000"/>
                </a:lnTo>
                <a:lnTo>
                  <a:pt x="34729" y="120000"/>
                </a:lnTo>
                <a:lnTo>
                  <a:pt x="33317" y="119628"/>
                </a:lnTo>
                <a:lnTo>
                  <a:pt x="32470" y="118885"/>
                </a:lnTo>
                <a:lnTo>
                  <a:pt x="31623" y="117770"/>
                </a:lnTo>
                <a:lnTo>
                  <a:pt x="31341" y="116284"/>
                </a:lnTo>
                <a:lnTo>
                  <a:pt x="29364" y="106253"/>
                </a:lnTo>
                <a:lnTo>
                  <a:pt x="29364" y="106253"/>
                </a:lnTo>
                <a:lnTo>
                  <a:pt x="29082" y="105139"/>
                </a:lnTo>
                <a:lnTo>
                  <a:pt x="28235" y="104396"/>
                </a:lnTo>
                <a:lnTo>
                  <a:pt x="25694" y="103281"/>
                </a:lnTo>
                <a:lnTo>
                  <a:pt x="25694" y="103281"/>
                </a:lnTo>
                <a:lnTo>
                  <a:pt x="24847" y="102910"/>
                </a:lnTo>
                <a:lnTo>
                  <a:pt x="24000" y="103281"/>
                </a:lnTo>
                <a:lnTo>
                  <a:pt x="17505" y="108482"/>
                </a:lnTo>
                <a:lnTo>
                  <a:pt x="17505" y="108482"/>
                </a:lnTo>
                <a:lnTo>
                  <a:pt x="16376" y="109226"/>
                </a:lnTo>
                <a:lnTo>
                  <a:pt x="15247" y="109226"/>
                </a:lnTo>
                <a:lnTo>
                  <a:pt x="14117" y="108854"/>
                </a:lnTo>
                <a:lnTo>
                  <a:pt x="12705" y="108111"/>
                </a:lnTo>
                <a:lnTo>
                  <a:pt x="9317" y="103653"/>
                </a:lnTo>
                <a:lnTo>
                  <a:pt x="9317" y="103653"/>
                </a:lnTo>
                <a:lnTo>
                  <a:pt x="8470" y="102167"/>
                </a:lnTo>
                <a:lnTo>
                  <a:pt x="8188" y="100681"/>
                </a:lnTo>
                <a:lnTo>
                  <a:pt x="8470" y="99195"/>
                </a:lnTo>
                <a:lnTo>
                  <a:pt x="9035" y="97708"/>
                </a:lnTo>
                <a:lnTo>
                  <a:pt x="12705" y="88792"/>
                </a:lnTo>
                <a:lnTo>
                  <a:pt x="12705" y="88792"/>
                </a:lnTo>
                <a:lnTo>
                  <a:pt x="12988" y="87678"/>
                </a:lnTo>
                <a:lnTo>
                  <a:pt x="12705" y="86191"/>
                </a:lnTo>
                <a:lnTo>
                  <a:pt x="11858" y="83219"/>
                </a:lnTo>
                <a:lnTo>
                  <a:pt x="11858" y="83219"/>
                </a:lnTo>
                <a:lnTo>
                  <a:pt x="11294" y="82105"/>
                </a:lnTo>
                <a:lnTo>
                  <a:pt x="10447" y="81733"/>
                </a:lnTo>
                <a:lnTo>
                  <a:pt x="3105" y="79133"/>
                </a:lnTo>
                <a:close/>
                <a:moveTo>
                  <a:pt x="2823" y="74303"/>
                </a:moveTo>
                <a:lnTo>
                  <a:pt x="2823" y="74303"/>
                </a:lnTo>
                <a:lnTo>
                  <a:pt x="3105" y="75046"/>
                </a:lnTo>
                <a:lnTo>
                  <a:pt x="3670" y="75417"/>
                </a:lnTo>
                <a:lnTo>
                  <a:pt x="11294" y="78018"/>
                </a:lnTo>
                <a:lnTo>
                  <a:pt x="11294" y="78018"/>
                </a:lnTo>
                <a:lnTo>
                  <a:pt x="12423" y="78390"/>
                </a:lnTo>
                <a:lnTo>
                  <a:pt x="13270" y="79133"/>
                </a:lnTo>
                <a:lnTo>
                  <a:pt x="14400" y="80247"/>
                </a:lnTo>
                <a:lnTo>
                  <a:pt x="14964" y="81733"/>
                </a:lnTo>
                <a:lnTo>
                  <a:pt x="15811" y="84705"/>
                </a:lnTo>
                <a:lnTo>
                  <a:pt x="15811" y="84705"/>
                </a:lnTo>
                <a:lnTo>
                  <a:pt x="16094" y="86191"/>
                </a:lnTo>
                <a:lnTo>
                  <a:pt x="16094" y="87678"/>
                </a:lnTo>
                <a:lnTo>
                  <a:pt x="16094" y="89164"/>
                </a:lnTo>
                <a:lnTo>
                  <a:pt x="15529" y="90650"/>
                </a:lnTo>
                <a:lnTo>
                  <a:pt x="11294" y="99566"/>
                </a:lnTo>
                <a:lnTo>
                  <a:pt x="11294" y="99566"/>
                </a:lnTo>
                <a:lnTo>
                  <a:pt x="11011" y="100309"/>
                </a:lnTo>
                <a:lnTo>
                  <a:pt x="11294" y="101052"/>
                </a:lnTo>
                <a:lnTo>
                  <a:pt x="14964" y="105139"/>
                </a:lnTo>
                <a:lnTo>
                  <a:pt x="14964" y="105139"/>
                </a:lnTo>
                <a:lnTo>
                  <a:pt x="15247" y="105510"/>
                </a:lnTo>
                <a:lnTo>
                  <a:pt x="15247" y="105510"/>
                </a:lnTo>
                <a:lnTo>
                  <a:pt x="16094" y="105510"/>
                </a:lnTo>
                <a:lnTo>
                  <a:pt x="22305" y="99938"/>
                </a:lnTo>
                <a:lnTo>
                  <a:pt x="22305" y="99938"/>
                </a:lnTo>
                <a:lnTo>
                  <a:pt x="23717" y="99566"/>
                </a:lnTo>
                <a:lnTo>
                  <a:pt x="24847" y="99566"/>
                </a:lnTo>
                <a:lnTo>
                  <a:pt x="24847" y="99566"/>
                </a:lnTo>
                <a:lnTo>
                  <a:pt x="25976" y="99566"/>
                </a:lnTo>
                <a:lnTo>
                  <a:pt x="27105" y="99938"/>
                </a:lnTo>
                <a:lnTo>
                  <a:pt x="29082" y="101052"/>
                </a:lnTo>
                <a:lnTo>
                  <a:pt x="29082" y="101052"/>
                </a:lnTo>
                <a:lnTo>
                  <a:pt x="30211" y="101795"/>
                </a:lnTo>
                <a:lnTo>
                  <a:pt x="31058" y="102538"/>
                </a:lnTo>
                <a:lnTo>
                  <a:pt x="31623" y="104024"/>
                </a:lnTo>
                <a:lnTo>
                  <a:pt x="32188" y="105510"/>
                </a:lnTo>
                <a:lnTo>
                  <a:pt x="33882" y="115170"/>
                </a:lnTo>
                <a:lnTo>
                  <a:pt x="33882" y="115170"/>
                </a:lnTo>
                <a:lnTo>
                  <a:pt x="34164" y="115913"/>
                </a:lnTo>
                <a:lnTo>
                  <a:pt x="35011" y="116284"/>
                </a:lnTo>
                <a:lnTo>
                  <a:pt x="35011" y="116284"/>
                </a:lnTo>
                <a:lnTo>
                  <a:pt x="36988" y="116284"/>
                </a:lnTo>
                <a:lnTo>
                  <a:pt x="36988" y="116284"/>
                </a:lnTo>
                <a:lnTo>
                  <a:pt x="39529" y="116284"/>
                </a:lnTo>
                <a:lnTo>
                  <a:pt x="39529" y="116284"/>
                </a:lnTo>
                <a:lnTo>
                  <a:pt x="40094" y="115913"/>
                </a:lnTo>
                <a:lnTo>
                  <a:pt x="40658" y="115170"/>
                </a:lnTo>
                <a:lnTo>
                  <a:pt x="42352" y="105510"/>
                </a:lnTo>
                <a:lnTo>
                  <a:pt x="42352" y="105510"/>
                </a:lnTo>
                <a:lnTo>
                  <a:pt x="42635" y="104024"/>
                </a:lnTo>
                <a:lnTo>
                  <a:pt x="43200" y="102538"/>
                </a:lnTo>
                <a:lnTo>
                  <a:pt x="44329" y="101795"/>
                </a:lnTo>
                <a:lnTo>
                  <a:pt x="45176" y="101052"/>
                </a:lnTo>
                <a:lnTo>
                  <a:pt x="47717" y="99938"/>
                </a:lnTo>
                <a:lnTo>
                  <a:pt x="47717" y="99938"/>
                </a:lnTo>
                <a:lnTo>
                  <a:pt x="48564" y="99195"/>
                </a:lnTo>
                <a:lnTo>
                  <a:pt x="49694" y="99195"/>
                </a:lnTo>
                <a:lnTo>
                  <a:pt x="50823" y="99566"/>
                </a:lnTo>
                <a:lnTo>
                  <a:pt x="51952" y="99938"/>
                </a:lnTo>
                <a:lnTo>
                  <a:pt x="58447" y="105510"/>
                </a:lnTo>
                <a:lnTo>
                  <a:pt x="58447" y="105510"/>
                </a:lnTo>
                <a:lnTo>
                  <a:pt x="59011" y="105510"/>
                </a:lnTo>
                <a:lnTo>
                  <a:pt x="59011" y="105510"/>
                </a:lnTo>
                <a:lnTo>
                  <a:pt x="59576" y="105139"/>
                </a:lnTo>
                <a:lnTo>
                  <a:pt x="62964" y="101052"/>
                </a:lnTo>
                <a:lnTo>
                  <a:pt x="62964" y="101052"/>
                </a:lnTo>
                <a:lnTo>
                  <a:pt x="63247" y="100309"/>
                </a:lnTo>
                <a:lnTo>
                  <a:pt x="63247" y="99566"/>
                </a:lnTo>
                <a:lnTo>
                  <a:pt x="59011" y="90650"/>
                </a:lnTo>
                <a:lnTo>
                  <a:pt x="59011" y="90650"/>
                </a:lnTo>
                <a:lnTo>
                  <a:pt x="58447" y="89164"/>
                </a:lnTo>
                <a:lnTo>
                  <a:pt x="58164" y="87678"/>
                </a:lnTo>
                <a:lnTo>
                  <a:pt x="58447" y="86191"/>
                </a:lnTo>
                <a:lnTo>
                  <a:pt x="58729" y="84705"/>
                </a:lnTo>
                <a:lnTo>
                  <a:pt x="59576" y="81733"/>
                </a:lnTo>
                <a:lnTo>
                  <a:pt x="59576" y="81733"/>
                </a:lnTo>
                <a:lnTo>
                  <a:pt x="60141" y="80247"/>
                </a:lnTo>
                <a:lnTo>
                  <a:pt x="61270" y="79133"/>
                </a:lnTo>
                <a:lnTo>
                  <a:pt x="62117" y="78390"/>
                </a:lnTo>
                <a:lnTo>
                  <a:pt x="63247" y="78018"/>
                </a:lnTo>
                <a:lnTo>
                  <a:pt x="70588" y="75417"/>
                </a:lnTo>
                <a:lnTo>
                  <a:pt x="70588" y="75417"/>
                </a:lnTo>
                <a:lnTo>
                  <a:pt x="71152" y="75046"/>
                </a:lnTo>
                <a:lnTo>
                  <a:pt x="71435" y="74303"/>
                </a:lnTo>
                <a:lnTo>
                  <a:pt x="71435" y="74303"/>
                </a:lnTo>
                <a:lnTo>
                  <a:pt x="71435" y="71331"/>
                </a:lnTo>
                <a:lnTo>
                  <a:pt x="71435" y="71331"/>
                </a:lnTo>
                <a:lnTo>
                  <a:pt x="71435" y="68730"/>
                </a:lnTo>
                <a:lnTo>
                  <a:pt x="71435" y="68730"/>
                </a:lnTo>
                <a:lnTo>
                  <a:pt x="71152" y="67616"/>
                </a:lnTo>
                <a:lnTo>
                  <a:pt x="70588" y="67244"/>
                </a:lnTo>
                <a:lnTo>
                  <a:pt x="63247" y="65015"/>
                </a:lnTo>
                <a:lnTo>
                  <a:pt x="63247" y="65015"/>
                </a:lnTo>
                <a:lnTo>
                  <a:pt x="62117" y="64272"/>
                </a:lnTo>
                <a:lnTo>
                  <a:pt x="61270" y="63529"/>
                </a:lnTo>
                <a:lnTo>
                  <a:pt x="60141" y="62414"/>
                </a:lnTo>
                <a:lnTo>
                  <a:pt x="59576" y="60928"/>
                </a:lnTo>
                <a:lnTo>
                  <a:pt x="58729" y="57585"/>
                </a:lnTo>
                <a:lnTo>
                  <a:pt x="58729" y="57585"/>
                </a:lnTo>
                <a:lnTo>
                  <a:pt x="58447" y="56099"/>
                </a:lnTo>
                <a:lnTo>
                  <a:pt x="58164" y="54613"/>
                </a:lnTo>
                <a:lnTo>
                  <a:pt x="58447" y="53126"/>
                </a:lnTo>
                <a:lnTo>
                  <a:pt x="59011" y="51640"/>
                </a:lnTo>
                <a:lnTo>
                  <a:pt x="63247" y="43467"/>
                </a:lnTo>
                <a:lnTo>
                  <a:pt x="63247" y="43467"/>
                </a:lnTo>
                <a:lnTo>
                  <a:pt x="63247" y="42352"/>
                </a:lnTo>
                <a:lnTo>
                  <a:pt x="62964" y="41609"/>
                </a:lnTo>
                <a:lnTo>
                  <a:pt x="59576" y="37523"/>
                </a:lnTo>
                <a:lnTo>
                  <a:pt x="59576" y="37523"/>
                </a:lnTo>
                <a:lnTo>
                  <a:pt x="59011" y="37523"/>
                </a:lnTo>
                <a:lnTo>
                  <a:pt x="59011" y="37523"/>
                </a:lnTo>
                <a:lnTo>
                  <a:pt x="58447" y="37523"/>
                </a:lnTo>
                <a:lnTo>
                  <a:pt x="51952" y="42724"/>
                </a:lnTo>
                <a:lnTo>
                  <a:pt x="51952" y="42724"/>
                </a:lnTo>
                <a:lnTo>
                  <a:pt x="50823" y="43467"/>
                </a:lnTo>
                <a:lnTo>
                  <a:pt x="49694" y="43467"/>
                </a:lnTo>
                <a:lnTo>
                  <a:pt x="48564" y="43467"/>
                </a:lnTo>
                <a:lnTo>
                  <a:pt x="47435" y="43095"/>
                </a:lnTo>
                <a:lnTo>
                  <a:pt x="45176" y="41609"/>
                </a:lnTo>
                <a:lnTo>
                  <a:pt x="45176" y="41609"/>
                </a:lnTo>
                <a:lnTo>
                  <a:pt x="44329" y="41238"/>
                </a:lnTo>
                <a:lnTo>
                  <a:pt x="43200" y="40123"/>
                </a:lnTo>
                <a:lnTo>
                  <a:pt x="42635" y="39009"/>
                </a:lnTo>
                <a:lnTo>
                  <a:pt x="42352" y="37523"/>
                </a:lnTo>
                <a:lnTo>
                  <a:pt x="40658" y="27120"/>
                </a:lnTo>
                <a:lnTo>
                  <a:pt x="40658" y="27120"/>
                </a:lnTo>
                <a:lnTo>
                  <a:pt x="40094" y="26377"/>
                </a:lnTo>
                <a:lnTo>
                  <a:pt x="39529" y="26006"/>
                </a:lnTo>
                <a:lnTo>
                  <a:pt x="39529" y="26006"/>
                </a:lnTo>
                <a:lnTo>
                  <a:pt x="36988" y="26006"/>
                </a:lnTo>
                <a:lnTo>
                  <a:pt x="36988" y="26006"/>
                </a:lnTo>
                <a:lnTo>
                  <a:pt x="35011" y="26006"/>
                </a:lnTo>
                <a:lnTo>
                  <a:pt x="35011" y="26006"/>
                </a:lnTo>
                <a:lnTo>
                  <a:pt x="34164" y="26377"/>
                </a:lnTo>
                <a:lnTo>
                  <a:pt x="33882" y="27120"/>
                </a:lnTo>
                <a:lnTo>
                  <a:pt x="32188" y="37523"/>
                </a:lnTo>
                <a:lnTo>
                  <a:pt x="32188" y="37523"/>
                </a:lnTo>
                <a:lnTo>
                  <a:pt x="31623" y="39009"/>
                </a:lnTo>
                <a:lnTo>
                  <a:pt x="31058" y="40123"/>
                </a:lnTo>
                <a:lnTo>
                  <a:pt x="30211" y="41238"/>
                </a:lnTo>
                <a:lnTo>
                  <a:pt x="29082" y="41609"/>
                </a:lnTo>
                <a:lnTo>
                  <a:pt x="26823" y="43095"/>
                </a:lnTo>
                <a:lnTo>
                  <a:pt x="26823" y="43095"/>
                </a:lnTo>
                <a:lnTo>
                  <a:pt x="25694" y="43467"/>
                </a:lnTo>
                <a:lnTo>
                  <a:pt x="24564" y="43467"/>
                </a:lnTo>
                <a:lnTo>
                  <a:pt x="23435" y="43467"/>
                </a:lnTo>
                <a:lnTo>
                  <a:pt x="22305" y="42724"/>
                </a:lnTo>
                <a:lnTo>
                  <a:pt x="16094" y="37523"/>
                </a:lnTo>
                <a:lnTo>
                  <a:pt x="16094" y="37523"/>
                </a:lnTo>
                <a:lnTo>
                  <a:pt x="15529" y="37151"/>
                </a:lnTo>
                <a:lnTo>
                  <a:pt x="14964" y="37523"/>
                </a:lnTo>
                <a:lnTo>
                  <a:pt x="11294" y="41609"/>
                </a:lnTo>
                <a:lnTo>
                  <a:pt x="11294" y="41609"/>
                </a:lnTo>
                <a:lnTo>
                  <a:pt x="11011" y="42352"/>
                </a:lnTo>
                <a:lnTo>
                  <a:pt x="11294" y="43467"/>
                </a:lnTo>
                <a:lnTo>
                  <a:pt x="15529" y="51640"/>
                </a:lnTo>
                <a:lnTo>
                  <a:pt x="15529" y="51640"/>
                </a:lnTo>
                <a:lnTo>
                  <a:pt x="16094" y="53126"/>
                </a:lnTo>
                <a:lnTo>
                  <a:pt x="16094" y="54613"/>
                </a:lnTo>
                <a:lnTo>
                  <a:pt x="16094" y="56099"/>
                </a:lnTo>
                <a:lnTo>
                  <a:pt x="15811" y="57956"/>
                </a:lnTo>
                <a:lnTo>
                  <a:pt x="14964" y="60928"/>
                </a:lnTo>
                <a:lnTo>
                  <a:pt x="14964" y="60928"/>
                </a:lnTo>
                <a:lnTo>
                  <a:pt x="14400" y="62414"/>
                </a:lnTo>
                <a:lnTo>
                  <a:pt x="13270" y="63529"/>
                </a:lnTo>
                <a:lnTo>
                  <a:pt x="12423" y="64272"/>
                </a:lnTo>
                <a:lnTo>
                  <a:pt x="11294" y="65015"/>
                </a:lnTo>
                <a:lnTo>
                  <a:pt x="3670" y="67244"/>
                </a:lnTo>
                <a:lnTo>
                  <a:pt x="3670" y="67244"/>
                </a:lnTo>
                <a:lnTo>
                  <a:pt x="3105" y="67616"/>
                </a:lnTo>
                <a:lnTo>
                  <a:pt x="3105" y="68359"/>
                </a:lnTo>
                <a:lnTo>
                  <a:pt x="3105" y="68359"/>
                </a:lnTo>
                <a:lnTo>
                  <a:pt x="2823" y="71331"/>
                </a:lnTo>
                <a:lnTo>
                  <a:pt x="2823" y="71331"/>
                </a:lnTo>
                <a:lnTo>
                  <a:pt x="2823" y="74303"/>
                </a:lnTo>
                <a:lnTo>
                  <a:pt x="2823" y="74303"/>
                </a:lnTo>
                <a:close/>
                <a:moveTo>
                  <a:pt x="21458" y="71331"/>
                </a:moveTo>
                <a:lnTo>
                  <a:pt x="21458" y="71331"/>
                </a:lnTo>
                <a:lnTo>
                  <a:pt x="21741" y="67244"/>
                </a:lnTo>
                <a:lnTo>
                  <a:pt x="22588" y="63529"/>
                </a:lnTo>
                <a:lnTo>
                  <a:pt x="24000" y="59814"/>
                </a:lnTo>
                <a:lnTo>
                  <a:pt x="26258" y="56470"/>
                </a:lnTo>
                <a:lnTo>
                  <a:pt x="26258" y="56470"/>
                </a:lnTo>
                <a:lnTo>
                  <a:pt x="28517" y="53869"/>
                </a:lnTo>
                <a:lnTo>
                  <a:pt x="31058" y="52012"/>
                </a:lnTo>
                <a:lnTo>
                  <a:pt x="33882" y="50897"/>
                </a:lnTo>
                <a:lnTo>
                  <a:pt x="36988" y="50526"/>
                </a:lnTo>
                <a:lnTo>
                  <a:pt x="36988" y="50526"/>
                </a:lnTo>
                <a:lnTo>
                  <a:pt x="40376" y="50897"/>
                </a:lnTo>
                <a:lnTo>
                  <a:pt x="43200" y="52012"/>
                </a:lnTo>
                <a:lnTo>
                  <a:pt x="46023" y="53869"/>
                </a:lnTo>
                <a:lnTo>
                  <a:pt x="48282" y="56470"/>
                </a:lnTo>
                <a:lnTo>
                  <a:pt x="48282" y="56470"/>
                </a:lnTo>
                <a:lnTo>
                  <a:pt x="50258" y="59814"/>
                </a:lnTo>
                <a:lnTo>
                  <a:pt x="51670" y="63529"/>
                </a:lnTo>
                <a:lnTo>
                  <a:pt x="52517" y="67244"/>
                </a:lnTo>
                <a:lnTo>
                  <a:pt x="52800" y="71331"/>
                </a:lnTo>
                <a:lnTo>
                  <a:pt x="52800" y="71331"/>
                </a:lnTo>
                <a:lnTo>
                  <a:pt x="52517" y="75417"/>
                </a:lnTo>
                <a:lnTo>
                  <a:pt x="51670" y="79133"/>
                </a:lnTo>
                <a:lnTo>
                  <a:pt x="50258" y="82476"/>
                </a:lnTo>
                <a:lnTo>
                  <a:pt x="48282" y="85820"/>
                </a:lnTo>
                <a:lnTo>
                  <a:pt x="48282" y="85820"/>
                </a:lnTo>
                <a:lnTo>
                  <a:pt x="46023" y="88421"/>
                </a:lnTo>
                <a:lnTo>
                  <a:pt x="43200" y="90278"/>
                </a:lnTo>
                <a:lnTo>
                  <a:pt x="40376" y="91393"/>
                </a:lnTo>
                <a:lnTo>
                  <a:pt x="36988" y="92136"/>
                </a:lnTo>
                <a:lnTo>
                  <a:pt x="36988" y="92136"/>
                </a:lnTo>
                <a:lnTo>
                  <a:pt x="33882" y="91393"/>
                </a:lnTo>
                <a:lnTo>
                  <a:pt x="31058" y="90278"/>
                </a:lnTo>
                <a:lnTo>
                  <a:pt x="28517" y="88421"/>
                </a:lnTo>
                <a:lnTo>
                  <a:pt x="26258" y="85820"/>
                </a:lnTo>
                <a:lnTo>
                  <a:pt x="26258" y="85820"/>
                </a:lnTo>
                <a:lnTo>
                  <a:pt x="24000" y="82476"/>
                </a:lnTo>
                <a:lnTo>
                  <a:pt x="22588" y="79133"/>
                </a:lnTo>
                <a:lnTo>
                  <a:pt x="21741" y="75417"/>
                </a:lnTo>
                <a:lnTo>
                  <a:pt x="21458" y="71331"/>
                </a:lnTo>
                <a:lnTo>
                  <a:pt x="21458" y="71331"/>
                </a:lnTo>
                <a:close/>
                <a:moveTo>
                  <a:pt x="24282" y="71331"/>
                </a:moveTo>
                <a:lnTo>
                  <a:pt x="24282" y="71331"/>
                </a:lnTo>
                <a:lnTo>
                  <a:pt x="24564" y="74674"/>
                </a:lnTo>
                <a:lnTo>
                  <a:pt x="25411" y="78018"/>
                </a:lnTo>
                <a:lnTo>
                  <a:pt x="26541" y="80619"/>
                </a:lnTo>
                <a:lnTo>
                  <a:pt x="27952" y="83219"/>
                </a:lnTo>
                <a:lnTo>
                  <a:pt x="27952" y="83219"/>
                </a:lnTo>
                <a:lnTo>
                  <a:pt x="29929" y="85448"/>
                </a:lnTo>
                <a:lnTo>
                  <a:pt x="32188" y="86934"/>
                </a:lnTo>
                <a:lnTo>
                  <a:pt x="34447" y="87678"/>
                </a:lnTo>
                <a:lnTo>
                  <a:pt x="36988" y="88049"/>
                </a:lnTo>
                <a:lnTo>
                  <a:pt x="36988" y="88049"/>
                </a:lnTo>
                <a:lnTo>
                  <a:pt x="39811" y="87678"/>
                </a:lnTo>
                <a:lnTo>
                  <a:pt x="42352" y="86934"/>
                </a:lnTo>
                <a:lnTo>
                  <a:pt x="44329" y="85448"/>
                </a:lnTo>
                <a:lnTo>
                  <a:pt x="46305" y="83219"/>
                </a:lnTo>
                <a:lnTo>
                  <a:pt x="46305" y="83219"/>
                </a:lnTo>
                <a:lnTo>
                  <a:pt x="48000" y="80619"/>
                </a:lnTo>
                <a:lnTo>
                  <a:pt x="49129" y="78018"/>
                </a:lnTo>
                <a:lnTo>
                  <a:pt x="49976" y="74674"/>
                </a:lnTo>
                <a:lnTo>
                  <a:pt x="49976" y="71331"/>
                </a:lnTo>
                <a:lnTo>
                  <a:pt x="49976" y="71331"/>
                </a:lnTo>
                <a:lnTo>
                  <a:pt x="49976" y="67987"/>
                </a:lnTo>
                <a:lnTo>
                  <a:pt x="49129" y="65015"/>
                </a:lnTo>
                <a:lnTo>
                  <a:pt x="48000" y="62043"/>
                </a:lnTo>
                <a:lnTo>
                  <a:pt x="46305" y="59071"/>
                </a:lnTo>
                <a:lnTo>
                  <a:pt x="46305" y="59071"/>
                </a:lnTo>
                <a:lnTo>
                  <a:pt x="44329" y="57213"/>
                </a:lnTo>
                <a:lnTo>
                  <a:pt x="42352" y="55356"/>
                </a:lnTo>
                <a:lnTo>
                  <a:pt x="39811" y="54613"/>
                </a:lnTo>
                <a:lnTo>
                  <a:pt x="36988" y="54241"/>
                </a:lnTo>
                <a:lnTo>
                  <a:pt x="36988" y="54241"/>
                </a:lnTo>
                <a:lnTo>
                  <a:pt x="34447" y="54613"/>
                </a:lnTo>
                <a:lnTo>
                  <a:pt x="32188" y="55356"/>
                </a:lnTo>
                <a:lnTo>
                  <a:pt x="29929" y="57213"/>
                </a:lnTo>
                <a:lnTo>
                  <a:pt x="27952" y="59071"/>
                </a:lnTo>
                <a:lnTo>
                  <a:pt x="27952" y="59071"/>
                </a:lnTo>
                <a:lnTo>
                  <a:pt x="26541" y="62043"/>
                </a:lnTo>
                <a:lnTo>
                  <a:pt x="25411" y="65015"/>
                </a:lnTo>
                <a:lnTo>
                  <a:pt x="24564" y="67987"/>
                </a:lnTo>
                <a:lnTo>
                  <a:pt x="24282" y="71331"/>
                </a:lnTo>
                <a:lnTo>
                  <a:pt x="24282" y="71331"/>
                </a:lnTo>
                <a:close/>
                <a:moveTo>
                  <a:pt x="79623" y="17832"/>
                </a:moveTo>
                <a:lnTo>
                  <a:pt x="79623" y="17832"/>
                </a:lnTo>
                <a:lnTo>
                  <a:pt x="79905" y="17461"/>
                </a:lnTo>
                <a:lnTo>
                  <a:pt x="79905" y="16718"/>
                </a:lnTo>
                <a:lnTo>
                  <a:pt x="78211" y="10402"/>
                </a:lnTo>
                <a:lnTo>
                  <a:pt x="78211" y="10402"/>
                </a:lnTo>
                <a:lnTo>
                  <a:pt x="77929" y="8916"/>
                </a:lnTo>
                <a:lnTo>
                  <a:pt x="78211" y="7430"/>
                </a:lnTo>
                <a:lnTo>
                  <a:pt x="78776" y="6687"/>
                </a:lnTo>
                <a:lnTo>
                  <a:pt x="79341" y="5572"/>
                </a:lnTo>
                <a:lnTo>
                  <a:pt x="82164" y="3343"/>
                </a:lnTo>
                <a:lnTo>
                  <a:pt x="82164" y="3343"/>
                </a:lnTo>
                <a:lnTo>
                  <a:pt x="83294" y="2972"/>
                </a:lnTo>
                <a:lnTo>
                  <a:pt x="84141" y="2972"/>
                </a:lnTo>
                <a:lnTo>
                  <a:pt x="85552" y="3343"/>
                </a:lnTo>
                <a:lnTo>
                  <a:pt x="86400" y="4086"/>
                </a:lnTo>
                <a:lnTo>
                  <a:pt x="90070" y="8916"/>
                </a:lnTo>
                <a:lnTo>
                  <a:pt x="90070" y="8916"/>
                </a:lnTo>
                <a:lnTo>
                  <a:pt x="90352" y="9287"/>
                </a:lnTo>
                <a:lnTo>
                  <a:pt x="90635" y="9287"/>
                </a:lnTo>
                <a:lnTo>
                  <a:pt x="92329" y="8916"/>
                </a:lnTo>
                <a:lnTo>
                  <a:pt x="92329" y="8916"/>
                </a:lnTo>
                <a:lnTo>
                  <a:pt x="92894" y="8916"/>
                </a:lnTo>
                <a:lnTo>
                  <a:pt x="93458" y="8544"/>
                </a:lnTo>
                <a:lnTo>
                  <a:pt x="95717" y="2229"/>
                </a:lnTo>
                <a:lnTo>
                  <a:pt x="95717" y="2229"/>
                </a:lnTo>
                <a:lnTo>
                  <a:pt x="96282" y="1114"/>
                </a:lnTo>
                <a:lnTo>
                  <a:pt x="96847" y="743"/>
                </a:lnTo>
                <a:lnTo>
                  <a:pt x="97694" y="371"/>
                </a:lnTo>
                <a:lnTo>
                  <a:pt x="98541" y="0"/>
                </a:lnTo>
                <a:lnTo>
                  <a:pt x="98541" y="0"/>
                </a:lnTo>
                <a:lnTo>
                  <a:pt x="99105" y="0"/>
                </a:lnTo>
                <a:lnTo>
                  <a:pt x="100800" y="371"/>
                </a:lnTo>
                <a:lnTo>
                  <a:pt x="100800" y="371"/>
                </a:lnTo>
                <a:lnTo>
                  <a:pt x="102211" y="1114"/>
                </a:lnTo>
                <a:lnTo>
                  <a:pt x="102211" y="1114"/>
                </a:lnTo>
                <a:lnTo>
                  <a:pt x="103341" y="1857"/>
                </a:lnTo>
                <a:lnTo>
                  <a:pt x="103905" y="2600"/>
                </a:lnTo>
                <a:lnTo>
                  <a:pt x="104188" y="3715"/>
                </a:lnTo>
                <a:lnTo>
                  <a:pt x="104470" y="5201"/>
                </a:lnTo>
                <a:lnTo>
                  <a:pt x="104470" y="11888"/>
                </a:lnTo>
                <a:lnTo>
                  <a:pt x="104470" y="11888"/>
                </a:lnTo>
                <a:lnTo>
                  <a:pt x="104470" y="12631"/>
                </a:lnTo>
                <a:lnTo>
                  <a:pt x="104752" y="13003"/>
                </a:lnTo>
                <a:lnTo>
                  <a:pt x="106164" y="14489"/>
                </a:lnTo>
                <a:lnTo>
                  <a:pt x="106164" y="14489"/>
                </a:lnTo>
                <a:lnTo>
                  <a:pt x="107011" y="14860"/>
                </a:lnTo>
                <a:lnTo>
                  <a:pt x="112376" y="12631"/>
                </a:lnTo>
                <a:lnTo>
                  <a:pt x="112376" y="12631"/>
                </a:lnTo>
                <a:lnTo>
                  <a:pt x="113505" y="12260"/>
                </a:lnTo>
                <a:lnTo>
                  <a:pt x="114352" y="12631"/>
                </a:lnTo>
                <a:lnTo>
                  <a:pt x="115200" y="13003"/>
                </a:lnTo>
                <a:lnTo>
                  <a:pt x="115764" y="14117"/>
                </a:lnTo>
                <a:lnTo>
                  <a:pt x="117741" y="17832"/>
                </a:lnTo>
                <a:lnTo>
                  <a:pt x="117741" y="17832"/>
                </a:lnTo>
                <a:lnTo>
                  <a:pt x="118023" y="19318"/>
                </a:lnTo>
                <a:lnTo>
                  <a:pt x="118023" y="20433"/>
                </a:lnTo>
                <a:lnTo>
                  <a:pt x="117741" y="21919"/>
                </a:lnTo>
                <a:lnTo>
                  <a:pt x="117176" y="22662"/>
                </a:lnTo>
                <a:lnTo>
                  <a:pt x="113505" y="27863"/>
                </a:lnTo>
                <a:lnTo>
                  <a:pt x="113505" y="27863"/>
                </a:lnTo>
                <a:lnTo>
                  <a:pt x="112941" y="28978"/>
                </a:lnTo>
                <a:lnTo>
                  <a:pt x="113505" y="31207"/>
                </a:lnTo>
                <a:lnTo>
                  <a:pt x="113505" y="31207"/>
                </a:lnTo>
                <a:lnTo>
                  <a:pt x="113505" y="31950"/>
                </a:lnTo>
                <a:lnTo>
                  <a:pt x="113788" y="32321"/>
                </a:lnTo>
                <a:lnTo>
                  <a:pt x="118588" y="35665"/>
                </a:lnTo>
                <a:lnTo>
                  <a:pt x="118588" y="35665"/>
                </a:lnTo>
                <a:lnTo>
                  <a:pt x="119435" y="36408"/>
                </a:lnTo>
                <a:lnTo>
                  <a:pt x="120000" y="37151"/>
                </a:lnTo>
                <a:lnTo>
                  <a:pt x="120000" y="38637"/>
                </a:lnTo>
                <a:lnTo>
                  <a:pt x="120000" y="39752"/>
                </a:lnTo>
                <a:lnTo>
                  <a:pt x="119717" y="42352"/>
                </a:lnTo>
                <a:lnTo>
                  <a:pt x="119717" y="42352"/>
                </a:lnTo>
                <a:lnTo>
                  <a:pt x="119152" y="44210"/>
                </a:lnTo>
                <a:lnTo>
                  <a:pt x="119152" y="44210"/>
                </a:lnTo>
                <a:lnTo>
                  <a:pt x="118870" y="45696"/>
                </a:lnTo>
                <a:lnTo>
                  <a:pt x="118023" y="46439"/>
                </a:lnTo>
                <a:lnTo>
                  <a:pt x="117176" y="46811"/>
                </a:lnTo>
                <a:lnTo>
                  <a:pt x="116329" y="47182"/>
                </a:lnTo>
                <a:lnTo>
                  <a:pt x="110964" y="47182"/>
                </a:lnTo>
                <a:lnTo>
                  <a:pt x="110964" y="47182"/>
                </a:lnTo>
                <a:lnTo>
                  <a:pt x="110682" y="47182"/>
                </a:lnTo>
                <a:lnTo>
                  <a:pt x="110117" y="47554"/>
                </a:lnTo>
                <a:lnTo>
                  <a:pt x="109270" y="49411"/>
                </a:lnTo>
                <a:lnTo>
                  <a:pt x="109270" y="49411"/>
                </a:lnTo>
                <a:lnTo>
                  <a:pt x="108988" y="50154"/>
                </a:lnTo>
                <a:lnTo>
                  <a:pt x="108988" y="50526"/>
                </a:lnTo>
                <a:lnTo>
                  <a:pt x="110682" y="57213"/>
                </a:lnTo>
                <a:lnTo>
                  <a:pt x="110682" y="57213"/>
                </a:lnTo>
                <a:lnTo>
                  <a:pt x="110682" y="58699"/>
                </a:lnTo>
                <a:lnTo>
                  <a:pt x="110682" y="59814"/>
                </a:lnTo>
                <a:lnTo>
                  <a:pt x="110117" y="61300"/>
                </a:lnTo>
                <a:lnTo>
                  <a:pt x="109270" y="62043"/>
                </a:lnTo>
                <a:lnTo>
                  <a:pt x="106164" y="64272"/>
                </a:lnTo>
                <a:lnTo>
                  <a:pt x="106164" y="64272"/>
                </a:lnTo>
                <a:lnTo>
                  <a:pt x="105317" y="65015"/>
                </a:lnTo>
                <a:lnTo>
                  <a:pt x="104188" y="65015"/>
                </a:lnTo>
                <a:lnTo>
                  <a:pt x="103341" y="64643"/>
                </a:lnTo>
                <a:lnTo>
                  <a:pt x="102494" y="63900"/>
                </a:lnTo>
                <a:lnTo>
                  <a:pt x="98823" y="58328"/>
                </a:lnTo>
                <a:lnTo>
                  <a:pt x="98823" y="58328"/>
                </a:lnTo>
                <a:lnTo>
                  <a:pt x="98541" y="57956"/>
                </a:lnTo>
                <a:lnTo>
                  <a:pt x="97976" y="57956"/>
                </a:lnTo>
                <a:lnTo>
                  <a:pt x="96282" y="58328"/>
                </a:lnTo>
                <a:lnTo>
                  <a:pt x="96282" y="58328"/>
                </a:lnTo>
                <a:lnTo>
                  <a:pt x="95717" y="58699"/>
                </a:lnTo>
                <a:lnTo>
                  <a:pt x="95435" y="59071"/>
                </a:lnTo>
                <a:lnTo>
                  <a:pt x="93176" y="65758"/>
                </a:lnTo>
                <a:lnTo>
                  <a:pt x="93176" y="65758"/>
                </a:lnTo>
                <a:lnTo>
                  <a:pt x="92611" y="66501"/>
                </a:lnTo>
                <a:lnTo>
                  <a:pt x="92047" y="67244"/>
                </a:lnTo>
                <a:lnTo>
                  <a:pt x="91200" y="67616"/>
                </a:lnTo>
                <a:lnTo>
                  <a:pt x="90070" y="67616"/>
                </a:lnTo>
                <a:lnTo>
                  <a:pt x="90070" y="67616"/>
                </a:lnTo>
                <a:lnTo>
                  <a:pt x="89788" y="67616"/>
                </a:lnTo>
                <a:lnTo>
                  <a:pt x="88094" y="67244"/>
                </a:lnTo>
                <a:lnTo>
                  <a:pt x="88094" y="67244"/>
                </a:lnTo>
                <a:lnTo>
                  <a:pt x="86400" y="66501"/>
                </a:lnTo>
                <a:lnTo>
                  <a:pt x="86400" y="66501"/>
                </a:lnTo>
                <a:lnTo>
                  <a:pt x="85552" y="65758"/>
                </a:lnTo>
                <a:lnTo>
                  <a:pt x="84988" y="65015"/>
                </a:lnTo>
                <a:lnTo>
                  <a:pt x="84141" y="63900"/>
                </a:lnTo>
                <a:lnTo>
                  <a:pt x="84141" y="62414"/>
                </a:lnTo>
                <a:lnTo>
                  <a:pt x="84141" y="55356"/>
                </a:lnTo>
                <a:lnTo>
                  <a:pt x="84141" y="55356"/>
                </a:lnTo>
                <a:lnTo>
                  <a:pt x="83576" y="54241"/>
                </a:lnTo>
                <a:lnTo>
                  <a:pt x="82164" y="52755"/>
                </a:lnTo>
                <a:lnTo>
                  <a:pt x="82164" y="52755"/>
                </a:lnTo>
                <a:lnTo>
                  <a:pt x="81600" y="52755"/>
                </a:lnTo>
                <a:lnTo>
                  <a:pt x="76517" y="54613"/>
                </a:lnTo>
                <a:lnTo>
                  <a:pt x="76517" y="54613"/>
                </a:lnTo>
                <a:lnTo>
                  <a:pt x="75388" y="54984"/>
                </a:lnTo>
                <a:lnTo>
                  <a:pt x="74541" y="54984"/>
                </a:lnTo>
                <a:lnTo>
                  <a:pt x="73694" y="54241"/>
                </a:lnTo>
                <a:lnTo>
                  <a:pt x="72847" y="53126"/>
                </a:lnTo>
                <a:lnTo>
                  <a:pt x="71152" y="49411"/>
                </a:lnTo>
                <a:lnTo>
                  <a:pt x="71152" y="49411"/>
                </a:lnTo>
                <a:lnTo>
                  <a:pt x="70870" y="47925"/>
                </a:lnTo>
                <a:lnTo>
                  <a:pt x="70870" y="46811"/>
                </a:lnTo>
                <a:lnTo>
                  <a:pt x="71152" y="45696"/>
                </a:lnTo>
                <a:lnTo>
                  <a:pt x="71717" y="44582"/>
                </a:lnTo>
                <a:lnTo>
                  <a:pt x="75388" y="39752"/>
                </a:lnTo>
                <a:lnTo>
                  <a:pt x="75388" y="39752"/>
                </a:lnTo>
                <a:lnTo>
                  <a:pt x="75670" y="38637"/>
                </a:lnTo>
                <a:lnTo>
                  <a:pt x="75388" y="36408"/>
                </a:lnTo>
                <a:lnTo>
                  <a:pt x="75388" y="36408"/>
                </a:lnTo>
                <a:lnTo>
                  <a:pt x="75388" y="35665"/>
                </a:lnTo>
                <a:lnTo>
                  <a:pt x="75105" y="35294"/>
                </a:lnTo>
                <a:lnTo>
                  <a:pt x="70305" y="32321"/>
                </a:lnTo>
                <a:lnTo>
                  <a:pt x="70305" y="32321"/>
                </a:lnTo>
                <a:lnTo>
                  <a:pt x="69458" y="31578"/>
                </a:lnTo>
                <a:lnTo>
                  <a:pt x="68894" y="30464"/>
                </a:lnTo>
                <a:lnTo>
                  <a:pt x="68611" y="29349"/>
                </a:lnTo>
                <a:lnTo>
                  <a:pt x="68611" y="27492"/>
                </a:lnTo>
                <a:lnTo>
                  <a:pt x="69176" y="25263"/>
                </a:lnTo>
                <a:lnTo>
                  <a:pt x="69176" y="25263"/>
                </a:lnTo>
                <a:lnTo>
                  <a:pt x="69458" y="23034"/>
                </a:lnTo>
                <a:lnTo>
                  <a:pt x="69458" y="23034"/>
                </a:lnTo>
                <a:lnTo>
                  <a:pt x="70023" y="21919"/>
                </a:lnTo>
                <a:lnTo>
                  <a:pt x="70588" y="20804"/>
                </a:lnTo>
                <a:lnTo>
                  <a:pt x="71435" y="20433"/>
                </a:lnTo>
                <a:lnTo>
                  <a:pt x="72564" y="20433"/>
                </a:lnTo>
                <a:lnTo>
                  <a:pt x="77647" y="20433"/>
                </a:lnTo>
                <a:lnTo>
                  <a:pt x="77647" y="20433"/>
                </a:lnTo>
                <a:lnTo>
                  <a:pt x="78211" y="20061"/>
                </a:lnTo>
                <a:lnTo>
                  <a:pt x="78494" y="19690"/>
                </a:lnTo>
                <a:lnTo>
                  <a:pt x="79623" y="17832"/>
                </a:lnTo>
                <a:close/>
                <a:moveTo>
                  <a:pt x="77647" y="24148"/>
                </a:moveTo>
                <a:lnTo>
                  <a:pt x="72564" y="24148"/>
                </a:lnTo>
                <a:lnTo>
                  <a:pt x="72564" y="24148"/>
                </a:lnTo>
                <a:lnTo>
                  <a:pt x="72282" y="24148"/>
                </a:lnTo>
                <a:lnTo>
                  <a:pt x="72282" y="24148"/>
                </a:lnTo>
                <a:lnTo>
                  <a:pt x="71717" y="26006"/>
                </a:lnTo>
                <a:lnTo>
                  <a:pt x="71717" y="26006"/>
                </a:lnTo>
                <a:lnTo>
                  <a:pt x="71435" y="27863"/>
                </a:lnTo>
                <a:lnTo>
                  <a:pt x="71435" y="27863"/>
                </a:lnTo>
                <a:lnTo>
                  <a:pt x="71717" y="28235"/>
                </a:lnTo>
                <a:lnTo>
                  <a:pt x="76235" y="31950"/>
                </a:lnTo>
                <a:lnTo>
                  <a:pt x="76235" y="31950"/>
                </a:lnTo>
                <a:lnTo>
                  <a:pt x="77082" y="32693"/>
                </a:lnTo>
                <a:lnTo>
                  <a:pt x="77647" y="33436"/>
                </a:lnTo>
                <a:lnTo>
                  <a:pt x="77929" y="34551"/>
                </a:lnTo>
                <a:lnTo>
                  <a:pt x="78211" y="36037"/>
                </a:lnTo>
                <a:lnTo>
                  <a:pt x="78494" y="37894"/>
                </a:lnTo>
                <a:lnTo>
                  <a:pt x="78494" y="37894"/>
                </a:lnTo>
                <a:lnTo>
                  <a:pt x="78776" y="39380"/>
                </a:lnTo>
                <a:lnTo>
                  <a:pt x="78494" y="40495"/>
                </a:lnTo>
                <a:lnTo>
                  <a:pt x="78211" y="41609"/>
                </a:lnTo>
                <a:lnTo>
                  <a:pt x="77647" y="42352"/>
                </a:lnTo>
                <a:lnTo>
                  <a:pt x="73694" y="47182"/>
                </a:lnTo>
                <a:lnTo>
                  <a:pt x="73694" y="47182"/>
                </a:lnTo>
                <a:lnTo>
                  <a:pt x="73694" y="47554"/>
                </a:lnTo>
                <a:lnTo>
                  <a:pt x="75105" y="50897"/>
                </a:lnTo>
                <a:lnTo>
                  <a:pt x="75388" y="50897"/>
                </a:lnTo>
                <a:lnTo>
                  <a:pt x="75670" y="51269"/>
                </a:lnTo>
                <a:lnTo>
                  <a:pt x="80470" y="49040"/>
                </a:lnTo>
                <a:lnTo>
                  <a:pt x="80470" y="49040"/>
                </a:lnTo>
                <a:lnTo>
                  <a:pt x="81600" y="49040"/>
                </a:lnTo>
                <a:lnTo>
                  <a:pt x="81600" y="49040"/>
                </a:lnTo>
                <a:lnTo>
                  <a:pt x="83011" y="49411"/>
                </a:lnTo>
                <a:lnTo>
                  <a:pt x="84141" y="50154"/>
                </a:lnTo>
                <a:lnTo>
                  <a:pt x="85552" y="51269"/>
                </a:lnTo>
                <a:lnTo>
                  <a:pt x="85552" y="51269"/>
                </a:lnTo>
                <a:lnTo>
                  <a:pt x="86400" y="52012"/>
                </a:lnTo>
                <a:lnTo>
                  <a:pt x="86682" y="53126"/>
                </a:lnTo>
                <a:lnTo>
                  <a:pt x="86964" y="54241"/>
                </a:lnTo>
                <a:lnTo>
                  <a:pt x="87247" y="55356"/>
                </a:lnTo>
                <a:lnTo>
                  <a:pt x="87247" y="62414"/>
                </a:lnTo>
                <a:lnTo>
                  <a:pt x="87247" y="62414"/>
                </a:lnTo>
                <a:lnTo>
                  <a:pt x="87247" y="63157"/>
                </a:lnTo>
                <a:lnTo>
                  <a:pt x="87247" y="63157"/>
                </a:lnTo>
                <a:lnTo>
                  <a:pt x="88941" y="63529"/>
                </a:lnTo>
                <a:lnTo>
                  <a:pt x="88941" y="63529"/>
                </a:lnTo>
                <a:lnTo>
                  <a:pt x="90070" y="63900"/>
                </a:lnTo>
                <a:lnTo>
                  <a:pt x="90070" y="63900"/>
                </a:lnTo>
                <a:lnTo>
                  <a:pt x="90635" y="63900"/>
                </a:lnTo>
                <a:lnTo>
                  <a:pt x="92894" y="57213"/>
                </a:lnTo>
                <a:lnTo>
                  <a:pt x="92894" y="57213"/>
                </a:lnTo>
                <a:lnTo>
                  <a:pt x="93458" y="56470"/>
                </a:lnTo>
                <a:lnTo>
                  <a:pt x="94305" y="55356"/>
                </a:lnTo>
                <a:lnTo>
                  <a:pt x="94870" y="54984"/>
                </a:lnTo>
                <a:lnTo>
                  <a:pt x="96000" y="54613"/>
                </a:lnTo>
                <a:lnTo>
                  <a:pt x="97694" y="54241"/>
                </a:lnTo>
                <a:lnTo>
                  <a:pt x="97694" y="54241"/>
                </a:lnTo>
                <a:lnTo>
                  <a:pt x="97976" y="54241"/>
                </a:lnTo>
                <a:lnTo>
                  <a:pt x="97976" y="54241"/>
                </a:lnTo>
                <a:lnTo>
                  <a:pt x="99670" y="54613"/>
                </a:lnTo>
                <a:lnTo>
                  <a:pt x="100800" y="55727"/>
                </a:lnTo>
                <a:lnTo>
                  <a:pt x="104470" y="60928"/>
                </a:lnTo>
                <a:lnTo>
                  <a:pt x="104752" y="61300"/>
                </a:lnTo>
                <a:lnTo>
                  <a:pt x="107576" y="58699"/>
                </a:lnTo>
                <a:lnTo>
                  <a:pt x="107576" y="58328"/>
                </a:lnTo>
                <a:lnTo>
                  <a:pt x="107576" y="58328"/>
                </a:lnTo>
                <a:lnTo>
                  <a:pt x="106164" y="51640"/>
                </a:lnTo>
                <a:lnTo>
                  <a:pt x="106164" y="51640"/>
                </a:lnTo>
                <a:lnTo>
                  <a:pt x="105882" y="50526"/>
                </a:lnTo>
                <a:lnTo>
                  <a:pt x="105882" y="49411"/>
                </a:lnTo>
                <a:lnTo>
                  <a:pt x="106164" y="48297"/>
                </a:lnTo>
                <a:lnTo>
                  <a:pt x="106729" y="47182"/>
                </a:lnTo>
                <a:lnTo>
                  <a:pt x="107576" y="45325"/>
                </a:lnTo>
                <a:lnTo>
                  <a:pt x="107576" y="45325"/>
                </a:lnTo>
                <a:lnTo>
                  <a:pt x="108423" y="44582"/>
                </a:lnTo>
                <a:lnTo>
                  <a:pt x="109270" y="43839"/>
                </a:lnTo>
                <a:lnTo>
                  <a:pt x="110117" y="43467"/>
                </a:lnTo>
                <a:lnTo>
                  <a:pt x="110964" y="43467"/>
                </a:lnTo>
                <a:lnTo>
                  <a:pt x="116329" y="43467"/>
                </a:lnTo>
                <a:lnTo>
                  <a:pt x="116329" y="43467"/>
                </a:lnTo>
                <a:lnTo>
                  <a:pt x="116611" y="43095"/>
                </a:lnTo>
                <a:lnTo>
                  <a:pt x="116611" y="43095"/>
                </a:lnTo>
                <a:lnTo>
                  <a:pt x="116894" y="41238"/>
                </a:lnTo>
                <a:lnTo>
                  <a:pt x="116894" y="41238"/>
                </a:lnTo>
                <a:lnTo>
                  <a:pt x="117176" y="39380"/>
                </a:lnTo>
                <a:lnTo>
                  <a:pt x="117176" y="39380"/>
                </a:lnTo>
                <a:lnTo>
                  <a:pt x="117176" y="39009"/>
                </a:lnTo>
                <a:lnTo>
                  <a:pt x="112376" y="35665"/>
                </a:lnTo>
                <a:lnTo>
                  <a:pt x="112376" y="35665"/>
                </a:lnTo>
                <a:lnTo>
                  <a:pt x="111811" y="34922"/>
                </a:lnTo>
                <a:lnTo>
                  <a:pt x="111247" y="34179"/>
                </a:lnTo>
                <a:lnTo>
                  <a:pt x="110682" y="33065"/>
                </a:lnTo>
                <a:lnTo>
                  <a:pt x="110682" y="31950"/>
                </a:lnTo>
                <a:lnTo>
                  <a:pt x="110117" y="29721"/>
                </a:lnTo>
                <a:lnTo>
                  <a:pt x="110117" y="29721"/>
                </a:lnTo>
                <a:lnTo>
                  <a:pt x="110117" y="28235"/>
                </a:lnTo>
                <a:lnTo>
                  <a:pt x="110400" y="27120"/>
                </a:lnTo>
                <a:lnTo>
                  <a:pt x="110682" y="26006"/>
                </a:lnTo>
                <a:lnTo>
                  <a:pt x="111247" y="24891"/>
                </a:lnTo>
                <a:lnTo>
                  <a:pt x="114917" y="20433"/>
                </a:lnTo>
                <a:lnTo>
                  <a:pt x="114917" y="20433"/>
                </a:lnTo>
                <a:lnTo>
                  <a:pt x="115200" y="19690"/>
                </a:lnTo>
                <a:lnTo>
                  <a:pt x="113505" y="16346"/>
                </a:lnTo>
                <a:lnTo>
                  <a:pt x="113505" y="16346"/>
                </a:lnTo>
                <a:lnTo>
                  <a:pt x="113223" y="15975"/>
                </a:lnTo>
                <a:lnTo>
                  <a:pt x="108141" y="18204"/>
                </a:lnTo>
                <a:lnTo>
                  <a:pt x="108141" y="18204"/>
                </a:lnTo>
                <a:lnTo>
                  <a:pt x="107011" y="18575"/>
                </a:lnTo>
                <a:lnTo>
                  <a:pt x="106164" y="18575"/>
                </a:lnTo>
                <a:lnTo>
                  <a:pt x="105317" y="17832"/>
                </a:lnTo>
                <a:lnTo>
                  <a:pt x="104470" y="17089"/>
                </a:lnTo>
                <a:lnTo>
                  <a:pt x="103341" y="15975"/>
                </a:lnTo>
                <a:lnTo>
                  <a:pt x="103341" y="15975"/>
                </a:lnTo>
                <a:lnTo>
                  <a:pt x="102494" y="15232"/>
                </a:lnTo>
                <a:lnTo>
                  <a:pt x="101929" y="14489"/>
                </a:lnTo>
                <a:lnTo>
                  <a:pt x="101647" y="13374"/>
                </a:lnTo>
                <a:lnTo>
                  <a:pt x="101647" y="11888"/>
                </a:lnTo>
                <a:lnTo>
                  <a:pt x="101647" y="5201"/>
                </a:lnTo>
                <a:lnTo>
                  <a:pt x="101647" y="5201"/>
                </a:lnTo>
                <a:lnTo>
                  <a:pt x="101364" y="4829"/>
                </a:lnTo>
                <a:lnTo>
                  <a:pt x="101364" y="4829"/>
                </a:lnTo>
                <a:lnTo>
                  <a:pt x="99952" y="4086"/>
                </a:lnTo>
                <a:lnTo>
                  <a:pt x="99952" y="4086"/>
                </a:lnTo>
                <a:lnTo>
                  <a:pt x="98541" y="3715"/>
                </a:lnTo>
                <a:lnTo>
                  <a:pt x="98541" y="3715"/>
                </a:lnTo>
                <a:lnTo>
                  <a:pt x="98258" y="4086"/>
                </a:lnTo>
                <a:lnTo>
                  <a:pt x="95717" y="10030"/>
                </a:lnTo>
                <a:lnTo>
                  <a:pt x="95717" y="10030"/>
                </a:lnTo>
                <a:lnTo>
                  <a:pt x="95152" y="11145"/>
                </a:lnTo>
                <a:lnTo>
                  <a:pt x="94588" y="11888"/>
                </a:lnTo>
                <a:lnTo>
                  <a:pt x="93741" y="12260"/>
                </a:lnTo>
                <a:lnTo>
                  <a:pt x="92894" y="12631"/>
                </a:lnTo>
                <a:lnTo>
                  <a:pt x="91200" y="13003"/>
                </a:lnTo>
                <a:lnTo>
                  <a:pt x="91200" y="13003"/>
                </a:lnTo>
                <a:lnTo>
                  <a:pt x="90635" y="13003"/>
                </a:lnTo>
                <a:lnTo>
                  <a:pt x="90635" y="13003"/>
                </a:lnTo>
                <a:lnTo>
                  <a:pt x="89223" y="12631"/>
                </a:lnTo>
                <a:lnTo>
                  <a:pt x="87811" y="11517"/>
                </a:lnTo>
                <a:lnTo>
                  <a:pt x="84141" y="6687"/>
                </a:lnTo>
                <a:lnTo>
                  <a:pt x="83576" y="6687"/>
                </a:lnTo>
                <a:lnTo>
                  <a:pt x="81035" y="8544"/>
                </a:lnTo>
                <a:lnTo>
                  <a:pt x="81035" y="8916"/>
                </a:lnTo>
                <a:lnTo>
                  <a:pt x="80752" y="9287"/>
                </a:lnTo>
                <a:lnTo>
                  <a:pt x="82447" y="15603"/>
                </a:lnTo>
                <a:lnTo>
                  <a:pt x="82447" y="15603"/>
                </a:lnTo>
                <a:lnTo>
                  <a:pt x="82729" y="16718"/>
                </a:lnTo>
                <a:lnTo>
                  <a:pt x="82729" y="18204"/>
                </a:lnTo>
                <a:lnTo>
                  <a:pt x="82447" y="19318"/>
                </a:lnTo>
                <a:lnTo>
                  <a:pt x="81882" y="20433"/>
                </a:lnTo>
                <a:lnTo>
                  <a:pt x="80752" y="21919"/>
                </a:lnTo>
                <a:lnTo>
                  <a:pt x="80752" y="21919"/>
                </a:lnTo>
                <a:lnTo>
                  <a:pt x="80188" y="22662"/>
                </a:lnTo>
                <a:lnTo>
                  <a:pt x="79623" y="23405"/>
                </a:lnTo>
                <a:lnTo>
                  <a:pt x="78776" y="23777"/>
                </a:lnTo>
                <a:lnTo>
                  <a:pt x="77647" y="24148"/>
                </a:lnTo>
                <a:lnTo>
                  <a:pt x="77647" y="24148"/>
                </a:lnTo>
                <a:close/>
                <a:moveTo>
                  <a:pt x="85835" y="33808"/>
                </a:moveTo>
                <a:lnTo>
                  <a:pt x="85835" y="33808"/>
                </a:lnTo>
                <a:lnTo>
                  <a:pt x="86117" y="31578"/>
                </a:lnTo>
                <a:lnTo>
                  <a:pt x="86682" y="29721"/>
                </a:lnTo>
                <a:lnTo>
                  <a:pt x="87247" y="27492"/>
                </a:lnTo>
                <a:lnTo>
                  <a:pt x="88376" y="25634"/>
                </a:lnTo>
                <a:lnTo>
                  <a:pt x="88376" y="25634"/>
                </a:lnTo>
                <a:lnTo>
                  <a:pt x="89788" y="24148"/>
                </a:lnTo>
                <a:lnTo>
                  <a:pt x="91200" y="23034"/>
                </a:lnTo>
                <a:lnTo>
                  <a:pt x="92611" y="22662"/>
                </a:lnTo>
                <a:lnTo>
                  <a:pt x="94305" y="22291"/>
                </a:lnTo>
                <a:lnTo>
                  <a:pt x="94305" y="22291"/>
                </a:lnTo>
                <a:lnTo>
                  <a:pt x="96000" y="22662"/>
                </a:lnTo>
                <a:lnTo>
                  <a:pt x="97694" y="23034"/>
                </a:lnTo>
                <a:lnTo>
                  <a:pt x="99105" y="24148"/>
                </a:lnTo>
                <a:lnTo>
                  <a:pt x="100517" y="25634"/>
                </a:lnTo>
                <a:lnTo>
                  <a:pt x="100517" y="25634"/>
                </a:lnTo>
                <a:lnTo>
                  <a:pt x="101364" y="27492"/>
                </a:lnTo>
                <a:lnTo>
                  <a:pt x="102211" y="29721"/>
                </a:lnTo>
                <a:lnTo>
                  <a:pt x="102776" y="31578"/>
                </a:lnTo>
                <a:lnTo>
                  <a:pt x="102776" y="33808"/>
                </a:lnTo>
                <a:lnTo>
                  <a:pt x="102776" y="33808"/>
                </a:lnTo>
                <a:lnTo>
                  <a:pt x="102776" y="36037"/>
                </a:lnTo>
                <a:lnTo>
                  <a:pt x="102211" y="38266"/>
                </a:lnTo>
                <a:lnTo>
                  <a:pt x="101364" y="40123"/>
                </a:lnTo>
                <a:lnTo>
                  <a:pt x="100517" y="41609"/>
                </a:lnTo>
                <a:lnTo>
                  <a:pt x="100517" y="41609"/>
                </a:lnTo>
                <a:lnTo>
                  <a:pt x="99105" y="43095"/>
                </a:lnTo>
                <a:lnTo>
                  <a:pt x="97694" y="44210"/>
                </a:lnTo>
                <a:lnTo>
                  <a:pt x="96000" y="44953"/>
                </a:lnTo>
                <a:lnTo>
                  <a:pt x="94305" y="44953"/>
                </a:lnTo>
                <a:lnTo>
                  <a:pt x="94305" y="44953"/>
                </a:lnTo>
                <a:lnTo>
                  <a:pt x="92611" y="44953"/>
                </a:lnTo>
                <a:lnTo>
                  <a:pt x="91200" y="44210"/>
                </a:lnTo>
                <a:lnTo>
                  <a:pt x="89788" y="43095"/>
                </a:lnTo>
                <a:lnTo>
                  <a:pt x="88376" y="41609"/>
                </a:lnTo>
                <a:lnTo>
                  <a:pt x="88376" y="41609"/>
                </a:lnTo>
                <a:lnTo>
                  <a:pt x="87247" y="40123"/>
                </a:lnTo>
                <a:lnTo>
                  <a:pt x="86682" y="38266"/>
                </a:lnTo>
                <a:lnTo>
                  <a:pt x="86117" y="36037"/>
                </a:lnTo>
                <a:lnTo>
                  <a:pt x="85835" y="33808"/>
                </a:lnTo>
                <a:lnTo>
                  <a:pt x="85835" y="33808"/>
                </a:lnTo>
                <a:close/>
                <a:moveTo>
                  <a:pt x="88658" y="33808"/>
                </a:moveTo>
                <a:lnTo>
                  <a:pt x="88658" y="33808"/>
                </a:lnTo>
                <a:lnTo>
                  <a:pt x="88941" y="35294"/>
                </a:lnTo>
                <a:lnTo>
                  <a:pt x="89223" y="36780"/>
                </a:lnTo>
                <a:lnTo>
                  <a:pt x="89788" y="37894"/>
                </a:lnTo>
                <a:lnTo>
                  <a:pt x="90352" y="39009"/>
                </a:lnTo>
                <a:lnTo>
                  <a:pt x="90352" y="39009"/>
                </a:lnTo>
                <a:lnTo>
                  <a:pt x="91200" y="40123"/>
                </a:lnTo>
                <a:lnTo>
                  <a:pt x="92329" y="40866"/>
                </a:lnTo>
                <a:lnTo>
                  <a:pt x="93176" y="41238"/>
                </a:lnTo>
                <a:lnTo>
                  <a:pt x="94305" y="41238"/>
                </a:lnTo>
                <a:lnTo>
                  <a:pt x="94305" y="41238"/>
                </a:lnTo>
                <a:lnTo>
                  <a:pt x="95435" y="41238"/>
                </a:lnTo>
                <a:lnTo>
                  <a:pt x="96564" y="40866"/>
                </a:lnTo>
                <a:lnTo>
                  <a:pt x="97411" y="40123"/>
                </a:lnTo>
                <a:lnTo>
                  <a:pt x="98258" y="39009"/>
                </a:lnTo>
                <a:lnTo>
                  <a:pt x="98258" y="39009"/>
                </a:lnTo>
                <a:lnTo>
                  <a:pt x="99105" y="37894"/>
                </a:lnTo>
                <a:lnTo>
                  <a:pt x="99670" y="36780"/>
                </a:lnTo>
                <a:lnTo>
                  <a:pt x="99952" y="35294"/>
                </a:lnTo>
                <a:lnTo>
                  <a:pt x="99952" y="33808"/>
                </a:lnTo>
                <a:lnTo>
                  <a:pt x="99952" y="33808"/>
                </a:lnTo>
                <a:lnTo>
                  <a:pt x="99952" y="32321"/>
                </a:lnTo>
                <a:lnTo>
                  <a:pt x="99670" y="31207"/>
                </a:lnTo>
                <a:lnTo>
                  <a:pt x="99105" y="29721"/>
                </a:lnTo>
                <a:lnTo>
                  <a:pt x="98258" y="28235"/>
                </a:lnTo>
                <a:lnTo>
                  <a:pt x="98258" y="28235"/>
                </a:lnTo>
                <a:lnTo>
                  <a:pt x="97411" y="27492"/>
                </a:lnTo>
                <a:lnTo>
                  <a:pt x="96564" y="26749"/>
                </a:lnTo>
                <a:lnTo>
                  <a:pt x="95435" y="26377"/>
                </a:lnTo>
                <a:lnTo>
                  <a:pt x="94305" y="26006"/>
                </a:lnTo>
                <a:lnTo>
                  <a:pt x="94305" y="26006"/>
                </a:lnTo>
                <a:lnTo>
                  <a:pt x="93176" y="26377"/>
                </a:lnTo>
                <a:lnTo>
                  <a:pt x="92329" y="26749"/>
                </a:lnTo>
                <a:lnTo>
                  <a:pt x="91200" y="27492"/>
                </a:lnTo>
                <a:lnTo>
                  <a:pt x="90352" y="28235"/>
                </a:lnTo>
                <a:lnTo>
                  <a:pt x="90352" y="28235"/>
                </a:lnTo>
                <a:lnTo>
                  <a:pt x="89788" y="29721"/>
                </a:lnTo>
                <a:lnTo>
                  <a:pt x="89223" y="31207"/>
                </a:lnTo>
                <a:lnTo>
                  <a:pt x="88941" y="32321"/>
                </a:lnTo>
                <a:lnTo>
                  <a:pt x="88658" y="33808"/>
                </a:lnTo>
                <a:lnTo>
                  <a:pt x="88658" y="33808"/>
                </a:lnTo>
                <a:close/>
              </a:path>
            </a:pathLst>
          </a:custGeom>
          <a:solidFill>
            <a:schemeClr val="accent2"/>
          </a:solidFill>
          <a:ln>
            <a:noFill/>
          </a:ln>
        </p:spPr>
        <p:txBody>
          <a:bodyPr anchor="ctr"/>
          <a:lstStyle/>
          <a:p>
            <a:pPr algn="ctr"/>
            <a:endParaRPr/>
          </a:p>
        </p:txBody>
      </p:sp>
      <p:sp>
        <p:nvSpPr>
          <p:cNvPr id="14" name="iS1ide-任意多边形: 形状 13"/>
          <p:cNvSpPr/>
          <p:nvPr/>
        </p:nvSpPr>
        <p:spPr>
          <a:xfrm>
            <a:off x="1237127" y="4176024"/>
            <a:ext cx="678352" cy="512743"/>
          </a:xfrm>
          <a:custGeom>
            <a:avLst/>
            <a:gdLst/>
            <a:ahLst/>
            <a:cxnLst/>
            <a:rect l="0" t="0" r="0" b="0"/>
            <a:pathLst>
              <a:path w="120000" h="120000" extrusionOk="0">
                <a:moveTo>
                  <a:pt x="119717" y="51851"/>
                </a:moveTo>
                <a:lnTo>
                  <a:pt x="113223" y="61851"/>
                </a:lnTo>
                <a:lnTo>
                  <a:pt x="119717" y="71851"/>
                </a:lnTo>
                <a:lnTo>
                  <a:pt x="119717" y="71851"/>
                </a:lnTo>
                <a:lnTo>
                  <a:pt x="120000" y="72592"/>
                </a:lnTo>
                <a:lnTo>
                  <a:pt x="120000" y="73703"/>
                </a:lnTo>
                <a:lnTo>
                  <a:pt x="119717" y="74444"/>
                </a:lnTo>
                <a:lnTo>
                  <a:pt x="119435" y="75185"/>
                </a:lnTo>
                <a:lnTo>
                  <a:pt x="119435" y="75185"/>
                </a:lnTo>
                <a:lnTo>
                  <a:pt x="118870" y="75185"/>
                </a:lnTo>
                <a:lnTo>
                  <a:pt x="118588" y="75555"/>
                </a:lnTo>
                <a:lnTo>
                  <a:pt x="118588" y="75555"/>
                </a:lnTo>
                <a:lnTo>
                  <a:pt x="117741" y="75185"/>
                </a:lnTo>
                <a:lnTo>
                  <a:pt x="117176" y="74444"/>
                </a:lnTo>
                <a:lnTo>
                  <a:pt x="110682" y="63703"/>
                </a:lnTo>
                <a:lnTo>
                  <a:pt x="110682" y="63703"/>
                </a:lnTo>
                <a:lnTo>
                  <a:pt x="110400" y="63703"/>
                </a:lnTo>
                <a:lnTo>
                  <a:pt x="110117" y="63703"/>
                </a:lnTo>
                <a:lnTo>
                  <a:pt x="106164" y="63703"/>
                </a:lnTo>
                <a:lnTo>
                  <a:pt x="111247" y="71851"/>
                </a:lnTo>
                <a:lnTo>
                  <a:pt x="111247" y="71851"/>
                </a:lnTo>
                <a:lnTo>
                  <a:pt x="111529" y="72592"/>
                </a:lnTo>
                <a:lnTo>
                  <a:pt x="111811" y="73703"/>
                </a:lnTo>
                <a:lnTo>
                  <a:pt x="111529" y="74444"/>
                </a:lnTo>
                <a:lnTo>
                  <a:pt x="110964" y="75185"/>
                </a:lnTo>
                <a:lnTo>
                  <a:pt x="110964" y="75185"/>
                </a:lnTo>
                <a:lnTo>
                  <a:pt x="110682" y="75185"/>
                </a:lnTo>
                <a:lnTo>
                  <a:pt x="110117" y="75555"/>
                </a:lnTo>
                <a:lnTo>
                  <a:pt x="110117" y="75555"/>
                </a:lnTo>
                <a:lnTo>
                  <a:pt x="109552" y="75185"/>
                </a:lnTo>
                <a:lnTo>
                  <a:pt x="108988" y="74444"/>
                </a:lnTo>
                <a:lnTo>
                  <a:pt x="102494" y="63703"/>
                </a:lnTo>
                <a:lnTo>
                  <a:pt x="97411" y="63703"/>
                </a:lnTo>
                <a:lnTo>
                  <a:pt x="103058" y="71851"/>
                </a:lnTo>
                <a:lnTo>
                  <a:pt x="103058" y="71851"/>
                </a:lnTo>
                <a:lnTo>
                  <a:pt x="103341" y="72592"/>
                </a:lnTo>
                <a:lnTo>
                  <a:pt x="103341" y="73703"/>
                </a:lnTo>
                <a:lnTo>
                  <a:pt x="103058" y="74444"/>
                </a:lnTo>
                <a:lnTo>
                  <a:pt x="102494" y="75185"/>
                </a:lnTo>
                <a:lnTo>
                  <a:pt x="102494" y="75185"/>
                </a:lnTo>
                <a:lnTo>
                  <a:pt x="102211" y="75185"/>
                </a:lnTo>
                <a:lnTo>
                  <a:pt x="101364" y="75555"/>
                </a:lnTo>
                <a:lnTo>
                  <a:pt x="101364" y="75555"/>
                </a:lnTo>
                <a:lnTo>
                  <a:pt x="100800" y="75185"/>
                </a:lnTo>
                <a:lnTo>
                  <a:pt x="100235" y="74444"/>
                </a:lnTo>
                <a:lnTo>
                  <a:pt x="93741" y="63703"/>
                </a:lnTo>
                <a:lnTo>
                  <a:pt x="91482" y="63703"/>
                </a:lnTo>
                <a:lnTo>
                  <a:pt x="91482" y="63703"/>
                </a:lnTo>
                <a:lnTo>
                  <a:pt x="90917" y="69629"/>
                </a:lnTo>
                <a:lnTo>
                  <a:pt x="90070" y="75555"/>
                </a:lnTo>
                <a:lnTo>
                  <a:pt x="88941" y="80740"/>
                </a:lnTo>
                <a:lnTo>
                  <a:pt x="87247" y="85555"/>
                </a:lnTo>
                <a:lnTo>
                  <a:pt x="85270" y="90370"/>
                </a:lnTo>
                <a:lnTo>
                  <a:pt x="83011" y="95185"/>
                </a:lnTo>
                <a:lnTo>
                  <a:pt x="80470" y="99629"/>
                </a:lnTo>
                <a:lnTo>
                  <a:pt x="77082" y="103703"/>
                </a:lnTo>
                <a:lnTo>
                  <a:pt x="77082" y="103703"/>
                </a:lnTo>
                <a:lnTo>
                  <a:pt x="73694" y="107777"/>
                </a:lnTo>
                <a:lnTo>
                  <a:pt x="70023" y="111111"/>
                </a:lnTo>
                <a:lnTo>
                  <a:pt x="66635" y="113703"/>
                </a:lnTo>
                <a:lnTo>
                  <a:pt x="62682" y="115925"/>
                </a:lnTo>
                <a:lnTo>
                  <a:pt x="58729" y="117777"/>
                </a:lnTo>
                <a:lnTo>
                  <a:pt x="54494" y="118888"/>
                </a:lnTo>
                <a:lnTo>
                  <a:pt x="50258" y="120000"/>
                </a:lnTo>
                <a:lnTo>
                  <a:pt x="45741" y="120000"/>
                </a:lnTo>
                <a:lnTo>
                  <a:pt x="45741" y="120000"/>
                </a:lnTo>
                <a:lnTo>
                  <a:pt x="41223" y="119629"/>
                </a:lnTo>
                <a:lnTo>
                  <a:pt x="36705" y="118888"/>
                </a:lnTo>
                <a:lnTo>
                  <a:pt x="32470" y="117777"/>
                </a:lnTo>
                <a:lnTo>
                  <a:pt x="28235" y="115555"/>
                </a:lnTo>
                <a:lnTo>
                  <a:pt x="24282" y="113333"/>
                </a:lnTo>
                <a:lnTo>
                  <a:pt x="20611" y="110370"/>
                </a:lnTo>
                <a:lnTo>
                  <a:pt x="16941" y="106666"/>
                </a:lnTo>
                <a:lnTo>
                  <a:pt x="13552" y="102222"/>
                </a:lnTo>
                <a:lnTo>
                  <a:pt x="13552" y="102222"/>
                </a:lnTo>
                <a:lnTo>
                  <a:pt x="10447" y="97777"/>
                </a:lnTo>
                <a:lnTo>
                  <a:pt x="7623" y="93333"/>
                </a:lnTo>
                <a:lnTo>
                  <a:pt x="5364" y="88148"/>
                </a:lnTo>
                <a:lnTo>
                  <a:pt x="3388" y="83333"/>
                </a:lnTo>
                <a:lnTo>
                  <a:pt x="1976" y="77777"/>
                </a:lnTo>
                <a:lnTo>
                  <a:pt x="847" y="71851"/>
                </a:lnTo>
                <a:lnTo>
                  <a:pt x="282" y="65925"/>
                </a:lnTo>
                <a:lnTo>
                  <a:pt x="0" y="60000"/>
                </a:lnTo>
                <a:lnTo>
                  <a:pt x="0" y="60000"/>
                </a:lnTo>
                <a:lnTo>
                  <a:pt x="282" y="54074"/>
                </a:lnTo>
                <a:lnTo>
                  <a:pt x="847" y="48148"/>
                </a:lnTo>
                <a:lnTo>
                  <a:pt x="1976" y="42592"/>
                </a:lnTo>
                <a:lnTo>
                  <a:pt x="3388" y="37037"/>
                </a:lnTo>
                <a:lnTo>
                  <a:pt x="5364" y="31851"/>
                </a:lnTo>
                <a:lnTo>
                  <a:pt x="7623" y="27037"/>
                </a:lnTo>
                <a:lnTo>
                  <a:pt x="10447" y="22222"/>
                </a:lnTo>
                <a:lnTo>
                  <a:pt x="13552" y="17777"/>
                </a:lnTo>
                <a:lnTo>
                  <a:pt x="13552" y="17777"/>
                </a:lnTo>
                <a:lnTo>
                  <a:pt x="16941" y="13703"/>
                </a:lnTo>
                <a:lnTo>
                  <a:pt x="20611" y="10370"/>
                </a:lnTo>
                <a:lnTo>
                  <a:pt x="24282" y="6666"/>
                </a:lnTo>
                <a:lnTo>
                  <a:pt x="28235" y="4444"/>
                </a:lnTo>
                <a:lnTo>
                  <a:pt x="32470" y="2592"/>
                </a:lnTo>
                <a:lnTo>
                  <a:pt x="36705" y="1111"/>
                </a:lnTo>
                <a:lnTo>
                  <a:pt x="41223" y="370"/>
                </a:lnTo>
                <a:lnTo>
                  <a:pt x="45741" y="0"/>
                </a:lnTo>
                <a:lnTo>
                  <a:pt x="45741" y="0"/>
                </a:lnTo>
                <a:lnTo>
                  <a:pt x="50541" y="370"/>
                </a:lnTo>
                <a:lnTo>
                  <a:pt x="55058" y="1111"/>
                </a:lnTo>
                <a:lnTo>
                  <a:pt x="59294" y="2592"/>
                </a:lnTo>
                <a:lnTo>
                  <a:pt x="63529" y="4444"/>
                </a:lnTo>
                <a:lnTo>
                  <a:pt x="67200" y="6666"/>
                </a:lnTo>
                <a:lnTo>
                  <a:pt x="71152" y="10370"/>
                </a:lnTo>
                <a:lnTo>
                  <a:pt x="74541" y="13703"/>
                </a:lnTo>
                <a:lnTo>
                  <a:pt x="77929" y="17777"/>
                </a:lnTo>
                <a:lnTo>
                  <a:pt x="77929" y="17777"/>
                </a:lnTo>
                <a:lnTo>
                  <a:pt x="81317" y="22222"/>
                </a:lnTo>
                <a:lnTo>
                  <a:pt x="84141" y="27037"/>
                </a:lnTo>
                <a:lnTo>
                  <a:pt x="86400" y="31851"/>
                </a:lnTo>
                <a:lnTo>
                  <a:pt x="88376" y="37037"/>
                </a:lnTo>
                <a:lnTo>
                  <a:pt x="89788" y="42592"/>
                </a:lnTo>
                <a:lnTo>
                  <a:pt x="90635" y="48148"/>
                </a:lnTo>
                <a:lnTo>
                  <a:pt x="91482" y="54074"/>
                </a:lnTo>
                <a:lnTo>
                  <a:pt x="91482" y="60000"/>
                </a:lnTo>
                <a:lnTo>
                  <a:pt x="93741" y="60000"/>
                </a:lnTo>
                <a:lnTo>
                  <a:pt x="100235" y="49629"/>
                </a:lnTo>
                <a:lnTo>
                  <a:pt x="100235" y="49629"/>
                </a:lnTo>
                <a:lnTo>
                  <a:pt x="100800" y="48888"/>
                </a:lnTo>
                <a:lnTo>
                  <a:pt x="101364" y="48888"/>
                </a:lnTo>
                <a:lnTo>
                  <a:pt x="102211" y="48888"/>
                </a:lnTo>
                <a:lnTo>
                  <a:pt x="102776" y="49259"/>
                </a:lnTo>
                <a:lnTo>
                  <a:pt x="102776" y="49259"/>
                </a:lnTo>
                <a:lnTo>
                  <a:pt x="103058" y="50000"/>
                </a:lnTo>
                <a:lnTo>
                  <a:pt x="103341" y="50740"/>
                </a:lnTo>
                <a:lnTo>
                  <a:pt x="103341" y="51111"/>
                </a:lnTo>
                <a:lnTo>
                  <a:pt x="103058" y="51851"/>
                </a:lnTo>
                <a:lnTo>
                  <a:pt x="97411" y="60000"/>
                </a:lnTo>
                <a:lnTo>
                  <a:pt x="102494" y="60000"/>
                </a:lnTo>
                <a:lnTo>
                  <a:pt x="108988" y="49629"/>
                </a:lnTo>
                <a:lnTo>
                  <a:pt x="108988" y="49629"/>
                </a:lnTo>
                <a:lnTo>
                  <a:pt x="109552" y="48888"/>
                </a:lnTo>
                <a:lnTo>
                  <a:pt x="109835" y="48888"/>
                </a:lnTo>
                <a:lnTo>
                  <a:pt x="110400" y="48888"/>
                </a:lnTo>
                <a:lnTo>
                  <a:pt x="110964" y="49259"/>
                </a:lnTo>
                <a:lnTo>
                  <a:pt x="110964" y="49259"/>
                </a:lnTo>
                <a:lnTo>
                  <a:pt x="111529" y="50000"/>
                </a:lnTo>
                <a:lnTo>
                  <a:pt x="111811" y="50740"/>
                </a:lnTo>
                <a:lnTo>
                  <a:pt x="111529" y="51111"/>
                </a:lnTo>
                <a:lnTo>
                  <a:pt x="111247" y="51851"/>
                </a:lnTo>
                <a:lnTo>
                  <a:pt x="106164" y="60000"/>
                </a:lnTo>
                <a:lnTo>
                  <a:pt x="110117" y="60000"/>
                </a:lnTo>
                <a:lnTo>
                  <a:pt x="110117" y="60000"/>
                </a:lnTo>
                <a:lnTo>
                  <a:pt x="110400" y="60000"/>
                </a:lnTo>
                <a:lnTo>
                  <a:pt x="110682" y="60000"/>
                </a:lnTo>
                <a:lnTo>
                  <a:pt x="117176" y="49629"/>
                </a:lnTo>
                <a:lnTo>
                  <a:pt x="117176" y="49629"/>
                </a:lnTo>
                <a:lnTo>
                  <a:pt x="117741" y="48888"/>
                </a:lnTo>
                <a:lnTo>
                  <a:pt x="118305" y="48888"/>
                </a:lnTo>
                <a:lnTo>
                  <a:pt x="118870" y="48888"/>
                </a:lnTo>
                <a:lnTo>
                  <a:pt x="119435" y="49259"/>
                </a:lnTo>
                <a:lnTo>
                  <a:pt x="119435" y="49259"/>
                </a:lnTo>
                <a:lnTo>
                  <a:pt x="120000" y="50000"/>
                </a:lnTo>
                <a:lnTo>
                  <a:pt x="120000" y="50740"/>
                </a:lnTo>
                <a:lnTo>
                  <a:pt x="120000" y="51111"/>
                </a:lnTo>
                <a:lnTo>
                  <a:pt x="119717" y="51851"/>
                </a:lnTo>
                <a:lnTo>
                  <a:pt x="119717" y="51851"/>
                </a:lnTo>
                <a:close/>
                <a:moveTo>
                  <a:pt x="75105" y="101111"/>
                </a:moveTo>
                <a:lnTo>
                  <a:pt x="75105" y="101111"/>
                </a:lnTo>
                <a:lnTo>
                  <a:pt x="77929" y="97037"/>
                </a:lnTo>
                <a:lnTo>
                  <a:pt x="80752" y="92962"/>
                </a:lnTo>
                <a:lnTo>
                  <a:pt x="83011" y="88888"/>
                </a:lnTo>
                <a:lnTo>
                  <a:pt x="84705" y="84074"/>
                </a:lnTo>
                <a:lnTo>
                  <a:pt x="86117" y="79629"/>
                </a:lnTo>
                <a:lnTo>
                  <a:pt x="87247" y="74444"/>
                </a:lnTo>
                <a:lnTo>
                  <a:pt x="88094" y="69259"/>
                </a:lnTo>
                <a:lnTo>
                  <a:pt x="88658" y="63703"/>
                </a:lnTo>
                <a:lnTo>
                  <a:pt x="80188" y="63703"/>
                </a:lnTo>
                <a:lnTo>
                  <a:pt x="80188" y="63703"/>
                </a:lnTo>
                <a:lnTo>
                  <a:pt x="79623" y="68148"/>
                </a:lnTo>
                <a:lnTo>
                  <a:pt x="79058" y="71851"/>
                </a:lnTo>
                <a:lnTo>
                  <a:pt x="77929" y="76296"/>
                </a:lnTo>
                <a:lnTo>
                  <a:pt x="76517" y="80000"/>
                </a:lnTo>
                <a:lnTo>
                  <a:pt x="75105" y="83333"/>
                </a:lnTo>
                <a:lnTo>
                  <a:pt x="73411" y="86666"/>
                </a:lnTo>
                <a:lnTo>
                  <a:pt x="71435" y="90000"/>
                </a:lnTo>
                <a:lnTo>
                  <a:pt x="68894" y="92962"/>
                </a:lnTo>
                <a:lnTo>
                  <a:pt x="68894" y="92962"/>
                </a:lnTo>
                <a:lnTo>
                  <a:pt x="66635" y="95925"/>
                </a:lnTo>
                <a:lnTo>
                  <a:pt x="64094" y="98148"/>
                </a:lnTo>
                <a:lnTo>
                  <a:pt x="61270" y="100370"/>
                </a:lnTo>
                <a:lnTo>
                  <a:pt x="58447" y="101851"/>
                </a:lnTo>
                <a:lnTo>
                  <a:pt x="55623" y="103333"/>
                </a:lnTo>
                <a:lnTo>
                  <a:pt x="52235" y="104074"/>
                </a:lnTo>
                <a:lnTo>
                  <a:pt x="49129" y="105185"/>
                </a:lnTo>
                <a:lnTo>
                  <a:pt x="45741" y="105185"/>
                </a:lnTo>
                <a:lnTo>
                  <a:pt x="45741" y="105185"/>
                </a:lnTo>
                <a:lnTo>
                  <a:pt x="42352" y="105185"/>
                </a:lnTo>
                <a:lnTo>
                  <a:pt x="38964" y="104074"/>
                </a:lnTo>
                <a:lnTo>
                  <a:pt x="35858" y="102962"/>
                </a:lnTo>
                <a:lnTo>
                  <a:pt x="32752" y="101481"/>
                </a:lnTo>
                <a:lnTo>
                  <a:pt x="29647" y="99629"/>
                </a:lnTo>
                <a:lnTo>
                  <a:pt x="26823" y="97407"/>
                </a:lnTo>
                <a:lnTo>
                  <a:pt x="24282" y="94814"/>
                </a:lnTo>
                <a:lnTo>
                  <a:pt x="21741" y="91851"/>
                </a:lnTo>
                <a:lnTo>
                  <a:pt x="21741" y="91851"/>
                </a:lnTo>
                <a:lnTo>
                  <a:pt x="19200" y="88518"/>
                </a:lnTo>
                <a:lnTo>
                  <a:pt x="17223" y="84814"/>
                </a:lnTo>
                <a:lnTo>
                  <a:pt x="15529" y="81111"/>
                </a:lnTo>
                <a:lnTo>
                  <a:pt x="14117" y="77407"/>
                </a:lnTo>
                <a:lnTo>
                  <a:pt x="12988" y="73333"/>
                </a:lnTo>
                <a:lnTo>
                  <a:pt x="12141" y="68888"/>
                </a:lnTo>
                <a:lnTo>
                  <a:pt x="11858" y="64444"/>
                </a:lnTo>
                <a:lnTo>
                  <a:pt x="11576" y="60000"/>
                </a:lnTo>
                <a:lnTo>
                  <a:pt x="11576" y="60000"/>
                </a:lnTo>
                <a:lnTo>
                  <a:pt x="11858" y="55555"/>
                </a:lnTo>
                <a:lnTo>
                  <a:pt x="12141" y="51111"/>
                </a:lnTo>
                <a:lnTo>
                  <a:pt x="12988" y="47037"/>
                </a:lnTo>
                <a:lnTo>
                  <a:pt x="14117" y="42962"/>
                </a:lnTo>
                <a:lnTo>
                  <a:pt x="15529" y="38888"/>
                </a:lnTo>
                <a:lnTo>
                  <a:pt x="17223" y="35185"/>
                </a:lnTo>
                <a:lnTo>
                  <a:pt x="19200" y="31851"/>
                </a:lnTo>
                <a:lnTo>
                  <a:pt x="21741" y="28148"/>
                </a:lnTo>
                <a:lnTo>
                  <a:pt x="21741" y="28148"/>
                </a:lnTo>
                <a:lnTo>
                  <a:pt x="24282" y="25185"/>
                </a:lnTo>
                <a:lnTo>
                  <a:pt x="26823" y="22592"/>
                </a:lnTo>
                <a:lnTo>
                  <a:pt x="29647" y="20370"/>
                </a:lnTo>
                <a:lnTo>
                  <a:pt x="32752" y="18518"/>
                </a:lnTo>
                <a:lnTo>
                  <a:pt x="35858" y="17037"/>
                </a:lnTo>
                <a:lnTo>
                  <a:pt x="38964" y="15925"/>
                </a:lnTo>
                <a:lnTo>
                  <a:pt x="42352" y="15555"/>
                </a:lnTo>
                <a:lnTo>
                  <a:pt x="45741" y="15185"/>
                </a:lnTo>
                <a:lnTo>
                  <a:pt x="45741" y="15185"/>
                </a:lnTo>
                <a:lnTo>
                  <a:pt x="49129" y="15555"/>
                </a:lnTo>
                <a:lnTo>
                  <a:pt x="52517" y="15925"/>
                </a:lnTo>
                <a:lnTo>
                  <a:pt x="55905" y="17037"/>
                </a:lnTo>
                <a:lnTo>
                  <a:pt x="59011" y="18518"/>
                </a:lnTo>
                <a:lnTo>
                  <a:pt x="61835" y="20370"/>
                </a:lnTo>
                <a:lnTo>
                  <a:pt x="64658" y="22592"/>
                </a:lnTo>
                <a:lnTo>
                  <a:pt x="67482" y="25185"/>
                </a:lnTo>
                <a:lnTo>
                  <a:pt x="70023" y="28148"/>
                </a:lnTo>
                <a:lnTo>
                  <a:pt x="70023" y="28148"/>
                </a:lnTo>
                <a:lnTo>
                  <a:pt x="72282" y="31481"/>
                </a:lnTo>
                <a:lnTo>
                  <a:pt x="74258" y="35185"/>
                </a:lnTo>
                <a:lnTo>
                  <a:pt x="75952" y="38888"/>
                </a:lnTo>
                <a:lnTo>
                  <a:pt x="77364" y="42962"/>
                </a:lnTo>
                <a:lnTo>
                  <a:pt x="78776" y="47037"/>
                </a:lnTo>
                <a:lnTo>
                  <a:pt x="79623" y="51111"/>
                </a:lnTo>
                <a:lnTo>
                  <a:pt x="80188" y="55555"/>
                </a:lnTo>
                <a:lnTo>
                  <a:pt x="80188" y="60000"/>
                </a:lnTo>
                <a:lnTo>
                  <a:pt x="88658" y="60000"/>
                </a:lnTo>
                <a:lnTo>
                  <a:pt x="88658" y="60000"/>
                </a:lnTo>
                <a:lnTo>
                  <a:pt x="88658" y="54444"/>
                </a:lnTo>
                <a:lnTo>
                  <a:pt x="87811" y="48888"/>
                </a:lnTo>
                <a:lnTo>
                  <a:pt x="86964" y="43703"/>
                </a:lnTo>
                <a:lnTo>
                  <a:pt x="85552" y="38518"/>
                </a:lnTo>
                <a:lnTo>
                  <a:pt x="83858" y="33703"/>
                </a:lnTo>
                <a:lnTo>
                  <a:pt x="81600" y="28888"/>
                </a:lnTo>
                <a:lnTo>
                  <a:pt x="79341" y="24814"/>
                </a:lnTo>
                <a:lnTo>
                  <a:pt x="75952" y="20370"/>
                </a:lnTo>
                <a:lnTo>
                  <a:pt x="75952" y="20370"/>
                </a:lnTo>
                <a:lnTo>
                  <a:pt x="72847" y="16666"/>
                </a:lnTo>
                <a:lnTo>
                  <a:pt x="69458" y="13333"/>
                </a:lnTo>
                <a:lnTo>
                  <a:pt x="66070" y="10370"/>
                </a:lnTo>
                <a:lnTo>
                  <a:pt x="62400" y="7777"/>
                </a:lnTo>
                <a:lnTo>
                  <a:pt x="58447" y="5925"/>
                </a:lnTo>
                <a:lnTo>
                  <a:pt x="54211" y="4814"/>
                </a:lnTo>
                <a:lnTo>
                  <a:pt x="49976" y="4074"/>
                </a:lnTo>
                <a:lnTo>
                  <a:pt x="45741" y="3703"/>
                </a:lnTo>
                <a:lnTo>
                  <a:pt x="45741" y="3703"/>
                </a:lnTo>
                <a:lnTo>
                  <a:pt x="41505" y="4074"/>
                </a:lnTo>
                <a:lnTo>
                  <a:pt x="37270" y="4814"/>
                </a:lnTo>
                <a:lnTo>
                  <a:pt x="33317" y="5925"/>
                </a:lnTo>
                <a:lnTo>
                  <a:pt x="29364" y="7777"/>
                </a:lnTo>
                <a:lnTo>
                  <a:pt x="25694" y="10370"/>
                </a:lnTo>
                <a:lnTo>
                  <a:pt x="22023" y="13333"/>
                </a:lnTo>
                <a:lnTo>
                  <a:pt x="18917" y="16666"/>
                </a:lnTo>
                <a:lnTo>
                  <a:pt x="15529" y="20370"/>
                </a:lnTo>
                <a:lnTo>
                  <a:pt x="15529" y="20370"/>
                </a:lnTo>
                <a:lnTo>
                  <a:pt x="12705" y="24814"/>
                </a:lnTo>
                <a:lnTo>
                  <a:pt x="10164" y="28888"/>
                </a:lnTo>
                <a:lnTo>
                  <a:pt x="7623" y="33703"/>
                </a:lnTo>
                <a:lnTo>
                  <a:pt x="5929" y="38518"/>
                </a:lnTo>
                <a:lnTo>
                  <a:pt x="4517" y="43703"/>
                </a:lnTo>
                <a:lnTo>
                  <a:pt x="3670" y="48888"/>
                </a:lnTo>
                <a:lnTo>
                  <a:pt x="3105" y="54444"/>
                </a:lnTo>
                <a:lnTo>
                  <a:pt x="2823" y="60000"/>
                </a:lnTo>
                <a:lnTo>
                  <a:pt x="2823" y="60000"/>
                </a:lnTo>
                <a:lnTo>
                  <a:pt x="3105" y="65555"/>
                </a:lnTo>
                <a:lnTo>
                  <a:pt x="3670" y="71111"/>
                </a:lnTo>
                <a:lnTo>
                  <a:pt x="4517" y="76666"/>
                </a:lnTo>
                <a:lnTo>
                  <a:pt x="5929" y="81851"/>
                </a:lnTo>
                <a:lnTo>
                  <a:pt x="7623" y="86666"/>
                </a:lnTo>
                <a:lnTo>
                  <a:pt x="10164" y="91111"/>
                </a:lnTo>
                <a:lnTo>
                  <a:pt x="12705" y="95555"/>
                </a:lnTo>
                <a:lnTo>
                  <a:pt x="15529" y="99629"/>
                </a:lnTo>
                <a:lnTo>
                  <a:pt x="15529" y="99629"/>
                </a:lnTo>
                <a:lnTo>
                  <a:pt x="18917" y="103333"/>
                </a:lnTo>
                <a:lnTo>
                  <a:pt x="22023" y="107037"/>
                </a:lnTo>
                <a:lnTo>
                  <a:pt x="25694" y="110000"/>
                </a:lnTo>
                <a:lnTo>
                  <a:pt x="29364" y="112222"/>
                </a:lnTo>
                <a:lnTo>
                  <a:pt x="33317" y="114074"/>
                </a:lnTo>
                <a:lnTo>
                  <a:pt x="37270" y="115185"/>
                </a:lnTo>
                <a:lnTo>
                  <a:pt x="41505" y="115925"/>
                </a:lnTo>
                <a:lnTo>
                  <a:pt x="45741" y="116296"/>
                </a:lnTo>
                <a:lnTo>
                  <a:pt x="45741" y="116296"/>
                </a:lnTo>
                <a:lnTo>
                  <a:pt x="49976" y="116296"/>
                </a:lnTo>
                <a:lnTo>
                  <a:pt x="53929" y="115555"/>
                </a:lnTo>
                <a:lnTo>
                  <a:pt x="57882" y="114074"/>
                </a:lnTo>
                <a:lnTo>
                  <a:pt x="61835" y="112592"/>
                </a:lnTo>
                <a:lnTo>
                  <a:pt x="65223" y="110370"/>
                </a:lnTo>
                <a:lnTo>
                  <a:pt x="68611" y="107777"/>
                </a:lnTo>
                <a:lnTo>
                  <a:pt x="72000" y="104814"/>
                </a:lnTo>
                <a:lnTo>
                  <a:pt x="75105" y="101111"/>
                </a:lnTo>
                <a:lnTo>
                  <a:pt x="75105" y="101111"/>
                </a:lnTo>
                <a:close/>
                <a:moveTo>
                  <a:pt x="77082" y="60000"/>
                </a:moveTo>
                <a:lnTo>
                  <a:pt x="77082" y="60000"/>
                </a:lnTo>
                <a:lnTo>
                  <a:pt x="77082" y="55925"/>
                </a:lnTo>
                <a:lnTo>
                  <a:pt x="76517" y="51851"/>
                </a:lnTo>
                <a:lnTo>
                  <a:pt x="75952" y="48148"/>
                </a:lnTo>
                <a:lnTo>
                  <a:pt x="74823" y="44444"/>
                </a:lnTo>
                <a:lnTo>
                  <a:pt x="73694" y="40370"/>
                </a:lnTo>
                <a:lnTo>
                  <a:pt x="72000" y="37037"/>
                </a:lnTo>
                <a:lnTo>
                  <a:pt x="70305" y="34074"/>
                </a:lnTo>
                <a:lnTo>
                  <a:pt x="68047" y="30740"/>
                </a:lnTo>
                <a:lnTo>
                  <a:pt x="68047" y="30740"/>
                </a:lnTo>
                <a:lnTo>
                  <a:pt x="65788" y="28148"/>
                </a:lnTo>
                <a:lnTo>
                  <a:pt x="63247" y="25555"/>
                </a:lnTo>
                <a:lnTo>
                  <a:pt x="60705" y="23703"/>
                </a:lnTo>
                <a:lnTo>
                  <a:pt x="58164" y="21851"/>
                </a:lnTo>
                <a:lnTo>
                  <a:pt x="55341" y="20740"/>
                </a:lnTo>
                <a:lnTo>
                  <a:pt x="51952" y="19629"/>
                </a:lnTo>
                <a:lnTo>
                  <a:pt x="48847" y="19259"/>
                </a:lnTo>
                <a:lnTo>
                  <a:pt x="45741" y="18888"/>
                </a:lnTo>
                <a:lnTo>
                  <a:pt x="45741" y="18888"/>
                </a:lnTo>
                <a:lnTo>
                  <a:pt x="42635" y="19259"/>
                </a:lnTo>
                <a:lnTo>
                  <a:pt x="39529" y="19629"/>
                </a:lnTo>
                <a:lnTo>
                  <a:pt x="36705" y="20740"/>
                </a:lnTo>
                <a:lnTo>
                  <a:pt x="33882" y="21851"/>
                </a:lnTo>
                <a:lnTo>
                  <a:pt x="30776" y="23703"/>
                </a:lnTo>
                <a:lnTo>
                  <a:pt x="28235" y="25555"/>
                </a:lnTo>
                <a:lnTo>
                  <a:pt x="25976" y="28148"/>
                </a:lnTo>
                <a:lnTo>
                  <a:pt x="23435" y="30740"/>
                </a:lnTo>
                <a:lnTo>
                  <a:pt x="23435" y="30740"/>
                </a:lnTo>
                <a:lnTo>
                  <a:pt x="21458" y="34074"/>
                </a:lnTo>
                <a:lnTo>
                  <a:pt x="19482" y="37037"/>
                </a:lnTo>
                <a:lnTo>
                  <a:pt x="18070" y="40370"/>
                </a:lnTo>
                <a:lnTo>
                  <a:pt x="16658" y="44444"/>
                </a:lnTo>
                <a:lnTo>
                  <a:pt x="15811" y="48148"/>
                </a:lnTo>
                <a:lnTo>
                  <a:pt x="14964" y="51851"/>
                </a:lnTo>
                <a:lnTo>
                  <a:pt x="14682" y="55925"/>
                </a:lnTo>
                <a:lnTo>
                  <a:pt x="14400" y="60000"/>
                </a:lnTo>
                <a:lnTo>
                  <a:pt x="14400" y="60000"/>
                </a:lnTo>
                <a:lnTo>
                  <a:pt x="14682" y="64074"/>
                </a:lnTo>
                <a:lnTo>
                  <a:pt x="14964" y="68148"/>
                </a:lnTo>
                <a:lnTo>
                  <a:pt x="15811" y="72222"/>
                </a:lnTo>
                <a:lnTo>
                  <a:pt x="16658" y="75925"/>
                </a:lnTo>
                <a:lnTo>
                  <a:pt x="18070" y="79629"/>
                </a:lnTo>
                <a:lnTo>
                  <a:pt x="19482" y="82962"/>
                </a:lnTo>
                <a:lnTo>
                  <a:pt x="21458" y="86296"/>
                </a:lnTo>
                <a:lnTo>
                  <a:pt x="23435" y="89259"/>
                </a:lnTo>
                <a:lnTo>
                  <a:pt x="23435" y="89259"/>
                </a:lnTo>
                <a:lnTo>
                  <a:pt x="25976" y="92222"/>
                </a:lnTo>
                <a:lnTo>
                  <a:pt x="28235" y="94444"/>
                </a:lnTo>
                <a:lnTo>
                  <a:pt x="30776" y="96666"/>
                </a:lnTo>
                <a:lnTo>
                  <a:pt x="33882" y="98148"/>
                </a:lnTo>
                <a:lnTo>
                  <a:pt x="36705" y="99629"/>
                </a:lnTo>
                <a:lnTo>
                  <a:pt x="39529" y="100370"/>
                </a:lnTo>
                <a:lnTo>
                  <a:pt x="42635" y="101111"/>
                </a:lnTo>
                <a:lnTo>
                  <a:pt x="45741" y="101111"/>
                </a:lnTo>
                <a:lnTo>
                  <a:pt x="45741" y="101111"/>
                </a:lnTo>
                <a:lnTo>
                  <a:pt x="48847" y="101111"/>
                </a:lnTo>
                <a:lnTo>
                  <a:pt x="51670" y="100370"/>
                </a:lnTo>
                <a:lnTo>
                  <a:pt x="54494" y="99629"/>
                </a:lnTo>
                <a:lnTo>
                  <a:pt x="57317" y="98518"/>
                </a:lnTo>
                <a:lnTo>
                  <a:pt x="59858" y="97037"/>
                </a:lnTo>
                <a:lnTo>
                  <a:pt x="62400" y="95185"/>
                </a:lnTo>
                <a:lnTo>
                  <a:pt x="64658" y="92962"/>
                </a:lnTo>
                <a:lnTo>
                  <a:pt x="66917" y="90370"/>
                </a:lnTo>
                <a:lnTo>
                  <a:pt x="66917" y="90370"/>
                </a:lnTo>
                <a:lnTo>
                  <a:pt x="69176" y="87777"/>
                </a:lnTo>
                <a:lnTo>
                  <a:pt x="70870" y="84814"/>
                </a:lnTo>
                <a:lnTo>
                  <a:pt x="72564" y="81851"/>
                </a:lnTo>
                <a:lnTo>
                  <a:pt x="73976" y="78518"/>
                </a:lnTo>
                <a:lnTo>
                  <a:pt x="75105" y="75185"/>
                </a:lnTo>
                <a:lnTo>
                  <a:pt x="75952" y="71481"/>
                </a:lnTo>
                <a:lnTo>
                  <a:pt x="76517" y="67777"/>
                </a:lnTo>
                <a:lnTo>
                  <a:pt x="77082" y="63703"/>
                </a:lnTo>
                <a:lnTo>
                  <a:pt x="68611" y="63703"/>
                </a:lnTo>
                <a:lnTo>
                  <a:pt x="68611" y="63703"/>
                </a:lnTo>
                <a:lnTo>
                  <a:pt x="68047" y="66666"/>
                </a:lnTo>
                <a:lnTo>
                  <a:pt x="67764" y="69259"/>
                </a:lnTo>
                <a:lnTo>
                  <a:pt x="66917" y="71481"/>
                </a:lnTo>
                <a:lnTo>
                  <a:pt x="66070" y="74444"/>
                </a:lnTo>
                <a:lnTo>
                  <a:pt x="64941" y="76666"/>
                </a:lnTo>
                <a:lnTo>
                  <a:pt x="63811" y="78888"/>
                </a:lnTo>
                <a:lnTo>
                  <a:pt x="62400" y="80740"/>
                </a:lnTo>
                <a:lnTo>
                  <a:pt x="60988" y="82592"/>
                </a:lnTo>
                <a:lnTo>
                  <a:pt x="60988" y="82592"/>
                </a:lnTo>
                <a:lnTo>
                  <a:pt x="59294" y="84444"/>
                </a:lnTo>
                <a:lnTo>
                  <a:pt x="57600" y="85925"/>
                </a:lnTo>
                <a:lnTo>
                  <a:pt x="55905" y="87037"/>
                </a:lnTo>
                <a:lnTo>
                  <a:pt x="53647" y="88148"/>
                </a:lnTo>
                <a:lnTo>
                  <a:pt x="51952" y="88888"/>
                </a:lnTo>
                <a:lnTo>
                  <a:pt x="49976" y="89629"/>
                </a:lnTo>
                <a:lnTo>
                  <a:pt x="48000" y="90000"/>
                </a:lnTo>
                <a:lnTo>
                  <a:pt x="45741" y="90000"/>
                </a:lnTo>
                <a:lnTo>
                  <a:pt x="45741" y="90000"/>
                </a:lnTo>
                <a:lnTo>
                  <a:pt x="43482" y="90000"/>
                </a:lnTo>
                <a:lnTo>
                  <a:pt x="41223" y="89629"/>
                </a:lnTo>
                <a:lnTo>
                  <a:pt x="39247" y="88888"/>
                </a:lnTo>
                <a:lnTo>
                  <a:pt x="37270" y="87777"/>
                </a:lnTo>
                <a:lnTo>
                  <a:pt x="35294" y="86666"/>
                </a:lnTo>
                <a:lnTo>
                  <a:pt x="33317" y="85185"/>
                </a:lnTo>
                <a:lnTo>
                  <a:pt x="31623" y="83333"/>
                </a:lnTo>
                <a:lnTo>
                  <a:pt x="29647" y="81481"/>
                </a:lnTo>
                <a:lnTo>
                  <a:pt x="29647" y="81481"/>
                </a:lnTo>
                <a:lnTo>
                  <a:pt x="27952" y="79259"/>
                </a:lnTo>
                <a:lnTo>
                  <a:pt x="26541" y="76666"/>
                </a:lnTo>
                <a:lnTo>
                  <a:pt x="25411" y="74444"/>
                </a:lnTo>
                <a:lnTo>
                  <a:pt x="24564" y="71481"/>
                </a:lnTo>
                <a:lnTo>
                  <a:pt x="24000" y="68888"/>
                </a:lnTo>
                <a:lnTo>
                  <a:pt x="23435" y="65925"/>
                </a:lnTo>
                <a:lnTo>
                  <a:pt x="23152" y="62962"/>
                </a:lnTo>
                <a:lnTo>
                  <a:pt x="22870" y="60000"/>
                </a:lnTo>
                <a:lnTo>
                  <a:pt x="22870" y="60000"/>
                </a:lnTo>
                <a:lnTo>
                  <a:pt x="23152" y="57037"/>
                </a:lnTo>
                <a:lnTo>
                  <a:pt x="23435" y="54074"/>
                </a:lnTo>
                <a:lnTo>
                  <a:pt x="24000" y="51481"/>
                </a:lnTo>
                <a:lnTo>
                  <a:pt x="24564" y="48518"/>
                </a:lnTo>
                <a:lnTo>
                  <a:pt x="25411" y="46296"/>
                </a:lnTo>
                <a:lnTo>
                  <a:pt x="26541" y="43703"/>
                </a:lnTo>
                <a:lnTo>
                  <a:pt x="27952" y="41111"/>
                </a:lnTo>
                <a:lnTo>
                  <a:pt x="29647" y="38888"/>
                </a:lnTo>
                <a:lnTo>
                  <a:pt x="29647" y="38888"/>
                </a:lnTo>
                <a:lnTo>
                  <a:pt x="31623" y="36666"/>
                </a:lnTo>
                <a:lnTo>
                  <a:pt x="33317" y="34814"/>
                </a:lnTo>
                <a:lnTo>
                  <a:pt x="35294" y="33333"/>
                </a:lnTo>
                <a:lnTo>
                  <a:pt x="37270" y="32222"/>
                </a:lnTo>
                <a:lnTo>
                  <a:pt x="39247" y="31111"/>
                </a:lnTo>
                <a:lnTo>
                  <a:pt x="41223" y="30740"/>
                </a:lnTo>
                <a:lnTo>
                  <a:pt x="43482" y="30370"/>
                </a:lnTo>
                <a:lnTo>
                  <a:pt x="45741" y="30000"/>
                </a:lnTo>
                <a:lnTo>
                  <a:pt x="45741" y="30000"/>
                </a:lnTo>
                <a:lnTo>
                  <a:pt x="48000" y="30370"/>
                </a:lnTo>
                <a:lnTo>
                  <a:pt x="50258" y="30740"/>
                </a:lnTo>
                <a:lnTo>
                  <a:pt x="52517" y="31111"/>
                </a:lnTo>
                <a:lnTo>
                  <a:pt x="54494" y="32222"/>
                </a:lnTo>
                <a:lnTo>
                  <a:pt x="56752" y="33333"/>
                </a:lnTo>
                <a:lnTo>
                  <a:pt x="58447" y="34814"/>
                </a:lnTo>
                <a:lnTo>
                  <a:pt x="60423" y="36666"/>
                </a:lnTo>
                <a:lnTo>
                  <a:pt x="62117" y="38888"/>
                </a:lnTo>
                <a:lnTo>
                  <a:pt x="62117" y="38888"/>
                </a:lnTo>
                <a:lnTo>
                  <a:pt x="63529" y="41111"/>
                </a:lnTo>
                <a:lnTo>
                  <a:pt x="64941" y="43703"/>
                </a:lnTo>
                <a:lnTo>
                  <a:pt x="66070" y="46296"/>
                </a:lnTo>
                <a:lnTo>
                  <a:pt x="66917" y="48518"/>
                </a:lnTo>
                <a:lnTo>
                  <a:pt x="67764" y="51481"/>
                </a:lnTo>
                <a:lnTo>
                  <a:pt x="68329" y="54074"/>
                </a:lnTo>
                <a:lnTo>
                  <a:pt x="68611" y="57037"/>
                </a:lnTo>
                <a:lnTo>
                  <a:pt x="68611" y="60000"/>
                </a:lnTo>
                <a:lnTo>
                  <a:pt x="77082" y="60000"/>
                </a:lnTo>
                <a:close/>
                <a:moveTo>
                  <a:pt x="65788" y="60000"/>
                </a:moveTo>
                <a:lnTo>
                  <a:pt x="65788" y="60000"/>
                </a:lnTo>
                <a:lnTo>
                  <a:pt x="65788" y="57407"/>
                </a:lnTo>
                <a:lnTo>
                  <a:pt x="65505" y="54814"/>
                </a:lnTo>
                <a:lnTo>
                  <a:pt x="64941" y="52222"/>
                </a:lnTo>
                <a:lnTo>
                  <a:pt x="64376" y="50000"/>
                </a:lnTo>
                <a:lnTo>
                  <a:pt x="63529" y="47777"/>
                </a:lnTo>
                <a:lnTo>
                  <a:pt x="62682" y="45555"/>
                </a:lnTo>
                <a:lnTo>
                  <a:pt x="61270" y="43703"/>
                </a:lnTo>
                <a:lnTo>
                  <a:pt x="60141" y="41111"/>
                </a:lnTo>
                <a:lnTo>
                  <a:pt x="60141" y="41111"/>
                </a:lnTo>
                <a:lnTo>
                  <a:pt x="58447" y="39629"/>
                </a:lnTo>
                <a:lnTo>
                  <a:pt x="57035" y="38148"/>
                </a:lnTo>
                <a:lnTo>
                  <a:pt x="55341" y="36666"/>
                </a:lnTo>
                <a:lnTo>
                  <a:pt x="53364" y="35555"/>
                </a:lnTo>
                <a:lnTo>
                  <a:pt x="51670" y="34814"/>
                </a:lnTo>
                <a:lnTo>
                  <a:pt x="49694" y="34074"/>
                </a:lnTo>
                <a:lnTo>
                  <a:pt x="47717" y="33703"/>
                </a:lnTo>
                <a:lnTo>
                  <a:pt x="45741" y="33703"/>
                </a:lnTo>
                <a:lnTo>
                  <a:pt x="45741" y="33703"/>
                </a:lnTo>
                <a:lnTo>
                  <a:pt x="43764" y="34074"/>
                </a:lnTo>
                <a:lnTo>
                  <a:pt x="41788" y="34074"/>
                </a:lnTo>
                <a:lnTo>
                  <a:pt x="40094" y="34814"/>
                </a:lnTo>
                <a:lnTo>
                  <a:pt x="38400" y="35555"/>
                </a:lnTo>
                <a:lnTo>
                  <a:pt x="36423" y="36666"/>
                </a:lnTo>
                <a:lnTo>
                  <a:pt x="35011" y="38148"/>
                </a:lnTo>
                <a:lnTo>
                  <a:pt x="33317" y="39629"/>
                </a:lnTo>
                <a:lnTo>
                  <a:pt x="31905" y="41851"/>
                </a:lnTo>
                <a:lnTo>
                  <a:pt x="31905" y="41851"/>
                </a:lnTo>
                <a:lnTo>
                  <a:pt x="30211" y="43703"/>
                </a:lnTo>
                <a:lnTo>
                  <a:pt x="29082" y="45925"/>
                </a:lnTo>
                <a:lnTo>
                  <a:pt x="27952" y="47777"/>
                </a:lnTo>
                <a:lnTo>
                  <a:pt x="27105" y="50000"/>
                </a:lnTo>
                <a:lnTo>
                  <a:pt x="26541" y="52592"/>
                </a:lnTo>
                <a:lnTo>
                  <a:pt x="26258" y="54814"/>
                </a:lnTo>
                <a:lnTo>
                  <a:pt x="25976" y="57407"/>
                </a:lnTo>
                <a:lnTo>
                  <a:pt x="25694" y="60000"/>
                </a:lnTo>
                <a:lnTo>
                  <a:pt x="25694" y="60000"/>
                </a:lnTo>
                <a:lnTo>
                  <a:pt x="25976" y="62592"/>
                </a:lnTo>
                <a:lnTo>
                  <a:pt x="26258" y="65185"/>
                </a:lnTo>
                <a:lnTo>
                  <a:pt x="26541" y="67777"/>
                </a:lnTo>
                <a:lnTo>
                  <a:pt x="27105" y="70000"/>
                </a:lnTo>
                <a:lnTo>
                  <a:pt x="27952" y="72222"/>
                </a:lnTo>
                <a:lnTo>
                  <a:pt x="29082" y="74814"/>
                </a:lnTo>
                <a:lnTo>
                  <a:pt x="30211" y="76666"/>
                </a:lnTo>
                <a:lnTo>
                  <a:pt x="31905" y="78888"/>
                </a:lnTo>
                <a:lnTo>
                  <a:pt x="31905" y="78888"/>
                </a:lnTo>
                <a:lnTo>
                  <a:pt x="33317" y="80370"/>
                </a:lnTo>
                <a:lnTo>
                  <a:pt x="35011" y="82222"/>
                </a:lnTo>
                <a:lnTo>
                  <a:pt x="36423" y="83333"/>
                </a:lnTo>
                <a:lnTo>
                  <a:pt x="38400" y="84444"/>
                </a:lnTo>
                <a:lnTo>
                  <a:pt x="40094" y="85185"/>
                </a:lnTo>
                <a:lnTo>
                  <a:pt x="41788" y="85925"/>
                </a:lnTo>
                <a:lnTo>
                  <a:pt x="43764" y="86296"/>
                </a:lnTo>
                <a:lnTo>
                  <a:pt x="45741" y="86296"/>
                </a:lnTo>
                <a:lnTo>
                  <a:pt x="45741" y="86296"/>
                </a:lnTo>
                <a:lnTo>
                  <a:pt x="49411" y="85925"/>
                </a:lnTo>
                <a:lnTo>
                  <a:pt x="52800" y="84814"/>
                </a:lnTo>
                <a:lnTo>
                  <a:pt x="56188" y="82962"/>
                </a:lnTo>
                <a:lnTo>
                  <a:pt x="59011" y="80000"/>
                </a:lnTo>
                <a:lnTo>
                  <a:pt x="59011" y="80000"/>
                </a:lnTo>
                <a:lnTo>
                  <a:pt x="61552" y="76666"/>
                </a:lnTo>
                <a:lnTo>
                  <a:pt x="63529" y="72592"/>
                </a:lnTo>
                <a:lnTo>
                  <a:pt x="64941" y="68148"/>
                </a:lnTo>
                <a:lnTo>
                  <a:pt x="65788" y="63703"/>
                </a:lnTo>
                <a:lnTo>
                  <a:pt x="57035" y="63703"/>
                </a:lnTo>
                <a:lnTo>
                  <a:pt x="57035" y="63703"/>
                </a:lnTo>
                <a:lnTo>
                  <a:pt x="56470" y="65925"/>
                </a:lnTo>
                <a:lnTo>
                  <a:pt x="55623" y="68148"/>
                </a:lnTo>
                <a:lnTo>
                  <a:pt x="54211" y="70000"/>
                </a:lnTo>
                <a:lnTo>
                  <a:pt x="52800" y="71851"/>
                </a:lnTo>
                <a:lnTo>
                  <a:pt x="52800" y="71851"/>
                </a:lnTo>
                <a:lnTo>
                  <a:pt x="51105" y="73333"/>
                </a:lnTo>
                <a:lnTo>
                  <a:pt x="49411" y="74444"/>
                </a:lnTo>
                <a:lnTo>
                  <a:pt x="47717" y="75185"/>
                </a:lnTo>
                <a:lnTo>
                  <a:pt x="45741" y="75185"/>
                </a:lnTo>
                <a:lnTo>
                  <a:pt x="45741" y="75185"/>
                </a:lnTo>
                <a:lnTo>
                  <a:pt x="43482" y="74814"/>
                </a:lnTo>
                <a:lnTo>
                  <a:pt x="41505" y="74074"/>
                </a:lnTo>
                <a:lnTo>
                  <a:pt x="39529" y="72592"/>
                </a:lnTo>
                <a:lnTo>
                  <a:pt x="37835" y="70370"/>
                </a:lnTo>
                <a:lnTo>
                  <a:pt x="37835" y="70370"/>
                </a:lnTo>
                <a:lnTo>
                  <a:pt x="36423" y="68148"/>
                </a:lnTo>
                <a:lnTo>
                  <a:pt x="35294" y="65555"/>
                </a:lnTo>
                <a:lnTo>
                  <a:pt x="34729" y="62962"/>
                </a:lnTo>
                <a:lnTo>
                  <a:pt x="34447" y="60000"/>
                </a:lnTo>
                <a:lnTo>
                  <a:pt x="34447" y="60000"/>
                </a:lnTo>
                <a:lnTo>
                  <a:pt x="34729" y="57037"/>
                </a:lnTo>
                <a:lnTo>
                  <a:pt x="35294" y="54444"/>
                </a:lnTo>
                <a:lnTo>
                  <a:pt x="36423" y="51851"/>
                </a:lnTo>
                <a:lnTo>
                  <a:pt x="37835" y="49629"/>
                </a:lnTo>
                <a:lnTo>
                  <a:pt x="37835" y="49629"/>
                </a:lnTo>
                <a:lnTo>
                  <a:pt x="39529" y="47777"/>
                </a:lnTo>
                <a:lnTo>
                  <a:pt x="41505" y="46296"/>
                </a:lnTo>
                <a:lnTo>
                  <a:pt x="43482" y="45555"/>
                </a:lnTo>
                <a:lnTo>
                  <a:pt x="45741" y="45185"/>
                </a:lnTo>
                <a:lnTo>
                  <a:pt x="45741" y="45185"/>
                </a:lnTo>
                <a:lnTo>
                  <a:pt x="48000" y="45555"/>
                </a:lnTo>
                <a:lnTo>
                  <a:pt x="49976" y="46296"/>
                </a:lnTo>
                <a:lnTo>
                  <a:pt x="51952" y="47777"/>
                </a:lnTo>
                <a:lnTo>
                  <a:pt x="53647" y="49629"/>
                </a:lnTo>
                <a:lnTo>
                  <a:pt x="53647" y="49629"/>
                </a:lnTo>
                <a:lnTo>
                  <a:pt x="55623" y="51851"/>
                </a:lnTo>
                <a:lnTo>
                  <a:pt x="56470" y="54444"/>
                </a:lnTo>
                <a:lnTo>
                  <a:pt x="57317" y="57037"/>
                </a:lnTo>
                <a:lnTo>
                  <a:pt x="57317" y="60000"/>
                </a:lnTo>
                <a:lnTo>
                  <a:pt x="65788" y="60000"/>
                </a:lnTo>
                <a:close/>
                <a:moveTo>
                  <a:pt x="45741" y="61851"/>
                </a:moveTo>
                <a:lnTo>
                  <a:pt x="45741" y="61851"/>
                </a:lnTo>
                <a:lnTo>
                  <a:pt x="45741" y="61111"/>
                </a:lnTo>
                <a:lnTo>
                  <a:pt x="46023" y="60370"/>
                </a:lnTo>
                <a:lnTo>
                  <a:pt x="46588" y="60000"/>
                </a:lnTo>
                <a:lnTo>
                  <a:pt x="47152" y="60000"/>
                </a:lnTo>
                <a:lnTo>
                  <a:pt x="54211" y="60000"/>
                </a:lnTo>
                <a:lnTo>
                  <a:pt x="54211" y="60000"/>
                </a:lnTo>
                <a:lnTo>
                  <a:pt x="54211" y="57777"/>
                </a:lnTo>
                <a:lnTo>
                  <a:pt x="53647" y="55925"/>
                </a:lnTo>
                <a:lnTo>
                  <a:pt x="52800" y="54074"/>
                </a:lnTo>
                <a:lnTo>
                  <a:pt x="51670" y="52222"/>
                </a:lnTo>
                <a:lnTo>
                  <a:pt x="51670" y="52222"/>
                </a:lnTo>
                <a:lnTo>
                  <a:pt x="50541" y="50740"/>
                </a:lnTo>
                <a:lnTo>
                  <a:pt x="49129" y="49629"/>
                </a:lnTo>
                <a:lnTo>
                  <a:pt x="47435" y="49259"/>
                </a:lnTo>
                <a:lnTo>
                  <a:pt x="45741" y="48888"/>
                </a:lnTo>
                <a:lnTo>
                  <a:pt x="45741" y="48888"/>
                </a:lnTo>
                <a:lnTo>
                  <a:pt x="44047" y="49259"/>
                </a:lnTo>
                <a:lnTo>
                  <a:pt x="42635" y="49629"/>
                </a:lnTo>
                <a:lnTo>
                  <a:pt x="41223" y="50740"/>
                </a:lnTo>
                <a:lnTo>
                  <a:pt x="39811" y="52222"/>
                </a:lnTo>
                <a:lnTo>
                  <a:pt x="39811" y="52222"/>
                </a:lnTo>
                <a:lnTo>
                  <a:pt x="38682" y="54074"/>
                </a:lnTo>
                <a:lnTo>
                  <a:pt x="37835" y="55925"/>
                </a:lnTo>
                <a:lnTo>
                  <a:pt x="37552" y="57777"/>
                </a:lnTo>
                <a:lnTo>
                  <a:pt x="37270" y="60000"/>
                </a:lnTo>
                <a:lnTo>
                  <a:pt x="37270" y="60000"/>
                </a:lnTo>
                <a:lnTo>
                  <a:pt x="37552" y="62222"/>
                </a:lnTo>
                <a:lnTo>
                  <a:pt x="37835" y="64444"/>
                </a:lnTo>
                <a:lnTo>
                  <a:pt x="38682" y="66296"/>
                </a:lnTo>
                <a:lnTo>
                  <a:pt x="39811" y="67777"/>
                </a:lnTo>
                <a:lnTo>
                  <a:pt x="39811" y="67777"/>
                </a:lnTo>
                <a:lnTo>
                  <a:pt x="41223" y="69259"/>
                </a:lnTo>
                <a:lnTo>
                  <a:pt x="42635" y="70370"/>
                </a:lnTo>
                <a:lnTo>
                  <a:pt x="44047" y="71111"/>
                </a:lnTo>
                <a:lnTo>
                  <a:pt x="45741" y="71111"/>
                </a:lnTo>
                <a:lnTo>
                  <a:pt x="45741" y="71111"/>
                </a:lnTo>
                <a:lnTo>
                  <a:pt x="47152" y="71111"/>
                </a:lnTo>
                <a:lnTo>
                  <a:pt x="48282" y="70740"/>
                </a:lnTo>
                <a:lnTo>
                  <a:pt x="49411" y="70000"/>
                </a:lnTo>
                <a:lnTo>
                  <a:pt x="50541" y="69259"/>
                </a:lnTo>
                <a:lnTo>
                  <a:pt x="50541" y="69259"/>
                </a:lnTo>
                <a:lnTo>
                  <a:pt x="51670" y="68148"/>
                </a:lnTo>
                <a:lnTo>
                  <a:pt x="52517" y="66666"/>
                </a:lnTo>
                <a:lnTo>
                  <a:pt x="53364" y="65185"/>
                </a:lnTo>
                <a:lnTo>
                  <a:pt x="53647" y="63703"/>
                </a:lnTo>
                <a:lnTo>
                  <a:pt x="47152" y="63703"/>
                </a:lnTo>
                <a:lnTo>
                  <a:pt x="47152" y="63703"/>
                </a:lnTo>
                <a:lnTo>
                  <a:pt x="46588" y="63703"/>
                </a:lnTo>
                <a:lnTo>
                  <a:pt x="46023" y="63333"/>
                </a:lnTo>
                <a:lnTo>
                  <a:pt x="45741" y="62962"/>
                </a:lnTo>
                <a:lnTo>
                  <a:pt x="45741" y="61851"/>
                </a:lnTo>
                <a:lnTo>
                  <a:pt x="45741" y="61851"/>
                </a:lnTo>
                <a:close/>
              </a:path>
            </a:pathLst>
          </a:custGeom>
          <a:solidFill>
            <a:schemeClr val="accent2"/>
          </a:solidFill>
          <a:ln>
            <a:noFill/>
          </a:ln>
        </p:spPr>
        <p:txBody>
          <a:bodyPr anchor="ctr"/>
          <a:lstStyle/>
          <a:p>
            <a:pPr algn="ctr"/>
            <a:endParaRPr/>
          </a:p>
        </p:txBody>
      </p:sp>
      <p:sp>
        <p:nvSpPr>
          <p:cNvPr id="15" name="iS1ide-任意多边形: 形状 14"/>
          <p:cNvSpPr/>
          <p:nvPr/>
        </p:nvSpPr>
        <p:spPr>
          <a:xfrm>
            <a:off x="8489864" y="1984585"/>
            <a:ext cx="455178" cy="455178"/>
          </a:xfrm>
          <a:custGeom>
            <a:avLst/>
            <a:gdLst/>
            <a:ahLst/>
            <a:cxnLst/>
            <a:rect l="0" t="0" r="0" b="0"/>
            <a:pathLst>
              <a:path w="120000" h="120000" extrusionOk="0">
                <a:moveTo>
                  <a:pt x="0" y="117407"/>
                </a:moveTo>
                <a:lnTo>
                  <a:pt x="12184" y="80740"/>
                </a:lnTo>
                <a:lnTo>
                  <a:pt x="12184" y="80740"/>
                </a:lnTo>
                <a:lnTo>
                  <a:pt x="12553" y="80370"/>
                </a:lnTo>
                <a:lnTo>
                  <a:pt x="76430" y="15925"/>
                </a:lnTo>
                <a:lnTo>
                  <a:pt x="76800" y="15555"/>
                </a:lnTo>
                <a:lnTo>
                  <a:pt x="90461" y="1851"/>
                </a:lnTo>
                <a:lnTo>
                  <a:pt x="90461" y="1851"/>
                </a:lnTo>
                <a:lnTo>
                  <a:pt x="91569" y="1111"/>
                </a:lnTo>
                <a:lnTo>
                  <a:pt x="92307" y="370"/>
                </a:lnTo>
                <a:lnTo>
                  <a:pt x="93415" y="0"/>
                </a:lnTo>
                <a:lnTo>
                  <a:pt x="94523" y="0"/>
                </a:lnTo>
                <a:lnTo>
                  <a:pt x="94523" y="0"/>
                </a:lnTo>
                <a:lnTo>
                  <a:pt x="95630" y="0"/>
                </a:lnTo>
                <a:lnTo>
                  <a:pt x="96738" y="370"/>
                </a:lnTo>
                <a:lnTo>
                  <a:pt x="97846" y="1111"/>
                </a:lnTo>
                <a:lnTo>
                  <a:pt x="98584" y="1851"/>
                </a:lnTo>
                <a:lnTo>
                  <a:pt x="118523" y="21481"/>
                </a:lnTo>
                <a:lnTo>
                  <a:pt x="118523" y="21481"/>
                </a:lnTo>
                <a:lnTo>
                  <a:pt x="119630" y="23333"/>
                </a:lnTo>
                <a:lnTo>
                  <a:pt x="120000" y="25555"/>
                </a:lnTo>
                <a:lnTo>
                  <a:pt x="120000" y="25555"/>
                </a:lnTo>
                <a:lnTo>
                  <a:pt x="119630" y="27777"/>
                </a:lnTo>
                <a:lnTo>
                  <a:pt x="118523" y="30000"/>
                </a:lnTo>
                <a:lnTo>
                  <a:pt x="104861" y="43333"/>
                </a:lnTo>
                <a:lnTo>
                  <a:pt x="104492" y="43333"/>
                </a:lnTo>
                <a:lnTo>
                  <a:pt x="40984" y="108148"/>
                </a:lnTo>
                <a:lnTo>
                  <a:pt x="40984" y="108148"/>
                </a:lnTo>
                <a:lnTo>
                  <a:pt x="39507" y="108518"/>
                </a:lnTo>
                <a:lnTo>
                  <a:pt x="2215" y="120000"/>
                </a:lnTo>
                <a:lnTo>
                  <a:pt x="2215" y="120000"/>
                </a:lnTo>
                <a:lnTo>
                  <a:pt x="1846" y="120000"/>
                </a:lnTo>
                <a:lnTo>
                  <a:pt x="1846" y="120000"/>
                </a:lnTo>
                <a:lnTo>
                  <a:pt x="1107" y="120000"/>
                </a:lnTo>
                <a:lnTo>
                  <a:pt x="369" y="119259"/>
                </a:lnTo>
                <a:lnTo>
                  <a:pt x="369" y="119259"/>
                </a:lnTo>
                <a:lnTo>
                  <a:pt x="0" y="118518"/>
                </a:lnTo>
                <a:lnTo>
                  <a:pt x="0" y="117407"/>
                </a:lnTo>
                <a:lnTo>
                  <a:pt x="0" y="117407"/>
                </a:lnTo>
                <a:close/>
                <a:moveTo>
                  <a:pt x="21046" y="2222"/>
                </a:moveTo>
                <a:lnTo>
                  <a:pt x="21046" y="2222"/>
                </a:lnTo>
                <a:lnTo>
                  <a:pt x="23261" y="1111"/>
                </a:lnTo>
                <a:lnTo>
                  <a:pt x="25846" y="370"/>
                </a:lnTo>
                <a:lnTo>
                  <a:pt x="25846" y="370"/>
                </a:lnTo>
                <a:lnTo>
                  <a:pt x="27323" y="370"/>
                </a:lnTo>
                <a:lnTo>
                  <a:pt x="28430" y="740"/>
                </a:lnTo>
                <a:lnTo>
                  <a:pt x="29907" y="1481"/>
                </a:lnTo>
                <a:lnTo>
                  <a:pt x="31384" y="2222"/>
                </a:lnTo>
                <a:lnTo>
                  <a:pt x="31384" y="2222"/>
                </a:lnTo>
                <a:lnTo>
                  <a:pt x="42461" y="14074"/>
                </a:lnTo>
                <a:lnTo>
                  <a:pt x="55015" y="27777"/>
                </a:lnTo>
                <a:lnTo>
                  <a:pt x="55015" y="27777"/>
                </a:lnTo>
                <a:lnTo>
                  <a:pt x="55753" y="28518"/>
                </a:lnTo>
                <a:lnTo>
                  <a:pt x="55753" y="29259"/>
                </a:lnTo>
                <a:lnTo>
                  <a:pt x="55384" y="29629"/>
                </a:lnTo>
                <a:lnTo>
                  <a:pt x="55015" y="30370"/>
                </a:lnTo>
                <a:lnTo>
                  <a:pt x="55015" y="30370"/>
                </a:lnTo>
                <a:lnTo>
                  <a:pt x="54276" y="30740"/>
                </a:lnTo>
                <a:lnTo>
                  <a:pt x="53907" y="31111"/>
                </a:lnTo>
                <a:lnTo>
                  <a:pt x="53169" y="30740"/>
                </a:lnTo>
                <a:lnTo>
                  <a:pt x="52430" y="30370"/>
                </a:lnTo>
                <a:lnTo>
                  <a:pt x="52430" y="30370"/>
                </a:lnTo>
                <a:lnTo>
                  <a:pt x="40246" y="17037"/>
                </a:lnTo>
                <a:lnTo>
                  <a:pt x="28430" y="4814"/>
                </a:lnTo>
                <a:lnTo>
                  <a:pt x="28430" y="4814"/>
                </a:lnTo>
                <a:lnTo>
                  <a:pt x="27323" y="4074"/>
                </a:lnTo>
                <a:lnTo>
                  <a:pt x="26215" y="3703"/>
                </a:lnTo>
                <a:lnTo>
                  <a:pt x="25107" y="4074"/>
                </a:lnTo>
                <a:lnTo>
                  <a:pt x="24000" y="5185"/>
                </a:lnTo>
                <a:lnTo>
                  <a:pt x="5169" y="24074"/>
                </a:lnTo>
                <a:lnTo>
                  <a:pt x="5169" y="24074"/>
                </a:lnTo>
                <a:lnTo>
                  <a:pt x="4061" y="25185"/>
                </a:lnTo>
                <a:lnTo>
                  <a:pt x="3692" y="26296"/>
                </a:lnTo>
                <a:lnTo>
                  <a:pt x="4061" y="27407"/>
                </a:lnTo>
                <a:lnTo>
                  <a:pt x="5169" y="28518"/>
                </a:lnTo>
                <a:lnTo>
                  <a:pt x="5169" y="28518"/>
                </a:lnTo>
                <a:lnTo>
                  <a:pt x="5538" y="29629"/>
                </a:lnTo>
                <a:lnTo>
                  <a:pt x="5538" y="29629"/>
                </a:lnTo>
                <a:lnTo>
                  <a:pt x="6646" y="30370"/>
                </a:lnTo>
                <a:lnTo>
                  <a:pt x="6646" y="30370"/>
                </a:lnTo>
                <a:lnTo>
                  <a:pt x="7753" y="31481"/>
                </a:lnTo>
                <a:lnTo>
                  <a:pt x="7753" y="31481"/>
                </a:lnTo>
                <a:lnTo>
                  <a:pt x="9600" y="32962"/>
                </a:lnTo>
                <a:lnTo>
                  <a:pt x="22892" y="19259"/>
                </a:lnTo>
                <a:lnTo>
                  <a:pt x="22892" y="19259"/>
                </a:lnTo>
                <a:lnTo>
                  <a:pt x="23630" y="18518"/>
                </a:lnTo>
                <a:lnTo>
                  <a:pt x="24369" y="18518"/>
                </a:lnTo>
                <a:lnTo>
                  <a:pt x="25107" y="18518"/>
                </a:lnTo>
                <a:lnTo>
                  <a:pt x="25476" y="19629"/>
                </a:lnTo>
                <a:lnTo>
                  <a:pt x="25476" y="19629"/>
                </a:lnTo>
                <a:lnTo>
                  <a:pt x="26215" y="20000"/>
                </a:lnTo>
                <a:lnTo>
                  <a:pt x="26215" y="20740"/>
                </a:lnTo>
                <a:lnTo>
                  <a:pt x="26215" y="21481"/>
                </a:lnTo>
                <a:lnTo>
                  <a:pt x="25846" y="22222"/>
                </a:lnTo>
                <a:lnTo>
                  <a:pt x="12184" y="35555"/>
                </a:lnTo>
                <a:lnTo>
                  <a:pt x="12184" y="35555"/>
                </a:lnTo>
                <a:lnTo>
                  <a:pt x="20676" y="44074"/>
                </a:lnTo>
                <a:lnTo>
                  <a:pt x="26584" y="37777"/>
                </a:lnTo>
                <a:lnTo>
                  <a:pt x="26584" y="37777"/>
                </a:lnTo>
                <a:lnTo>
                  <a:pt x="27323" y="37407"/>
                </a:lnTo>
                <a:lnTo>
                  <a:pt x="28061" y="37407"/>
                </a:lnTo>
                <a:lnTo>
                  <a:pt x="28800" y="37407"/>
                </a:lnTo>
                <a:lnTo>
                  <a:pt x="29169" y="38148"/>
                </a:lnTo>
                <a:lnTo>
                  <a:pt x="29169" y="38148"/>
                </a:lnTo>
                <a:lnTo>
                  <a:pt x="29907" y="38518"/>
                </a:lnTo>
                <a:lnTo>
                  <a:pt x="29907" y="39259"/>
                </a:lnTo>
                <a:lnTo>
                  <a:pt x="29907" y="40000"/>
                </a:lnTo>
                <a:lnTo>
                  <a:pt x="29538" y="40740"/>
                </a:lnTo>
                <a:lnTo>
                  <a:pt x="23261" y="46666"/>
                </a:lnTo>
                <a:lnTo>
                  <a:pt x="23261" y="46666"/>
                </a:lnTo>
                <a:lnTo>
                  <a:pt x="29538" y="52962"/>
                </a:lnTo>
                <a:lnTo>
                  <a:pt x="29538" y="52962"/>
                </a:lnTo>
                <a:lnTo>
                  <a:pt x="29907" y="53703"/>
                </a:lnTo>
                <a:lnTo>
                  <a:pt x="29907" y="54074"/>
                </a:lnTo>
                <a:lnTo>
                  <a:pt x="29907" y="54814"/>
                </a:lnTo>
                <a:lnTo>
                  <a:pt x="29538" y="55555"/>
                </a:lnTo>
                <a:lnTo>
                  <a:pt x="29538" y="55555"/>
                </a:lnTo>
                <a:lnTo>
                  <a:pt x="28800" y="55925"/>
                </a:lnTo>
                <a:lnTo>
                  <a:pt x="28061" y="56296"/>
                </a:lnTo>
                <a:lnTo>
                  <a:pt x="28061" y="56296"/>
                </a:lnTo>
                <a:lnTo>
                  <a:pt x="27323" y="55925"/>
                </a:lnTo>
                <a:lnTo>
                  <a:pt x="26953" y="55555"/>
                </a:lnTo>
                <a:lnTo>
                  <a:pt x="26953" y="55555"/>
                </a:lnTo>
                <a:lnTo>
                  <a:pt x="2584" y="31481"/>
                </a:lnTo>
                <a:lnTo>
                  <a:pt x="2584" y="31481"/>
                </a:lnTo>
                <a:lnTo>
                  <a:pt x="1476" y="30370"/>
                </a:lnTo>
                <a:lnTo>
                  <a:pt x="738" y="29259"/>
                </a:lnTo>
                <a:lnTo>
                  <a:pt x="369" y="27777"/>
                </a:lnTo>
                <a:lnTo>
                  <a:pt x="369" y="26666"/>
                </a:lnTo>
                <a:lnTo>
                  <a:pt x="369" y="26666"/>
                </a:lnTo>
                <a:lnTo>
                  <a:pt x="369" y="25185"/>
                </a:lnTo>
                <a:lnTo>
                  <a:pt x="738" y="23703"/>
                </a:lnTo>
                <a:lnTo>
                  <a:pt x="1476" y="22592"/>
                </a:lnTo>
                <a:lnTo>
                  <a:pt x="2215" y="21111"/>
                </a:lnTo>
                <a:lnTo>
                  <a:pt x="21046" y="2222"/>
                </a:lnTo>
                <a:close/>
                <a:moveTo>
                  <a:pt x="4430" y="115555"/>
                </a:moveTo>
                <a:lnTo>
                  <a:pt x="36184" y="105555"/>
                </a:lnTo>
                <a:lnTo>
                  <a:pt x="33969" y="97407"/>
                </a:lnTo>
                <a:lnTo>
                  <a:pt x="24369" y="97407"/>
                </a:lnTo>
                <a:lnTo>
                  <a:pt x="24369" y="97407"/>
                </a:lnTo>
                <a:lnTo>
                  <a:pt x="23630" y="97407"/>
                </a:lnTo>
                <a:lnTo>
                  <a:pt x="22892" y="97037"/>
                </a:lnTo>
                <a:lnTo>
                  <a:pt x="22523" y="96296"/>
                </a:lnTo>
                <a:lnTo>
                  <a:pt x="22523" y="95555"/>
                </a:lnTo>
                <a:lnTo>
                  <a:pt x="22523" y="85555"/>
                </a:lnTo>
                <a:lnTo>
                  <a:pt x="15138" y="84074"/>
                </a:lnTo>
                <a:lnTo>
                  <a:pt x="4430" y="115555"/>
                </a:lnTo>
                <a:close/>
                <a:moveTo>
                  <a:pt x="17353" y="80370"/>
                </a:moveTo>
                <a:lnTo>
                  <a:pt x="24000" y="81851"/>
                </a:lnTo>
                <a:lnTo>
                  <a:pt x="81969" y="23703"/>
                </a:lnTo>
                <a:lnTo>
                  <a:pt x="78276" y="20000"/>
                </a:lnTo>
                <a:lnTo>
                  <a:pt x="17353" y="80370"/>
                </a:lnTo>
                <a:close/>
                <a:moveTo>
                  <a:pt x="26215" y="93703"/>
                </a:moveTo>
                <a:lnTo>
                  <a:pt x="34707" y="93703"/>
                </a:lnTo>
                <a:lnTo>
                  <a:pt x="93415" y="35555"/>
                </a:lnTo>
                <a:lnTo>
                  <a:pt x="84553" y="26296"/>
                </a:lnTo>
                <a:lnTo>
                  <a:pt x="26215" y="85185"/>
                </a:lnTo>
                <a:lnTo>
                  <a:pt x="26215" y="93703"/>
                </a:lnTo>
                <a:close/>
                <a:moveTo>
                  <a:pt x="96000" y="38148"/>
                </a:moveTo>
                <a:lnTo>
                  <a:pt x="37292" y="95925"/>
                </a:lnTo>
                <a:lnTo>
                  <a:pt x="39507" y="103333"/>
                </a:lnTo>
                <a:lnTo>
                  <a:pt x="100430" y="42222"/>
                </a:lnTo>
                <a:lnTo>
                  <a:pt x="96000" y="38148"/>
                </a:lnTo>
                <a:close/>
                <a:moveTo>
                  <a:pt x="81969" y="93333"/>
                </a:moveTo>
                <a:lnTo>
                  <a:pt x="75692" y="99259"/>
                </a:lnTo>
                <a:lnTo>
                  <a:pt x="75692" y="99259"/>
                </a:lnTo>
                <a:lnTo>
                  <a:pt x="84184" y="107777"/>
                </a:lnTo>
                <a:lnTo>
                  <a:pt x="97476" y="94074"/>
                </a:lnTo>
                <a:lnTo>
                  <a:pt x="97476" y="94074"/>
                </a:lnTo>
                <a:lnTo>
                  <a:pt x="98215" y="93703"/>
                </a:lnTo>
                <a:lnTo>
                  <a:pt x="98953" y="93703"/>
                </a:lnTo>
                <a:lnTo>
                  <a:pt x="99692" y="93703"/>
                </a:lnTo>
                <a:lnTo>
                  <a:pt x="100061" y="94444"/>
                </a:lnTo>
                <a:lnTo>
                  <a:pt x="100061" y="94444"/>
                </a:lnTo>
                <a:lnTo>
                  <a:pt x="100800" y="94814"/>
                </a:lnTo>
                <a:lnTo>
                  <a:pt x="100800" y="95555"/>
                </a:lnTo>
                <a:lnTo>
                  <a:pt x="100800" y="96296"/>
                </a:lnTo>
                <a:lnTo>
                  <a:pt x="100430" y="97037"/>
                </a:lnTo>
                <a:lnTo>
                  <a:pt x="86769" y="110370"/>
                </a:lnTo>
                <a:lnTo>
                  <a:pt x="86769" y="110370"/>
                </a:lnTo>
                <a:lnTo>
                  <a:pt x="91200" y="115185"/>
                </a:lnTo>
                <a:lnTo>
                  <a:pt x="91200" y="115185"/>
                </a:lnTo>
                <a:lnTo>
                  <a:pt x="91938" y="115925"/>
                </a:lnTo>
                <a:lnTo>
                  <a:pt x="93415" y="116296"/>
                </a:lnTo>
                <a:lnTo>
                  <a:pt x="93415" y="116296"/>
                </a:lnTo>
                <a:lnTo>
                  <a:pt x="94892" y="115925"/>
                </a:lnTo>
                <a:lnTo>
                  <a:pt x="95630" y="115185"/>
                </a:lnTo>
                <a:lnTo>
                  <a:pt x="114461" y="95925"/>
                </a:lnTo>
                <a:lnTo>
                  <a:pt x="114461" y="95925"/>
                </a:lnTo>
                <a:lnTo>
                  <a:pt x="115200" y="95185"/>
                </a:lnTo>
                <a:lnTo>
                  <a:pt x="115569" y="94444"/>
                </a:lnTo>
                <a:lnTo>
                  <a:pt x="115569" y="93703"/>
                </a:lnTo>
                <a:lnTo>
                  <a:pt x="114830" y="92962"/>
                </a:lnTo>
                <a:lnTo>
                  <a:pt x="89723" y="67777"/>
                </a:lnTo>
                <a:lnTo>
                  <a:pt x="89723" y="67777"/>
                </a:lnTo>
                <a:lnTo>
                  <a:pt x="89353" y="67037"/>
                </a:lnTo>
                <a:lnTo>
                  <a:pt x="88984" y="66296"/>
                </a:lnTo>
                <a:lnTo>
                  <a:pt x="89353" y="65555"/>
                </a:lnTo>
                <a:lnTo>
                  <a:pt x="89723" y="65185"/>
                </a:lnTo>
                <a:lnTo>
                  <a:pt x="89723" y="65185"/>
                </a:lnTo>
                <a:lnTo>
                  <a:pt x="90461" y="64444"/>
                </a:lnTo>
                <a:lnTo>
                  <a:pt x="91200" y="64444"/>
                </a:lnTo>
                <a:lnTo>
                  <a:pt x="91938" y="64814"/>
                </a:lnTo>
                <a:lnTo>
                  <a:pt x="92307" y="65185"/>
                </a:lnTo>
                <a:lnTo>
                  <a:pt x="117415" y="90370"/>
                </a:lnTo>
                <a:lnTo>
                  <a:pt x="117415" y="90370"/>
                </a:lnTo>
                <a:lnTo>
                  <a:pt x="118153" y="91111"/>
                </a:lnTo>
                <a:lnTo>
                  <a:pt x="118523" y="92222"/>
                </a:lnTo>
                <a:lnTo>
                  <a:pt x="118892" y="93333"/>
                </a:lnTo>
                <a:lnTo>
                  <a:pt x="118892" y="94444"/>
                </a:lnTo>
                <a:lnTo>
                  <a:pt x="118892" y="94444"/>
                </a:lnTo>
                <a:lnTo>
                  <a:pt x="118523" y="96666"/>
                </a:lnTo>
                <a:lnTo>
                  <a:pt x="117415" y="98888"/>
                </a:lnTo>
                <a:lnTo>
                  <a:pt x="98584" y="118148"/>
                </a:lnTo>
                <a:lnTo>
                  <a:pt x="98584" y="118148"/>
                </a:lnTo>
                <a:lnTo>
                  <a:pt x="97476" y="118888"/>
                </a:lnTo>
                <a:lnTo>
                  <a:pt x="96000" y="119259"/>
                </a:lnTo>
                <a:lnTo>
                  <a:pt x="94892" y="119629"/>
                </a:lnTo>
                <a:lnTo>
                  <a:pt x="93415" y="120000"/>
                </a:lnTo>
                <a:lnTo>
                  <a:pt x="93415" y="120000"/>
                </a:lnTo>
                <a:lnTo>
                  <a:pt x="91938" y="119629"/>
                </a:lnTo>
                <a:lnTo>
                  <a:pt x="90461" y="119259"/>
                </a:lnTo>
                <a:lnTo>
                  <a:pt x="89353" y="118888"/>
                </a:lnTo>
                <a:lnTo>
                  <a:pt x="88246" y="118148"/>
                </a:lnTo>
                <a:lnTo>
                  <a:pt x="88246" y="118148"/>
                </a:lnTo>
                <a:lnTo>
                  <a:pt x="78276" y="107037"/>
                </a:lnTo>
                <a:lnTo>
                  <a:pt x="64615" y="93333"/>
                </a:lnTo>
                <a:lnTo>
                  <a:pt x="64615" y="93333"/>
                </a:lnTo>
                <a:lnTo>
                  <a:pt x="64246" y="92592"/>
                </a:lnTo>
                <a:lnTo>
                  <a:pt x="63876" y="92222"/>
                </a:lnTo>
                <a:lnTo>
                  <a:pt x="64246" y="91481"/>
                </a:lnTo>
                <a:lnTo>
                  <a:pt x="64615" y="90740"/>
                </a:lnTo>
                <a:lnTo>
                  <a:pt x="64615" y="90740"/>
                </a:lnTo>
                <a:lnTo>
                  <a:pt x="65353" y="90370"/>
                </a:lnTo>
                <a:lnTo>
                  <a:pt x="66092" y="90000"/>
                </a:lnTo>
                <a:lnTo>
                  <a:pt x="66461" y="90370"/>
                </a:lnTo>
                <a:lnTo>
                  <a:pt x="67200" y="90740"/>
                </a:lnTo>
                <a:lnTo>
                  <a:pt x="67200" y="90740"/>
                </a:lnTo>
                <a:lnTo>
                  <a:pt x="73107" y="96666"/>
                </a:lnTo>
                <a:lnTo>
                  <a:pt x="79015" y="90370"/>
                </a:lnTo>
                <a:lnTo>
                  <a:pt x="79015" y="90370"/>
                </a:lnTo>
                <a:lnTo>
                  <a:pt x="79753" y="90000"/>
                </a:lnTo>
                <a:lnTo>
                  <a:pt x="80492" y="90000"/>
                </a:lnTo>
                <a:lnTo>
                  <a:pt x="81230" y="90000"/>
                </a:lnTo>
                <a:lnTo>
                  <a:pt x="81600" y="90740"/>
                </a:lnTo>
                <a:lnTo>
                  <a:pt x="81600" y="90740"/>
                </a:lnTo>
                <a:lnTo>
                  <a:pt x="82338" y="91111"/>
                </a:lnTo>
                <a:lnTo>
                  <a:pt x="82338" y="91851"/>
                </a:lnTo>
                <a:lnTo>
                  <a:pt x="82338" y="92592"/>
                </a:lnTo>
                <a:lnTo>
                  <a:pt x="81969" y="93333"/>
                </a:lnTo>
                <a:lnTo>
                  <a:pt x="81969" y="93333"/>
                </a:lnTo>
                <a:close/>
                <a:moveTo>
                  <a:pt x="80492" y="17037"/>
                </a:moveTo>
                <a:lnTo>
                  <a:pt x="103015" y="39629"/>
                </a:lnTo>
                <a:lnTo>
                  <a:pt x="115569" y="27037"/>
                </a:lnTo>
                <a:lnTo>
                  <a:pt x="115569" y="27037"/>
                </a:lnTo>
                <a:lnTo>
                  <a:pt x="116307" y="26296"/>
                </a:lnTo>
                <a:lnTo>
                  <a:pt x="116307" y="25555"/>
                </a:lnTo>
                <a:lnTo>
                  <a:pt x="116307" y="25555"/>
                </a:lnTo>
                <a:lnTo>
                  <a:pt x="116307" y="24814"/>
                </a:lnTo>
                <a:lnTo>
                  <a:pt x="115569" y="24444"/>
                </a:lnTo>
                <a:lnTo>
                  <a:pt x="96000" y="4444"/>
                </a:lnTo>
                <a:lnTo>
                  <a:pt x="96000" y="4444"/>
                </a:lnTo>
                <a:lnTo>
                  <a:pt x="95261" y="4074"/>
                </a:lnTo>
                <a:lnTo>
                  <a:pt x="94523" y="3703"/>
                </a:lnTo>
                <a:lnTo>
                  <a:pt x="93784" y="4074"/>
                </a:lnTo>
                <a:lnTo>
                  <a:pt x="93046" y="4444"/>
                </a:lnTo>
                <a:lnTo>
                  <a:pt x="80492" y="17037"/>
                </a:lnTo>
                <a:close/>
              </a:path>
            </a:pathLst>
          </a:custGeom>
          <a:solidFill>
            <a:schemeClr val="accent1"/>
          </a:solidFill>
          <a:ln>
            <a:noFill/>
          </a:ln>
        </p:spPr>
        <p:txBody>
          <a:bodyPr anchor="ctr"/>
          <a:lstStyle/>
          <a:p>
            <a:pPr algn="ctr"/>
            <a:endParaRPr/>
          </a:p>
        </p:txBody>
      </p:sp>
      <p:sp>
        <p:nvSpPr>
          <p:cNvPr id="20" name="ïšḻïďê-任意多边形: 形状 19"/>
          <p:cNvSpPr/>
          <p:nvPr/>
        </p:nvSpPr>
        <p:spPr>
          <a:xfrm>
            <a:off x="8445624" y="4239064"/>
            <a:ext cx="460348" cy="457505"/>
          </a:xfrm>
          <a:custGeom>
            <a:avLst/>
            <a:gdLst/>
            <a:ahLst/>
            <a:cxnLst/>
            <a:rect l="0" t="0" r="0" b="0"/>
            <a:pathLst>
              <a:path w="120000" h="120000" extrusionOk="0">
                <a:moveTo>
                  <a:pt x="92592" y="103703"/>
                </a:moveTo>
                <a:lnTo>
                  <a:pt x="92592" y="103703"/>
                </a:lnTo>
                <a:lnTo>
                  <a:pt x="88518" y="107777"/>
                </a:lnTo>
                <a:lnTo>
                  <a:pt x="84074" y="111111"/>
                </a:lnTo>
                <a:lnTo>
                  <a:pt x="79629" y="113703"/>
                </a:lnTo>
                <a:lnTo>
                  <a:pt x="75185" y="115925"/>
                </a:lnTo>
                <a:lnTo>
                  <a:pt x="70370" y="117777"/>
                </a:lnTo>
                <a:lnTo>
                  <a:pt x="64814" y="118888"/>
                </a:lnTo>
                <a:lnTo>
                  <a:pt x="60000" y="120000"/>
                </a:lnTo>
                <a:lnTo>
                  <a:pt x="54444" y="120000"/>
                </a:lnTo>
                <a:lnTo>
                  <a:pt x="54444" y="120000"/>
                </a:lnTo>
                <a:lnTo>
                  <a:pt x="48888" y="120000"/>
                </a:lnTo>
                <a:lnTo>
                  <a:pt x="43703" y="119259"/>
                </a:lnTo>
                <a:lnTo>
                  <a:pt x="38518" y="117777"/>
                </a:lnTo>
                <a:lnTo>
                  <a:pt x="32962" y="116296"/>
                </a:lnTo>
                <a:lnTo>
                  <a:pt x="28518" y="114074"/>
                </a:lnTo>
                <a:lnTo>
                  <a:pt x="24074" y="111481"/>
                </a:lnTo>
                <a:lnTo>
                  <a:pt x="20000" y="108148"/>
                </a:lnTo>
                <a:lnTo>
                  <a:pt x="15925" y="104814"/>
                </a:lnTo>
                <a:lnTo>
                  <a:pt x="15925" y="104814"/>
                </a:lnTo>
                <a:lnTo>
                  <a:pt x="12222" y="100370"/>
                </a:lnTo>
                <a:lnTo>
                  <a:pt x="9259" y="96296"/>
                </a:lnTo>
                <a:lnTo>
                  <a:pt x="6296" y="91851"/>
                </a:lnTo>
                <a:lnTo>
                  <a:pt x="4074" y="87037"/>
                </a:lnTo>
                <a:lnTo>
                  <a:pt x="2222" y="82222"/>
                </a:lnTo>
                <a:lnTo>
                  <a:pt x="1111" y="77037"/>
                </a:lnTo>
                <a:lnTo>
                  <a:pt x="370" y="71111"/>
                </a:lnTo>
                <a:lnTo>
                  <a:pt x="0" y="65555"/>
                </a:lnTo>
                <a:lnTo>
                  <a:pt x="0" y="65555"/>
                </a:lnTo>
                <a:lnTo>
                  <a:pt x="370" y="60000"/>
                </a:lnTo>
                <a:lnTo>
                  <a:pt x="1111" y="54814"/>
                </a:lnTo>
                <a:lnTo>
                  <a:pt x="2222" y="50000"/>
                </a:lnTo>
                <a:lnTo>
                  <a:pt x="4074" y="45185"/>
                </a:lnTo>
                <a:lnTo>
                  <a:pt x="6666" y="40000"/>
                </a:lnTo>
                <a:lnTo>
                  <a:pt x="9259" y="35555"/>
                </a:lnTo>
                <a:lnTo>
                  <a:pt x="12592" y="31481"/>
                </a:lnTo>
                <a:lnTo>
                  <a:pt x="16296" y="27407"/>
                </a:lnTo>
                <a:lnTo>
                  <a:pt x="16296" y="27407"/>
                </a:lnTo>
                <a:lnTo>
                  <a:pt x="20370" y="23703"/>
                </a:lnTo>
                <a:lnTo>
                  <a:pt x="24444" y="20370"/>
                </a:lnTo>
                <a:lnTo>
                  <a:pt x="28888" y="17777"/>
                </a:lnTo>
                <a:lnTo>
                  <a:pt x="33703" y="15555"/>
                </a:lnTo>
                <a:lnTo>
                  <a:pt x="38888" y="13703"/>
                </a:lnTo>
                <a:lnTo>
                  <a:pt x="43703" y="12592"/>
                </a:lnTo>
                <a:lnTo>
                  <a:pt x="49259" y="11851"/>
                </a:lnTo>
                <a:lnTo>
                  <a:pt x="54444" y="11481"/>
                </a:lnTo>
                <a:lnTo>
                  <a:pt x="54444" y="11481"/>
                </a:lnTo>
                <a:lnTo>
                  <a:pt x="55185" y="11481"/>
                </a:lnTo>
                <a:lnTo>
                  <a:pt x="55925" y="11851"/>
                </a:lnTo>
                <a:lnTo>
                  <a:pt x="56296" y="12592"/>
                </a:lnTo>
                <a:lnTo>
                  <a:pt x="56296" y="13333"/>
                </a:lnTo>
                <a:lnTo>
                  <a:pt x="56296" y="63703"/>
                </a:lnTo>
                <a:lnTo>
                  <a:pt x="107037" y="63703"/>
                </a:lnTo>
                <a:lnTo>
                  <a:pt x="107037" y="63703"/>
                </a:lnTo>
                <a:lnTo>
                  <a:pt x="107777" y="63703"/>
                </a:lnTo>
                <a:lnTo>
                  <a:pt x="108518" y="64074"/>
                </a:lnTo>
                <a:lnTo>
                  <a:pt x="108888" y="64814"/>
                </a:lnTo>
                <a:lnTo>
                  <a:pt x="108888" y="65555"/>
                </a:lnTo>
                <a:lnTo>
                  <a:pt x="108888" y="65555"/>
                </a:lnTo>
                <a:lnTo>
                  <a:pt x="108888" y="70740"/>
                </a:lnTo>
                <a:lnTo>
                  <a:pt x="108148" y="76296"/>
                </a:lnTo>
                <a:lnTo>
                  <a:pt x="106666" y="81481"/>
                </a:lnTo>
                <a:lnTo>
                  <a:pt x="104814" y="86296"/>
                </a:lnTo>
                <a:lnTo>
                  <a:pt x="102592" y="90740"/>
                </a:lnTo>
                <a:lnTo>
                  <a:pt x="100000" y="95185"/>
                </a:lnTo>
                <a:lnTo>
                  <a:pt x="96296" y="99629"/>
                </a:lnTo>
                <a:lnTo>
                  <a:pt x="92592" y="103703"/>
                </a:lnTo>
                <a:lnTo>
                  <a:pt x="92592" y="103703"/>
                </a:lnTo>
                <a:close/>
                <a:moveTo>
                  <a:pt x="18518" y="101481"/>
                </a:moveTo>
                <a:lnTo>
                  <a:pt x="18518" y="101481"/>
                </a:lnTo>
                <a:lnTo>
                  <a:pt x="22222" y="105555"/>
                </a:lnTo>
                <a:lnTo>
                  <a:pt x="26296" y="108148"/>
                </a:lnTo>
                <a:lnTo>
                  <a:pt x="30370" y="110740"/>
                </a:lnTo>
                <a:lnTo>
                  <a:pt x="34444" y="112592"/>
                </a:lnTo>
                <a:lnTo>
                  <a:pt x="39629" y="114444"/>
                </a:lnTo>
                <a:lnTo>
                  <a:pt x="44444" y="115555"/>
                </a:lnTo>
                <a:lnTo>
                  <a:pt x="49259" y="116296"/>
                </a:lnTo>
                <a:lnTo>
                  <a:pt x="54444" y="116296"/>
                </a:lnTo>
                <a:lnTo>
                  <a:pt x="54444" y="116296"/>
                </a:lnTo>
                <a:lnTo>
                  <a:pt x="59259" y="116296"/>
                </a:lnTo>
                <a:lnTo>
                  <a:pt x="64074" y="115555"/>
                </a:lnTo>
                <a:lnTo>
                  <a:pt x="68888" y="114444"/>
                </a:lnTo>
                <a:lnTo>
                  <a:pt x="73333" y="112592"/>
                </a:lnTo>
                <a:lnTo>
                  <a:pt x="77407" y="110740"/>
                </a:lnTo>
                <a:lnTo>
                  <a:pt x="81481" y="108148"/>
                </a:lnTo>
                <a:lnTo>
                  <a:pt x="85555" y="105555"/>
                </a:lnTo>
                <a:lnTo>
                  <a:pt x="89259" y="101481"/>
                </a:lnTo>
                <a:lnTo>
                  <a:pt x="89259" y="101481"/>
                </a:lnTo>
                <a:lnTo>
                  <a:pt x="92592" y="98148"/>
                </a:lnTo>
                <a:lnTo>
                  <a:pt x="95555" y="94074"/>
                </a:lnTo>
                <a:lnTo>
                  <a:pt x="98518" y="90000"/>
                </a:lnTo>
                <a:lnTo>
                  <a:pt x="100740" y="85925"/>
                </a:lnTo>
                <a:lnTo>
                  <a:pt x="102592" y="81851"/>
                </a:lnTo>
                <a:lnTo>
                  <a:pt x="104074" y="77407"/>
                </a:lnTo>
                <a:lnTo>
                  <a:pt x="104814" y="72222"/>
                </a:lnTo>
                <a:lnTo>
                  <a:pt x="105185" y="67407"/>
                </a:lnTo>
                <a:lnTo>
                  <a:pt x="54444" y="67407"/>
                </a:lnTo>
                <a:lnTo>
                  <a:pt x="54444" y="67407"/>
                </a:lnTo>
                <a:lnTo>
                  <a:pt x="53703" y="67407"/>
                </a:lnTo>
                <a:lnTo>
                  <a:pt x="52962" y="67037"/>
                </a:lnTo>
                <a:lnTo>
                  <a:pt x="52962" y="66666"/>
                </a:lnTo>
                <a:lnTo>
                  <a:pt x="52592" y="65555"/>
                </a:lnTo>
                <a:lnTo>
                  <a:pt x="52592" y="15185"/>
                </a:lnTo>
                <a:lnTo>
                  <a:pt x="52592" y="15185"/>
                </a:lnTo>
                <a:lnTo>
                  <a:pt x="47777" y="15555"/>
                </a:lnTo>
                <a:lnTo>
                  <a:pt x="42962" y="16296"/>
                </a:lnTo>
                <a:lnTo>
                  <a:pt x="38518" y="17777"/>
                </a:lnTo>
                <a:lnTo>
                  <a:pt x="33703" y="19259"/>
                </a:lnTo>
                <a:lnTo>
                  <a:pt x="29629" y="21481"/>
                </a:lnTo>
                <a:lnTo>
                  <a:pt x="25555" y="24074"/>
                </a:lnTo>
                <a:lnTo>
                  <a:pt x="21851" y="27037"/>
                </a:lnTo>
                <a:lnTo>
                  <a:pt x="18148" y="30370"/>
                </a:lnTo>
                <a:lnTo>
                  <a:pt x="18148" y="30370"/>
                </a:lnTo>
                <a:lnTo>
                  <a:pt x="14814" y="34444"/>
                </a:lnTo>
                <a:lnTo>
                  <a:pt x="12222" y="38148"/>
                </a:lnTo>
                <a:lnTo>
                  <a:pt x="9629" y="42592"/>
                </a:lnTo>
                <a:lnTo>
                  <a:pt x="7777" y="47037"/>
                </a:lnTo>
                <a:lnTo>
                  <a:pt x="6296" y="51481"/>
                </a:lnTo>
                <a:lnTo>
                  <a:pt x="4814" y="55925"/>
                </a:lnTo>
                <a:lnTo>
                  <a:pt x="4074" y="60740"/>
                </a:lnTo>
                <a:lnTo>
                  <a:pt x="3703" y="65555"/>
                </a:lnTo>
                <a:lnTo>
                  <a:pt x="3703" y="65555"/>
                </a:lnTo>
                <a:lnTo>
                  <a:pt x="4074" y="70740"/>
                </a:lnTo>
                <a:lnTo>
                  <a:pt x="4814" y="76296"/>
                </a:lnTo>
                <a:lnTo>
                  <a:pt x="6296" y="81111"/>
                </a:lnTo>
                <a:lnTo>
                  <a:pt x="7777" y="85555"/>
                </a:lnTo>
                <a:lnTo>
                  <a:pt x="9629" y="90000"/>
                </a:lnTo>
                <a:lnTo>
                  <a:pt x="12222" y="94074"/>
                </a:lnTo>
                <a:lnTo>
                  <a:pt x="15185" y="97777"/>
                </a:lnTo>
                <a:lnTo>
                  <a:pt x="18518" y="101481"/>
                </a:lnTo>
                <a:lnTo>
                  <a:pt x="18518" y="101481"/>
                </a:lnTo>
                <a:close/>
                <a:moveTo>
                  <a:pt x="63703" y="54444"/>
                </a:moveTo>
                <a:lnTo>
                  <a:pt x="63703" y="1851"/>
                </a:lnTo>
                <a:lnTo>
                  <a:pt x="63703" y="1851"/>
                </a:lnTo>
                <a:lnTo>
                  <a:pt x="64074" y="1111"/>
                </a:lnTo>
                <a:lnTo>
                  <a:pt x="64074" y="370"/>
                </a:lnTo>
                <a:lnTo>
                  <a:pt x="64814" y="0"/>
                </a:lnTo>
                <a:lnTo>
                  <a:pt x="65555" y="0"/>
                </a:lnTo>
                <a:lnTo>
                  <a:pt x="65555" y="0"/>
                </a:lnTo>
                <a:lnTo>
                  <a:pt x="71481" y="370"/>
                </a:lnTo>
                <a:lnTo>
                  <a:pt x="76666" y="1111"/>
                </a:lnTo>
                <a:lnTo>
                  <a:pt x="81851" y="2222"/>
                </a:lnTo>
                <a:lnTo>
                  <a:pt x="86666" y="4074"/>
                </a:lnTo>
                <a:lnTo>
                  <a:pt x="91111" y="6296"/>
                </a:lnTo>
                <a:lnTo>
                  <a:pt x="95555" y="8888"/>
                </a:lnTo>
                <a:lnTo>
                  <a:pt x="100370" y="12592"/>
                </a:lnTo>
                <a:lnTo>
                  <a:pt x="104444" y="16296"/>
                </a:lnTo>
                <a:lnTo>
                  <a:pt x="104444" y="16296"/>
                </a:lnTo>
                <a:lnTo>
                  <a:pt x="108148" y="20370"/>
                </a:lnTo>
                <a:lnTo>
                  <a:pt x="111111" y="24444"/>
                </a:lnTo>
                <a:lnTo>
                  <a:pt x="114074" y="28888"/>
                </a:lnTo>
                <a:lnTo>
                  <a:pt x="116296" y="33703"/>
                </a:lnTo>
                <a:lnTo>
                  <a:pt x="117777" y="38518"/>
                </a:lnTo>
                <a:lnTo>
                  <a:pt x="119259" y="43703"/>
                </a:lnTo>
                <a:lnTo>
                  <a:pt x="120000" y="48888"/>
                </a:lnTo>
                <a:lnTo>
                  <a:pt x="120000" y="54444"/>
                </a:lnTo>
                <a:lnTo>
                  <a:pt x="120000" y="54444"/>
                </a:lnTo>
                <a:lnTo>
                  <a:pt x="120000" y="55555"/>
                </a:lnTo>
                <a:lnTo>
                  <a:pt x="119629" y="55925"/>
                </a:lnTo>
                <a:lnTo>
                  <a:pt x="118888" y="56296"/>
                </a:lnTo>
                <a:lnTo>
                  <a:pt x="118148" y="56296"/>
                </a:lnTo>
                <a:lnTo>
                  <a:pt x="65555" y="56296"/>
                </a:lnTo>
                <a:lnTo>
                  <a:pt x="65555" y="56296"/>
                </a:lnTo>
                <a:lnTo>
                  <a:pt x="64814" y="56296"/>
                </a:lnTo>
                <a:lnTo>
                  <a:pt x="64074" y="55925"/>
                </a:lnTo>
                <a:lnTo>
                  <a:pt x="64074" y="55555"/>
                </a:lnTo>
                <a:lnTo>
                  <a:pt x="63703" y="54444"/>
                </a:lnTo>
                <a:lnTo>
                  <a:pt x="63703" y="54444"/>
                </a:lnTo>
                <a:close/>
                <a:moveTo>
                  <a:pt x="67777" y="52592"/>
                </a:moveTo>
                <a:lnTo>
                  <a:pt x="116296" y="52592"/>
                </a:lnTo>
                <a:lnTo>
                  <a:pt x="116296" y="52592"/>
                </a:lnTo>
                <a:lnTo>
                  <a:pt x="115925" y="47777"/>
                </a:lnTo>
                <a:lnTo>
                  <a:pt x="115185" y="43333"/>
                </a:lnTo>
                <a:lnTo>
                  <a:pt x="114074" y="38518"/>
                </a:lnTo>
                <a:lnTo>
                  <a:pt x="112222" y="34074"/>
                </a:lnTo>
                <a:lnTo>
                  <a:pt x="110370" y="30000"/>
                </a:lnTo>
                <a:lnTo>
                  <a:pt x="107777" y="26296"/>
                </a:lnTo>
                <a:lnTo>
                  <a:pt x="105185" y="22592"/>
                </a:lnTo>
                <a:lnTo>
                  <a:pt x="101851" y="18888"/>
                </a:lnTo>
                <a:lnTo>
                  <a:pt x="101851" y="18888"/>
                </a:lnTo>
                <a:lnTo>
                  <a:pt x="98148" y="15555"/>
                </a:lnTo>
                <a:lnTo>
                  <a:pt x="94074" y="12592"/>
                </a:lnTo>
                <a:lnTo>
                  <a:pt x="90370" y="10370"/>
                </a:lnTo>
                <a:lnTo>
                  <a:pt x="85925" y="7777"/>
                </a:lnTo>
                <a:lnTo>
                  <a:pt x="81851" y="6296"/>
                </a:lnTo>
                <a:lnTo>
                  <a:pt x="77407" y="4814"/>
                </a:lnTo>
                <a:lnTo>
                  <a:pt x="72592" y="4074"/>
                </a:lnTo>
                <a:lnTo>
                  <a:pt x="67777" y="3703"/>
                </a:lnTo>
                <a:lnTo>
                  <a:pt x="67777" y="52592"/>
                </a:lnTo>
                <a:close/>
              </a:path>
            </a:pathLst>
          </a:custGeom>
          <a:solidFill>
            <a:schemeClr val="accent2"/>
          </a:solidFill>
          <a:ln>
            <a:noFill/>
          </a:ln>
        </p:spPr>
        <p:txBody>
          <a:bodyPr anchor="ctr"/>
          <a:lstStyle/>
          <a:p>
            <a:pPr algn="ctr"/>
            <a:endParaRPr/>
          </a:p>
        </p:txBody>
      </p:sp>
      <p:cxnSp>
        <p:nvCxnSpPr>
          <p:cNvPr id="21" name="ïšḻïďê-Straight Arrow Connector 20"/>
          <p:cNvCxnSpPr/>
          <p:nvPr/>
        </p:nvCxnSpPr>
        <p:spPr>
          <a:xfrm>
            <a:off x="1235959" y="3783525"/>
            <a:ext cx="9756314" cy="1946"/>
          </a:xfrm>
          <a:prstGeom prst="straightConnector1">
            <a:avLst/>
          </a:prstGeom>
          <a:noFill/>
          <a:ln w="12700" cap="flat" cmpd="sng">
            <a:solidFill>
              <a:schemeClr val="bg1">
                <a:lumMod val="85000"/>
              </a:schemeClr>
            </a:solidFill>
            <a:prstDash val="solid"/>
            <a:round/>
            <a:headEnd type="none" w="med" len="med"/>
            <a:tailEnd type="none" w="med" len="med"/>
          </a:ln>
        </p:spPr>
      </p:cxnSp>
      <p:cxnSp>
        <p:nvCxnSpPr>
          <p:cNvPr id="22" name="ïšḻïďê-Straight Arrow Connector 21"/>
          <p:cNvCxnSpPr/>
          <p:nvPr/>
        </p:nvCxnSpPr>
        <p:spPr>
          <a:xfrm rot="5400000">
            <a:off x="2506492" y="3788389"/>
            <a:ext cx="3708848" cy="1946"/>
          </a:xfrm>
          <a:prstGeom prst="straightConnector1">
            <a:avLst/>
          </a:prstGeom>
          <a:noFill/>
          <a:ln w="12700" cap="flat" cmpd="sng">
            <a:solidFill>
              <a:schemeClr val="bg1">
                <a:lumMod val="85000"/>
              </a:schemeClr>
            </a:solidFill>
            <a:prstDash val="solid"/>
            <a:round/>
            <a:headEnd type="none" w="med" len="med"/>
            <a:tailEnd type="none" w="med" len="med"/>
          </a:ln>
        </p:spPr>
      </p:cxnSp>
      <p:cxnSp>
        <p:nvCxnSpPr>
          <p:cNvPr id="23" name="ïšḻïďê-Straight Arrow Connector 22"/>
          <p:cNvCxnSpPr/>
          <p:nvPr/>
        </p:nvCxnSpPr>
        <p:spPr>
          <a:xfrm rot="5400000">
            <a:off x="6088818" y="3788389"/>
            <a:ext cx="3708848" cy="1946"/>
          </a:xfrm>
          <a:prstGeom prst="straightConnector1">
            <a:avLst/>
          </a:prstGeom>
          <a:noFill/>
          <a:ln w="12700" cap="flat" cmpd="sng">
            <a:solidFill>
              <a:schemeClr val="bg1">
                <a:lumMod val="85000"/>
              </a:schemeClr>
            </a:solidFill>
            <a:prstDash val="solid"/>
            <a:round/>
            <a:headEnd type="none" w="med" len="med"/>
            <a:tailEnd type="none" w="med" len="med"/>
          </a:ln>
        </p:spPr>
      </p:cxnSp>
      <p:cxnSp>
        <p:nvCxnSpPr>
          <p:cNvPr id="24" name="直接连接符 2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Agency FB" panose="020B0503020202020204" pitchFamily="34" charset="0"/>
              </a:rPr>
              <a:t>标题文字添加此处</a:t>
            </a:r>
          </a:p>
        </p:txBody>
      </p:sp>
      <p:sp>
        <p:nvSpPr>
          <p:cNvPr id="27" name="文本框 26"/>
          <p:cNvSpPr txBox="1"/>
          <p:nvPr/>
        </p:nvSpPr>
        <p:spPr>
          <a:xfrm>
            <a:off x="2514599" y="875974"/>
            <a:ext cx="7188202" cy="276999"/>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Agency FB" panose="020B0503020202020204" pitchFamily="34" charset="0"/>
              </a:rPr>
              <a:t>The user can demonstrate on a projector or computer, or print the presentation and make it into a film to be used in a wider field</a:t>
            </a:r>
          </a:p>
        </p:txBody>
      </p:sp>
      <p:grpSp>
        <p:nvGrpSpPr>
          <p:cNvPr id="31" name="组合 30"/>
          <p:cNvGrpSpPr/>
          <p:nvPr/>
        </p:nvGrpSpPr>
        <p:grpSpPr>
          <a:xfrm>
            <a:off x="1111983" y="2035217"/>
            <a:ext cx="3002817" cy="1314981"/>
            <a:chOff x="1111983" y="2035217"/>
            <a:chExt cx="3002817" cy="1314981"/>
          </a:xfrm>
        </p:grpSpPr>
        <p:sp>
          <p:nvSpPr>
            <p:cNvPr id="29" name="矩形 28"/>
            <p:cNvSpPr/>
            <p:nvPr/>
          </p:nvSpPr>
          <p:spPr>
            <a:xfrm>
              <a:off x="1111983" y="2593068"/>
              <a:ext cx="3002817"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30" name="矩形 29"/>
            <p:cNvSpPr/>
            <p:nvPr/>
          </p:nvSpPr>
          <p:spPr>
            <a:xfrm>
              <a:off x="1915479" y="2035217"/>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32" name="组合 31"/>
          <p:cNvGrpSpPr/>
          <p:nvPr/>
        </p:nvGrpSpPr>
        <p:grpSpPr>
          <a:xfrm>
            <a:off x="4826991" y="2035217"/>
            <a:ext cx="3002817" cy="1314981"/>
            <a:chOff x="1111983" y="2035217"/>
            <a:chExt cx="3002817" cy="1314981"/>
          </a:xfrm>
        </p:grpSpPr>
        <p:sp>
          <p:nvSpPr>
            <p:cNvPr id="33" name="矩形 32"/>
            <p:cNvSpPr/>
            <p:nvPr/>
          </p:nvSpPr>
          <p:spPr>
            <a:xfrm>
              <a:off x="1111983" y="2593068"/>
              <a:ext cx="3002817"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34" name="矩形 33"/>
            <p:cNvSpPr/>
            <p:nvPr/>
          </p:nvSpPr>
          <p:spPr>
            <a:xfrm>
              <a:off x="1915479" y="2035217"/>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35" name="组合 34"/>
          <p:cNvGrpSpPr/>
          <p:nvPr/>
        </p:nvGrpSpPr>
        <p:grpSpPr>
          <a:xfrm>
            <a:off x="8314471" y="2035217"/>
            <a:ext cx="3002817" cy="1314981"/>
            <a:chOff x="1111983" y="2035217"/>
            <a:chExt cx="3002817" cy="1314981"/>
          </a:xfrm>
        </p:grpSpPr>
        <p:sp>
          <p:nvSpPr>
            <p:cNvPr id="36" name="矩形 35"/>
            <p:cNvSpPr/>
            <p:nvPr/>
          </p:nvSpPr>
          <p:spPr>
            <a:xfrm>
              <a:off x="1111983" y="2593068"/>
              <a:ext cx="3002817"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37" name="矩形 36"/>
            <p:cNvSpPr/>
            <p:nvPr/>
          </p:nvSpPr>
          <p:spPr>
            <a:xfrm>
              <a:off x="1915479" y="2035217"/>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38" name="组合 37"/>
          <p:cNvGrpSpPr/>
          <p:nvPr/>
        </p:nvGrpSpPr>
        <p:grpSpPr>
          <a:xfrm>
            <a:off x="1111983" y="4260861"/>
            <a:ext cx="3002817" cy="1314981"/>
            <a:chOff x="1111983" y="2035217"/>
            <a:chExt cx="3002817" cy="1314981"/>
          </a:xfrm>
        </p:grpSpPr>
        <p:sp>
          <p:nvSpPr>
            <p:cNvPr id="39" name="矩形 38"/>
            <p:cNvSpPr/>
            <p:nvPr/>
          </p:nvSpPr>
          <p:spPr>
            <a:xfrm>
              <a:off x="1111983" y="2593068"/>
              <a:ext cx="3002817"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40" name="矩形 39"/>
            <p:cNvSpPr/>
            <p:nvPr/>
          </p:nvSpPr>
          <p:spPr>
            <a:xfrm>
              <a:off x="1915479" y="2035217"/>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41" name="组合 40"/>
          <p:cNvGrpSpPr/>
          <p:nvPr/>
        </p:nvGrpSpPr>
        <p:grpSpPr>
          <a:xfrm>
            <a:off x="4826991" y="4260861"/>
            <a:ext cx="3002817" cy="1314981"/>
            <a:chOff x="1111983" y="2035217"/>
            <a:chExt cx="3002817" cy="1314981"/>
          </a:xfrm>
        </p:grpSpPr>
        <p:sp>
          <p:nvSpPr>
            <p:cNvPr id="42" name="矩形 41"/>
            <p:cNvSpPr/>
            <p:nvPr/>
          </p:nvSpPr>
          <p:spPr>
            <a:xfrm>
              <a:off x="1111983" y="2593068"/>
              <a:ext cx="3002817"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43" name="矩形 42"/>
            <p:cNvSpPr/>
            <p:nvPr/>
          </p:nvSpPr>
          <p:spPr>
            <a:xfrm>
              <a:off x="1915479" y="2035217"/>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44" name="组合 43"/>
          <p:cNvGrpSpPr/>
          <p:nvPr/>
        </p:nvGrpSpPr>
        <p:grpSpPr>
          <a:xfrm>
            <a:off x="8314471" y="4260861"/>
            <a:ext cx="3002817" cy="1314981"/>
            <a:chOff x="1111983" y="2035217"/>
            <a:chExt cx="3002817" cy="1314981"/>
          </a:xfrm>
        </p:grpSpPr>
        <p:sp>
          <p:nvSpPr>
            <p:cNvPr id="45" name="矩形 44"/>
            <p:cNvSpPr/>
            <p:nvPr/>
          </p:nvSpPr>
          <p:spPr>
            <a:xfrm>
              <a:off x="1111983" y="2593068"/>
              <a:ext cx="3002817"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46" name="矩形 45"/>
            <p:cNvSpPr/>
            <p:nvPr/>
          </p:nvSpPr>
          <p:spPr>
            <a:xfrm>
              <a:off x="1915479" y="2035217"/>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Tree>
    <p:custDataLst>
      <p:tags r:id="rId1"/>
    </p:custDataLst>
    <p:extLst>
      <p:ext uri="{BB962C8B-B14F-4D97-AF65-F5344CB8AC3E}">
        <p14:creationId xmlns:p14="http://schemas.microsoft.com/office/powerpoint/2010/main" val="14160474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childTnLst>
                          </p:cTn>
                        </p:par>
                        <p:par>
                          <p:cTn id="35" fill="hold">
                            <p:stCondLst>
                              <p:cond delay="500"/>
                            </p:stCondLst>
                            <p:childTnLst>
                              <p:par>
                                <p:cTn id="36" presetID="42" presetClass="entr" presetSubtype="0"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1000"/>
                                        <p:tgtEl>
                                          <p:spTgt spid="31"/>
                                        </p:tgtEl>
                                      </p:cBhvr>
                                    </p:animEffect>
                                    <p:anim calcmode="lin" valueType="num">
                                      <p:cBhvr>
                                        <p:cTn id="39" dur="1000" fill="hold"/>
                                        <p:tgtEl>
                                          <p:spTgt spid="31"/>
                                        </p:tgtEl>
                                        <p:attrNameLst>
                                          <p:attrName>ppt_x</p:attrName>
                                        </p:attrNameLst>
                                      </p:cBhvr>
                                      <p:tavLst>
                                        <p:tav tm="0">
                                          <p:val>
                                            <p:strVal val="#ppt_x"/>
                                          </p:val>
                                        </p:tav>
                                        <p:tav tm="100000">
                                          <p:val>
                                            <p:strVal val="#ppt_x"/>
                                          </p:val>
                                        </p:tav>
                                      </p:tavLst>
                                    </p:anim>
                                    <p:anim calcmode="lin" valueType="num">
                                      <p:cBhvr>
                                        <p:cTn id="40" dur="1000" fill="hold"/>
                                        <p:tgtEl>
                                          <p:spTgt spid="31"/>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1000"/>
                                        <p:tgtEl>
                                          <p:spTgt spid="32"/>
                                        </p:tgtEl>
                                      </p:cBhvr>
                                    </p:animEffect>
                                    <p:anim calcmode="lin" valueType="num">
                                      <p:cBhvr>
                                        <p:cTn id="44" dur="1000" fill="hold"/>
                                        <p:tgtEl>
                                          <p:spTgt spid="32"/>
                                        </p:tgtEl>
                                        <p:attrNameLst>
                                          <p:attrName>ppt_x</p:attrName>
                                        </p:attrNameLst>
                                      </p:cBhvr>
                                      <p:tavLst>
                                        <p:tav tm="0">
                                          <p:val>
                                            <p:strVal val="#ppt_x"/>
                                          </p:val>
                                        </p:tav>
                                        <p:tav tm="100000">
                                          <p:val>
                                            <p:strVal val="#ppt_x"/>
                                          </p:val>
                                        </p:tav>
                                      </p:tavLst>
                                    </p:anim>
                                    <p:anim calcmode="lin" valueType="num">
                                      <p:cBhvr>
                                        <p:cTn id="45" dur="1000" fill="hold"/>
                                        <p:tgtEl>
                                          <p:spTgt spid="32"/>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1000"/>
                                        <p:tgtEl>
                                          <p:spTgt spid="35"/>
                                        </p:tgtEl>
                                      </p:cBhvr>
                                    </p:animEffect>
                                    <p:anim calcmode="lin" valueType="num">
                                      <p:cBhvr>
                                        <p:cTn id="49" dur="1000" fill="hold"/>
                                        <p:tgtEl>
                                          <p:spTgt spid="35"/>
                                        </p:tgtEl>
                                        <p:attrNameLst>
                                          <p:attrName>ppt_x</p:attrName>
                                        </p:attrNameLst>
                                      </p:cBhvr>
                                      <p:tavLst>
                                        <p:tav tm="0">
                                          <p:val>
                                            <p:strVal val="#ppt_x"/>
                                          </p:val>
                                        </p:tav>
                                        <p:tav tm="100000">
                                          <p:val>
                                            <p:strVal val="#ppt_x"/>
                                          </p:val>
                                        </p:tav>
                                      </p:tavLst>
                                    </p:anim>
                                    <p:anim calcmode="lin" valueType="num">
                                      <p:cBhvr>
                                        <p:cTn id="50" dur="1000" fill="hold"/>
                                        <p:tgtEl>
                                          <p:spTgt spid="35"/>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1000"/>
                                        <p:tgtEl>
                                          <p:spTgt spid="38"/>
                                        </p:tgtEl>
                                      </p:cBhvr>
                                    </p:animEffect>
                                    <p:anim calcmode="lin" valueType="num">
                                      <p:cBhvr>
                                        <p:cTn id="54" dur="1000" fill="hold"/>
                                        <p:tgtEl>
                                          <p:spTgt spid="38"/>
                                        </p:tgtEl>
                                        <p:attrNameLst>
                                          <p:attrName>ppt_x</p:attrName>
                                        </p:attrNameLst>
                                      </p:cBhvr>
                                      <p:tavLst>
                                        <p:tav tm="0">
                                          <p:val>
                                            <p:strVal val="#ppt_x"/>
                                          </p:val>
                                        </p:tav>
                                        <p:tav tm="100000">
                                          <p:val>
                                            <p:strVal val="#ppt_x"/>
                                          </p:val>
                                        </p:tav>
                                      </p:tavLst>
                                    </p:anim>
                                    <p:anim calcmode="lin" valueType="num">
                                      <p:cBhvr>
                                        <p:cTn id="55" dur="1000" fill="hold"/>
                                        <p:tgtEl>
                                          <p:spTgt spid="38"/>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1000"/>
                                        <p:tgtEl>
                                          <p:spTgt spid="41"/>
                                        </p:tgtEl>
                                      </p:cBhvr>
                                    </p:animEffect>
                                    <p:anim calcmode="lin" valueType="num">
                                      <p:cBhvr>
                                        <p:cTn id="59" dur="1000" fill="hold"/>
                                        <p:tgtEl>
                                          <p:spTgt spid="41"/>
                                        </p:tgtEl>
                                        <p:attrNameLst>
                                          <p:attrName>ppt_x</p:attrName>
                                        </p:attrNameLst>
                                      </p:cBhvr>
                                      <p:tavLst>
                                        <p:tav tm="0">
                                          <p:val>
                                            <p:strVal val="#ppt_x"/>
                                          </p:val>
                                        </p:tav>
                                        <p:tav tm="100000">
                                          <p:val>
                                            <p:strVal val="#ppt_x"/>
                                          </p:val>
                                        </p:tav>
                                      </p:tavLst>
                                    </p:anim>
                                    <p:anim calcmode="lin" valueType="num">
                                      <p:cBhvr>
                                        <p:cTn id="60" dur="1000" fill="hold"/>
                                        <p:tgtEl>
                                          <p:spTgt spid="41"/>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1000"/>
                                        <p:tgtEl>
                                          <p:spTgt spid="44"/>
                                        </p:tgtEl>
                                      </p:cBhvr>
                                    </p:animEffect>
                                    <p:anim calcmode="lin" valueType="num">
                                      <p:cBhvr>
                                        <p:cTn id="64" dur="1000" fill="hold"/>
                                        <p:tgtEl>
                                          <p:spTgt spid="44"/>
                                        </p:tgtEl>
                                        <p:attrNameLst>
                                          <p:attrName>ppt_x</p:attrName>
                                        </p:attrNameLst>
                                      </p:cBhvr>
                                      <p:tavLst>
                                        <p:tav tm="0">
                                          <p:val>
                                            <p:strVal val="#ppt_x"/>
                                          </p:val>
                                        </p:tav>
                                        <p:tav tm="100000">
                                          <p:val>
                                            <p:strVal val="#ppt_x"/>
                                          </p:val>
                                        </p:tav>
                                      </p:tavLst>
                                    </p:anim>
                                    <p:anim calcmode="lin" valueType="num">
                                      <p:cBhvr>
                                        <p:cTn id="65" dur="1000" fill="hold"/>
                                        <p:tgtEl>
                                          <p:spTgt spid="44"/>
                                        </p:tgtEl>
                                        <p:attrNameLst>
                                          <p:attrName>ppt_y</p:attrName>
                                        </p:attrNameLst>
                                      </p:cBhvr>
                                      <p:tavLst>
                                        <p:tav tm="0">
                                          <p:val>
                                            <p:strVal val="#ppt_y+.1"/>
                                          </p:val>
                                        </p:tav>
                                        <p:tav tm="100000">
                                          <p:val>
                                            <p:strVal val="#ppt_y"/>
                                          </p:val>
                                        </p:tav>
                                      </p:tavLst>
                                    </p:anim>
                                  </p:childTnLst>
                                </p:cTn>
                              </p:par>
                            </p:childTnLst>
                          </p:cTn>
                        </p:par>
                        <p:par>
                          <p:cTn id="66" fill="hold">
                            <p:stCondLst>
                              <p:cond delay="1500"/>
                            </p:stCondLst>
                            <p:childTnLst>
                              <p:par>
                                <p:cTn id="67" presetID="10" presetClass="entr" presetSubtype="0" fill="hold" nodeType="after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500"/>
                                        <p:tgtEl>
                                          <p:spTgt spid="21"/>
                                        </p:tgtEl>
                                      </p:cBhvr>
                                    </p:animEffect>
                                  </p:childTnLst>
                                </p:cTn>
                              </p:par>
                              <p:par>
                                <p:cTn id="70" presetID="10" presetClass="entr" presetSubtype="0" fill="hold"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3" grpId="0" animBg="1"/>
      <p:bldP spid="14" grpId="0" animBg="1"/>
      <p:bldP spid="15"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a:blip r:embed="rId4">
            <a:extLst>
              <a:ext uri="{28A0092B-C50C-407E-A947-70E740481C1C}">
                <a14:useLocalDpi xmlns:a14="http://schemas.microsoft.com/office/drawing/2010/main"/>
              </a:ext>
            </a:extLst>
          </a:blip>
          <a:stretch>
            <a:fillRect/>
          </a:stretch>
        </p:blipFill>
        <p:spPr>
          <a:xfrm>
            <a:off x="907749" y="1683655"/>
            <a:ext cx="7576412" cy="4287616"/>
          </a:xfrm>
        </p:spPr>
      </p:pic>
      <p:cxnSp>
        <p:nvCxnSpPr>
          <p:cNvPr id="8" name="直接连接符 7"/>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Agency FB" panose="020B0503020202020204" pitchFamily="34" charset="0"/>
              </a:rPr>
              <a:t>标题文字添加此处</a:t>
            </a:r>
          </a:p>
        </p:txBody>
      </p:sp>
      <p:sp>
        <p:nvSpPr>
          <p:cNvPr id="11" name="文本框 10"/>
          <p:cNvSpPr txBox="1"/>
          <p:nvPr/>
        </p:nvSpPr>
        <p:spPr>
          <a:xfrm>
            <a:off x="2514599" y="875974"/>
            <a:ext cx="7188202" cy="276999"/>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Agency FB" panose="020B0503020202020204" pitchFamily="34" charset="0"/>
              </a:rPr>
              <a:t>The user can demonstrate on a projector or computer, or print the presentation and make it into a film to be used in a wider field</a:t>
            </a:r>
          </a:p>
        </p:txBody>
      </p:sp>
      <p:grpSp>
        <p:nvGrpSpPr>
          <p:cNvPr id="17" name="组合 16"/>
          <p:cNvGrpSpPr/>
          <p:nvPr/>
        </p:nvGrpSpPr>
        <p:grpSpPr>
          <a:xfrm>
            <a:off x="6463935" y="2256101"/>
            <a:ext cx="4853353" cy="3142724"/>
            <a:chOff x="6463935" y="2256101"/>
            <a:chExt cx="4853353" cy="3142724"/>
          </a:xfrm>
        </p:grpSpPr>
        <p:grpSp>
          <p:nvGrpSpPr>
            <p:cNvPr id="2" name="b3e0ea07-6d38-4c56-96d5-6352ce72647b"/>
            <p:cNvGrpSpPr>
              <a:grpSpLocks noChangeAspect="1"/>
            </p:cNvGrpSpPr>
            <p:nvPr/>
          </p:nvGrpSpPr>
          <p:grpSpPr>
            <a:xfrm>
              <a:off x="6463935" y="2256101"/>
              <a:ext cx="4853353" cy="3142724"/>
              <a:chOff x="6646985" y="1857638"/>
              <a:chExt cx="4853353" cy="3142724"/>
            </a:xfrm>
          </p:grpSpPr>
          <p:sp>
            <p:nvSpPr>
              <p:cNvPr id="4" name="iS1ide-Rectangle 3"/>
              <p:cNvSpPr/>
              <p:nvPr/>
            </p:nvSpPr>
            <p:spPr>
              <a:xfrm>
                <a:off x="6646985" y="1857638"/>
                <a:ext cx="4853353" cy="31427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iS1ide-TextBox 6"/>
              <p:cNvSpPr txBox="1"/>
              <p:nvPr/>
            </p:nvSpPr>
            <p:spPr>
              <a:xfrm>
                <a:off x="7099301" y="2212081"/>
                <a:ext cx="1465418" cy="1013720"/>
              </a:xfrm>
              <a:prstGeom prst="rect">
                <a:avLst/>
              </a:prstGeom>
              <a:noFill/>
            </p:spPr>
            <p:txBody>
              <a:bodyPr wrap="none" lIns="0" tIns="0" rIns="0" bIns="0">
                <a:noAutofit/>
                <a:scene3d>
                  <a:camera prst="orthographicFront"/>
                  <a:lightRig rig="threePt" dir="t"/>
                </a:scene3d>
                <a:sp3d contourW="12700"/>
              </a:bodyPr>
              <a:lstStyle/>
              <a:p>
                <a:r>
                  <a:rPr lang="en-US" altLang="zh-CN" sz="7200" b="1" spc="-150" dirty="0">
                    <a:solidFill>
                      <a:schemeClr val="bg1"/>
                    </a:solidFill>
                    <a:latin typeface="Agency FB" panose="020B0503020202020204" pitchFamily="34" charset="0"/>
                  </a:rPr>
                  <a:t>80%</a:t>
                </a:r>
              </a:p>
            </p:txBody>
          </p:sp>
        </p:grpSp>
        <p:grpSp>
          <p:nvGrpSpPr>
            <p:cNvPr id="14" name="组合 13"/>
            <p:cNvGrpSpPr/>
            <p:nvPr/>
          </p:nvGrpSpPr>
          <p:grpSpPr>
            <a:xfrm>
              <a:off x="6838951" y="3786923"/>
              <a:ext cx="4267200" cy="1107594"/>
              <a:chOff x="2677265" y="1996356"/>
              <a:chExt cx="4267200" cy="1107594"/>
            </a:xfrm>
          </p:grpSpPr>
          <p:sp>
            <p:nvSpPr>
              <p:cNvPr id="15" name="矩形 14"/>
              <p:cNvSpPr/>
              <p:nvPr/>
            </p:nvSpPr>
            <p:spPr>
              <a:xfrm>
                <a:off x="2677265" y="2346820"/>
                <a:ext cx="426720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rPr>
                  <a:t>用户可以在投影仪或者计算机上进行演示，也可以将演示文稿打印出来，制作成胶片，以便应用到更广泛的领域中。利用</a:t>
                </a:r>
                <a:r>
                  <a:rPr lang="en-US" altLang="zh-CN" sz="1200" dirty="0">
                    <a:solidFill>
                      <a:schemeClr val="bg1"/>
                    </a:solidFill>
                  </a:rPr>
                  <a:t>Microsoft Office PowerPoint</a:t>
                </a:r>
                <a:r>
                  <a:rPr lang="zh-CN" altLang="en-US" sz="1200" dirty="0">
                    <a:solidFill>
                      <a:schemeClr val="bg1"/>
                    </a:solidFill>
                  </a:rPr>
                  <a:t>不仅可以创建演示文稿</a:t>
                </a:r>
              </a:p>
            </p:txBody>
          </p:sp>
          <p:sp>
            <p:nvSpPr>
              <p:cNvPr id="16" name="矩形 15"/>
              <p:cNvSpPr/>
              <p:nvPr/>
            </p:nvSpPr>
            <p:spPr>
              <a:xfrm>
                <a:off x="2677265" y="1996356"/>
                <a:ext cx="2084387"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bg1"/>
                    </a:solidFill>
                  </a:rPr>
                  <a:t>标题文字添加</a:t>
                </a:r>
              </a:p>
            </p:txBody>
          </p:sp>
        </p:grpSp>
      </p:grpSp>
    </p:spTree>
    <p:custDataLst>
      <p:tags r:id="rId1"/>
    </p:custDataLst>
    <p:extLst>
      <p:ext uri="{BB962C8B-B14F-4D97-AF65-F5344CB8AC3E}">
        <p14:creationId xmlns:p14="http://schemas.microsoft.com/office/powerpoint/2010/main" val="5393050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b2f6de72-cca0-432e-bc14-f974cb5caf9e"/>
          <p:cNvGrpSpPr>
            <a:grpSpLocks noChangeAspect="1"/>
          </p:cNvGrpSpPr>
          <p:nvPr/>
        </p:nvGrpSpPr>
        <p:grpSpPr>
          <a:xfrm>
            <a:off x="4391025" y="1866901"/>
            <a:ext cx="2305050" cy="3946525"/>
            <a:chOff x="4391025" y="1047751"/>
            <a:chExt cx="2305050" cy="4762499"/>
          </a:xfrm>
        </p:grpSpPr>
        <p:sp>
          <p:nvSpPr>
            <p:cNvPr id="5" name="ïṧḷïḓê-Rectangle 4"/>
            <p:cNvSpPr/>
            <p:nvPr/>
          </p:nvSpPr>
          <p:spPr>
            <a:xfrm>
              <a:off x="4391025" y="1047751"/>
              <a:ext cx="2305050" cy="2305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ïṧḷïḓê-文本框 10"/>
            <p:cNvSpPr txBox="1"/>
            <p:nvPr/>
          </p:nvSpPr>
          <p:spPr>
            <a:xfrm>
              <a:off x="4540493" y="1269713"/>
              <a:ext cx="1593607" cy="830997"/>
            </a:xfrm>
            <a:prstGeom prst="rect">
              <a:avLst/>
            </a:prstGeom>
            <a:noFill/>
          </p:spPr>
          <p:txBody>
            <a:bodyPr wrap="none" lIns="0" tIns="0" rIns="0" bIns="0">
              <a:normAutofit lnSpcReduction="10000"/>
            </a:bodyPr>
            <a:lstStyle/>
            <a:p>
              <a:r>
                <a:rPr lang="en-US" altLang="zh-CN" sz="4800" dirty="0">
                  <a:solidFill>
                    <a:schemeClr val="bg1"/>
                  </a:solidFill>
                  <a:latin typeface="Agency FB" panose="020B0503020202020204" pitchFamily="34" charset="0"/>
                </a:rPr>
                <a:t>80%</a:t>
              </a:r>
            </a:p>
          </p:txBody>
        </p:sp>
        <p:sp>
          <p:nvSpPr>
            <p:cNvPr id="9" name="ïṧḷïḓê-Rectangle 8"/>
            <p:cNvSpPr/>
            <p:nvPr/>
          </p:nvSpPr>
          <p:spPr>
            <a:xfrm>
              <a:off x="4391025" y="3505200"/>
              <a:ext cx="2305050" cy="2305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ïṧḷïḓê-文本框 14"/>
            <p:cNvSpPr txBox="1"/>
            <p:nvPr/>
          </p:nvSpPr>
          <p:spPr>
            <a:xfrm>
              <a:off x="4540493" y="3727161"/>
              <a:ext cx="1593607" cy="830997"/>
            </a:xfrm>
            <a:prstGeom prst="rect">
              <a:avLst/>
            </a:prstGeom>
            <a:noFill/>
          </p:spPr>
          <p:txBody>
            <a:bodyPr wrap="none" lIns="0" tIns="0" rIns="0" bIns="0">
              <a:normAutofit lnSpcReduction="10000"/>
            </a:bodyPr>
            <a:lstStyle/>
            <a:p>
              <a:r>
                <a:rPr lang="en-US" altLang="zh-CN" sz="4800" dirty="0">
                  <a:solidFill>
                    <a:schemeClr val="bg1"/>
                  </a:solidFill>
                  <a:latin typeface="Agency FB" panose="020B0503020202020204" pitchFamily="34" charset="0"/>
                </a:rPr>
                <a:t>80%</a:t>
              </a:r>
            </a:p>
          </p:txBody>
        </p:sp>
      </p:grpSp>
      <p:cxnSp>
        <p:nvCxnSpPr>
          <p:cNvPr id="14" name="直接连接符 1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Agency FB" panose="020B0503020202020204" pitchFamily="34" charset="0"/>
              </a:rPr>
              <a:t>标题文字添加此处</a:t>
            </a:r>
          </a:p>
        </p:txBody>
      </p:sp>
      <p:sp>
        <p:nvSpPr>
          <p:cNvPr id="17" name="文本框 16"/>
          <p:cNvSpPr txBox="1"/>
          <p:nvPr/>
        </p:nvSpPr>
        <p:spPr>
          <a:xfrm>
            <a:off x="2514599" y="875974"/>
            <a:ext cx="7188202" cy="276999"/>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Agency FB" panose="020B0503020202020204" pitchFamily="34" charset="0"/>
              </a:rPr>
              <a:t>The user can demonstrate on a projector or computer, or print the presentation and make it into a film to be used in a wider field</a:t>
            </a:r>
          </a:p>
        </p:txBody>
      </p:sp>
      <p:pic>
        <p:nvPicPr>
          <p:cNvPr id="21" name="图片占位符 20"/>
          <p:cNvPicPr>
            <a:picLocks noGrp="1" noChangeAspect="1"/>
          </p:cNvPicPr>
          <p:nvPr>
            <p:ph type="pic" sz="quarter" idx="10"/>
          </p:nvPr>
        </p:nvPicPr>
        <p:blipFill>
          <a:blip r:embed="rId4">
            <a:extLst>
              <a:ext uri="{28A0092B-C50C-407E-A947-70E740481C1C}">
                <a14:useLocalDpi xmlns:a14="http://schemas.microsoft.com/office/drawing/2010/main"/>
              </a:ext>
            </a:extLst>
          </a:blip>
          <a:stretch>
            <a:fillRect/>
          </a:stretch>
        </p:blipFill>
        <p:spPr>
          <a:xfrm>
            <a:off x="1038549" y="1866901"/>
            <a:ext cx="3142603" cy="3946525"/>
          </a:xfrm>
        </p:spPr>
      </p:pic>
      <p:pic>
        <p:nvPicPr>
          <p:cNvPr id="22" name="图片占位符 21"/>
          <p:cNvPicPr>
            <a:picLocks noGrp="1" noChangeAspect="1"/>
          </p:cNvPicPr>
          <p:nvPr>
            <p:ph type="pic" sz="quarter" idx="11"/>
          </p:nvPr>
        </p:nvPicPr>
        <p:blipFill>
          <a:blip r:embed="rId5">
            <a:extLst>
              <a:ext uri="{28A0092B-C50C-407E-A947-70E740481C1C}">
                <a14:useLocalDpi xmlns:a14="http://schemas.microsoft.com/office/drawing/2010/main"/>
              </a:ext>
            </a:extLst>
          </a:blip>
          <a:stretch>
            <a:fillRect/>
          </a:stretch>
        </p:blipFill>
        <p:spPr>
          <a:xfrm>
            <a:off x="6909711" y="1866901"/>
            <a:ext cx="4239977" cy="1910119"/>
          </a:xfrm>
        </p:spPr>
      </p:pic>
      <p:pic>
        <p:nvPicPr>
          <p:cNvPr id="23" name="图片占位符 22"/>
          <p:cNvPicPr>
            <a:picLocks noGrp="1" noChangeAspect="1"/>
          </p:cNvPicPr>
          <p:nvPr>
            <p:ph type="pic" sz="quarter" idx="12"/>
          </p:nvPr>
        </p:nvPicPr>
        <p:blipFill>
          <a:blip r:embed="rId6">
            <a:extLst>
              <a:ext uri="{28A0092B-C50C-407E-A947-70E740481C1C}">
                <a14:useLocalDpi xmlns:a14="http://schemas.microsoft.com/office/drawing/2010/main"/>
              </a:ext>
            </a:extLst>
          </a:blip>
          <a:stretch>
            <a:fillRect/>
          </a:stretch>
        </p:blipFill>
        <p:spPr>
          <a:xfrm>
            <a:off x="6909711" y="3903307"/>
            <a:ext cx="4239977" cy="1910119"/>
          </a:xfrm>
        </p:spPr>
      </p:pic>
      <p:sp>
        <p:nvSpPr>
          <p:cNvPr id="25" name="矩形 24"/>
          <p:cNvSpPr/>
          <p:nvPr/>
        </p:nvSpPr>
        <p:spPr>
          <a:xfrm>
            <a:off x="4473818" y="2754758"/>
            <a:ext cx="194310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rPr>
              <a:t>用户可以在投影仪或者计算机上进行演示，也可以将演示文稿打印出来</a:t>
            </a:r>
          </a:p>
        </p:txBody>
      </p:sp>
      <p:sp>
        <p:nvSpPr>
          <p:cNvPr id="27" name="矩形 26"/>
          <p:cNvSpPr/>
          <p:nvPr/>
        </p:nvSpPr>
        <p:spPr>
          <a:xfrm>
            <a:off x="4473818" y="4802888"/>
            <a:ext cx="194310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rPr>
              <a:t>用户可以在投影仪或者计算机上进行演示，也可以将演示文稿打印出来</a:t>
            </a:r>
          </a:p>
        </p:txBody>
      </p:sp>
    </p:spTree>
    <p:custDataLst>
      <p:tags r:id="rId1"/>
    </p:custDataLst>
    <p:extLst>
      <p:ext uri="{BB962C8B-B14F-4D97-AF65-F5344CB8AC3E}">
        <p14:creationId xmlns:p14="http://schemas.microsoft.com/office/powerpoint/2010/main" val="12070304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ïşḻïďê-TextBox 6"/>
          <p:cNvSpPr txBox="1">
            <a:spLocks/>
          </p:cNvSpPr>
          <p:nvPr/>
        </p:nvSpPr>
        <p:spPr bwMode="auto">
          <a:xfrm>
            <a:off x="5462314" y="4696880"/>
            <a:ext cx="169918" cy="166199"/>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Autofit/>
            <a:sp3d contourW="12700"/>
          </a:bodyPr>
          <a:lstStyle/>
          <a:p>
            <a:pPr algn="ctr">
              <a:buClr>
                <a:prstClr val="white"/>
              </a:buClr>
              <a:defRPr/>
            </a:pPr>
            <a:r>
              <a:rPr lang="en-US" altLang="ko-KR" sz="1400" b="1">
                <a:solidFill>
                  <a:schemeClr val="tx1">
                    <a:lumMod val="75000"/>
                    <a:lumOff val="25000"/>
                  </a:schemeClr>
                </a:solidFill>
                <a:latin typeface="Agency FB" panose="020B0503020202020204" pitchFamily="34" charset="0"/>
              </a:rPr>
              <a:t>30</a:t>
            </a:r>
          </a:p>
        </p:txBody>
      </p:sp>
      <p:sp>
        <p:nvSpPr>
          <p:cNvPr id="4" name="ïşḻïďê-TextBox 7"/>
          <p:cNvSpPr txBox="1">
            <a:spLocks/>
          </p:cNvSpPr>
          <p:nvPr/>
        </p:nvSpPr>
        <p:spPr bwMode="auto">
          <a:xfrm>
            <a:off x="6628721" y="3591520"/>
            <a:ext cx="169918" cy="166199"/>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Autofit/>
            <a:sp3d contourW="12700"/>
          </a:bodyPr>
          <a:lstStyle/>
          <a:p>
            <a:pPr algn="ctr">
              <a:buClr>
                <a:prstClr val="white"/>
              </a:buClr>
              <a:defRPr/>
            </a:pPr>
            <a:r>
              <a:rPr lang="en-US" altLang="ko-KR" sz="1400" b="1">
                <a:solidFill>
                  <a:schemeClr val="tx1">
                    <a:lumMod val="75000"/>
                    <a:lumOff val="25000"/>
                  </a:schemeClr>
                </a:solidFill>
                <a:latin typeface="Agency FB" panose="020B0503020202020204" pitchFamily="34" charset="0"/>
              </a:rPr>
              <a:t>60</a:t>
            </a:r>
          </a:p>
        </p:txBody>
      </p:sp>
      <p:sp>
        <p:nvSpPr>
          <p:cNvPr id="5" name="ïşḻïďê-TextBox 8"/>
          <p:cNvSpPr txBox="1">
            <a:spLocks/>
          </p:cNvSpPr>
          <p:nvPr/>
        </p:nvSpPr>
        <p:spPr bwMode="auto">
          <a:xfrm>
            <a:off x="7800474" y="4237777"/>
            <a:ext cx="169918" cy="166199"/>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Autofit/>
            <a:sp3d contourW="12700"/>
          </a:bodyPr>
          <a:lstStyle/>
          <a:p>
            <a:pPr algn="ctr">
              <a:buClr>
                <a:prstClr val="white"/>
              </a:buClr>
              <a:defRPr/>
            </a:pPr>
            <a:r>
              <a:rPr lang="en-US" altLang="ko-KR" sz="1400" b="1">
                <a:solidFill>
                  <a:schemeClr val="tx1">
                    <a:lumMod val="75000"/>
                    <a:lumOff val="25000"/>
                  </a:schemeClr>
                </a:solidFill>
                <a:latin typeface="Agency FB" panose="020B0503020202020204" pitchFamily="34" charset="0"/>
              </a:rPr>
              <a:t>40</a:t>
            </a:r>
          </a:p>
        </p:txBody>
      </p:sp>
      <p:sp>
        <p:nvSpPr>
          <p:cNvPr id="6" name="ïşḻïďê-TextBox 9"/>
          <p:cNvSpPr txBox="1">
            <a:spLocks/>
          </p:cNvSpPr>
          <p:nvPr/>
        </p:nvSpPr>
        <p:spPr bwMode="auto">
          <a:xfrm>
            <a:off x="4305432" y="3876369"/>
            <a:ext cx="169918" cy="166199"/>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Autofit/>
            <a:sp3d contourW="12700"/>
          </a:bodyPr>
          <a:lstStyle/>
          <a:p>
            <a:pPr algn="ctr">
              <a:buClr>
                <a:prstClr val="white"/>
              </a:buClr>
              <a:defRPr/>
            </a:pPr>
            <a:r>
              <a:rPr lang="en-US" altLang="ko-KR" sz="1400" b="1">
                <a:solidFill>
                  <a:schemeClr val="tx1">
                    <a:lumMod val="75000"/>
                    <a:lumOff val="25000"/>
                  </a:schemeClr>
                </a:solidFill>
                <a:latin typeface="Agency FB" panose="020B0503020202020204" pitchFamily="34" charset="0"/>
              </a:rPr>
              <a:t>50</a:t>
            </a:r>
          </a:p>
        </p:txBody>
      </p:sp>
      <p:sp>
        <p:nvSpPr>
          <p:cNvPr id="7" name="ïşḻïďê-TextBox 10"/>
          <p:cNvSpPr txBox="1">
            <a:spLocks/>
          </p:cNvSpPr>
          <p:nvPr/>
        </p:nvSpPr>
        <p:spPr bwMode="auto">
          <a:xfrm>
            <a:off x="3129500" y="4546980"/>
            <a:ext cx="169918" cy="166199"/>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Autofit/>
            <a:sp3d contourW="12700"/>
          </a:bodyPr>
          <a:lstStyle/>
          <a:p>
            <a:pPr algn="ctr">
              <a:buClr>
                <a:prstClr val="white"/>
              </a:buClr>
              <a:defRPr/>
            </a:pPr>
            <a:r>
              <a:rPr lang="en-US" altLang="ko-KR" sz="1400" b="1">
                <a:solidFill>
                  <a:schemeClr val="tx1">
                    <a:lumMod val="75000"/>
                    <a:lumOff val="25000"/>
                  </a:schemeClr>
                </a:solidFill>
                <a:latin typeface="Agency FB" panose="020B0503020202020204" pitchFamily="34" charset="0"/>
              </a:rPr>
              <a:t>35</a:t>
            </a:r>
          </a:p>
        </p:txBody>
      </p:sp>
      <p:cxnSp>
        <p:nvCxnSpPr>
          <p:cNvPr id="14" name="ïşḻïďê-Straight Connector 22"/>
          <p:cNvCxnSpPr/>
          <p:nvPr/>
        </p:nvCxnSpPr>
        <p:spPr>
          <a:xfrm>
            <a:off x="1718658" y="5695181"/>
            <a:ext cx="8754685" cy="0"/>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ïşḻïďê-Freeform: Shape 60"/>
          <p:cNvSpPr/>
          <p:nvPr/>
        </p:nvSpPr>
        <p:spPr>
          <a:xfrm>
            <a:off x="3215680" y="4759948"/>
            <a:ext cx="724118" cy="930291"/>
          </a:xfrm>
          <a:custGeom>
            <a:avLst/>
            <a:gdLst>
              <a:gd name="connsiteX0" fmla="*/ 0 w 724118"/>
              <a:gd name="connsiteY0" fmla="*/ 0 h 930291"/>
              <a:gd name="connsiteX1" fmla="*/ 724118 w 724118"/>
              <a:gd name="connsiteY1" fmla="*/ 930291 h 930291"/>
              <a:gd name="connsiteX2" fmla="*/ 0 w 724118"/>
              <a:gd name="connsiteY2" fmla="*/ 930291 h 930291"/>
              <a:gd name="connsiteX3" fmla="*/ 0 w 724118"/>
              <a:gd name="connsiteY3" fmla="*/ 0 h 930291"/>
            </a:gdLst>
            <a:ahLst/>
            <a:cxnLst>
              <a:cxn ang="0">
                <a:pos x="connsiteX0" y="connsiteY0"/>
              </a:cxn>
              <a:cxn ang="0">
                <a:pos x="connsiteX1" y="connsiteY1"/>
              </a:cxn>
              <a:cxn ang="0">
                <a:pos x="connsiteX2" y="connsiteY2"/>
              </a:cxn>
              <a:cxn ang="0">
                <a:pos x="connsiteX3" y="connsiteY3"/>
              </a:cxn>
            </a:cxnLst>
            <a:rect l="l" t="t" r="r" b="b"/>
            <a:pathLst>
              <a:path w="724118" h="930291">
                <a:moveTo>
                  <a:pt x="0" y="0"/>
                </a:moveTo>
                <a:lnTo>
                  <a:pt x="724118" y="930291"/>
                </a:lnTo>
                <a:lnTo>
                  <a:pt x="0" y="930291"/>
                </a:lnTo>
                <a:lnTo>
                  <a:pt x="0" y="0"/>
                </a:lnTo>
                <a:close/>
              </a:path>
            </a:pathLst>
          </a:cu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ïṧḷïḓê-Freeform: Shape 58"/>
          <p:cNvSpPr/>
          <p:nvPr/>
        </p:nvSpPr>
        <p:spPr>
          <a:xfrm>
            <a:off x="2489124" y="4758382"/>
            <a:ext cx="726557" cy="931857"/>
          </a:xfrm>
          <a:custGeom>
            <a:avLst/>
            <a:gdLst>
              <a:gd name="connsiteX0" fmla="*/ 725338 w 726557"/>
              <a:gd name="connsiteY0" fmla="*/ 0 h 931857"/>
              <a:gd name="connsiteX1" fmla="*/ 726557 w 726557"/>
              <a:gd name="connsiteY1" fmla="*/ 1566 h 931857"/>
              <a:gd name="connsiteX2" fmla="*/ 726557 w 726557"/>
              <a:gd name="connsiteY2" fmla="*/ 931857 h 931857"/>
              <a:gd name="connsiteX3" fmla="*/ 0 w 726557"/>
              <a:gd name="connsiteY3" fmla="*/ 931857 h 931857"/>
              <a:gd name="connsiteX4" fmla="*/ 725338 w 726557"/>
              <a:gd name="connsiteY4" fmla="*/ 0 h 931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557" h="931857">
                <a:moveTo>
                  <a:pt x="725338" y="0"/>
                </a:moveTo>
                <a:lnTo>
                  <a:pt x="726557" y="1566"/>
                </a:lnTo>
                <a:lnTo>
                  <a:pt x="726557" y="931857"/>
                </a:lnTo>
                <a:lnTo>
                  <a:pt x="0" y="931857"/>
                </a:lnTo>
                <a:lnTo>
                  <a:pt x="725338" y="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ïṧḷïḓê-Freeform: Shape 64"/>
          <p:cNvSpPr/>
          <p:nvPr/>
        </p:nvSpPr>
        <p:spPr>
          <a:xfrm>
            <a:off x="4387093" y="4079459"/>
            <a:ext cx="731187" cy="1610779"/>
          </a:xfrm>
          <a:custGeom>
            <a:avLst/>
            <a:gdLst>
              <a:gd name="connsiteX0" fmla="*/ 5850 w 731187"/>
              <a:gd name="connsiteY0" fmla="*/ 0 h 1610779"/>
              <a:gd name="connsiteX1" fmla="*/ 731187 w 731187"/>
              <a:gd name="connsiteY1" fmla="*/ 1610779 h 1610779"/>
              <a:gd name="connsiteX2" fmla="*/ 0 w 731187"/>
              <a:gd name="connsiteY2" fmla="*/ 1610779 h 1610779"/>
              <a:gd name="connsiteX3" fmla="*/ 0 w 731187"/>
              <a:gd name="connsiteY3" fmla="*/ 12991 h 1610779"/>
              <a:gd name="connsiteX4" fmla="*/ 5850 w 731187"/>
              <a:gd name="connsiteY4" fmla="*/ 0 h 1610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187" h="1610779">
                <a:moveTo>
                  <a:pt x="5850" y="0"/>
                </a:moveTo>
                <a:lnTo>
                  <a:pt x="731187" y="1610779"/>
                </a:lnTo>
                <a:lnTo>
                  <a:pt x="0" y="1610779"/>
                </a:lnTo>
                <a:lnTo>
                  <a:pt x="0" y="12991"/>
                </a:lnTo>
                <a:lnTo>
                  <a:pt x="5850" y="0"/>
                </a:lnTo>
                <a:close/>
              </a:path>
            </a:pathLst>
          </a:cu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ïṧḷïḓê-Freeform: Shape 62"/>
          <p:cNvSpPr/>
          <p:nvPr/>
        </p:nvSpPr>
        <p:spPr>
          <a:xfrm>
            <a:off x="3667605" y="4092450"/>
            <a:ext cx="719488" cy="1597788"/>
          </a:xfrm>
          <a:custGeom>
            <a:avLst/>
            <a:gdLst>
              <a:gd name="connsiteX0" fmla="*/ 719488 w 719488"/>
              <a:gd name="connsiteY0" fmla="*/ 0 h 1597788"/>
              <a:gd name="connsiteX1" fmla="*/ 719488 w 719488"/>
              <a:gd name="connsiteY1" fmla="*/ 1597788 h 1597788"/>
              <a:gd name="connsiteX2" fmla="*/ 0 w 719488"/>
              <a:gd name="connsiteY2" fmla="*/ 1597788 h 1597788"/>
              <a:gd name="connsiteX3" fmla="*/ 719488 w 719488"/>
              <a:gd name="connsiteY3" fmla="*/ 0 h 1597788"/>
            </a:gdLst>
            <a:ahLst/>
            <a:cxnLst>
              <a:cxn ang="0">
                <a:pos x="connsiteX0" y="connsiteY0"/>
              </a:cxn>
              <a:cxn ang="0">
                <a:pos x="connsiteX1" y="connsiteY1"/>
              </a:cxn>
              <a:cxn ang="0">
                <a:pos x="connsiteX2" y="connsiteY2"/>
              </a:cxn>
              <a:cxn ang="0">
                <a:pos x="connsiteX3" y="connsiteY3"/>
              </a:cxn>
            </a:cxnLst>
            <a:rect l="l" t="t" r="r" b="b"/>
            <a:pathLst>
              <a:path w="719488" h="1597788">
                <a:moveTo>
                  <a:pt x="719488" y="0"/>
                </a:moveTo>
                <a:lnTo>
                  <a:pt x="719488" y="1597788"/>
                </a:lnTo>
                <a:lnTo>
                  <a:pt x="0" y="1597788"/>
                </a:lnTo>
                <a:lnTo>
                  <a:pt x="719488" y="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ïṧḷïḓê-Freeform: Shape 68"/>
          <p:cNvSpPr/>
          <p:nvPr/>
        </p:nvSpPr>
        <p:spPr>
          <a:xfrm>
            <a:off x="5558505" y="4922132"/>
            <a:ext cx="714107" cy="768106"/>
          </a:xfrm>
          <a:custGeom>
            <a:avLst/>
            <a:gdLst>
              <a:gd name="connsiteX0" fmla="*/ 0 w 714107"/>
              <a:gd name="connsiteY0" fmla="*/ 0 h 768106"/>
              <a:gd name="connsiteX1" fmla="*/ 714107 w 714107"/>
              <a:gd name="connsiteY1" fmla="*/ 768106 h 768106"/>
              <a:gd name="connsiteX2" fmla="*/ 0 w 714107"/>
              <a:gd name="connsiteY2" fmla="*/ 768106 h 768106"/>
              <a:gd name="connsiteX3" fmla="*/ 0 w 714107"/>
              <a:gd name="connsiteY3" fmla="*/ 0 h 768106"/>
            </a:gdLst>
            <a:ahLst/>
            <a:cxnLst>
              <a:cxn ang="0">
                <a:pos x="connsiteX0" y="connsiteY0"/>
              </a:cxn>
              <a:cxn ang="0">
                <a:pos x="connsiteX1" y="connsiteY1"/>
              </a:cxn>
              <a:cxn ang="0">
                <a:pos x="connsiteX2" y="connsiteY2"/>
              </a:cxn>
              <a:cxn ang="0">
                <a:pos x="connsiteX3" y="connsiteY3"/>
              </a:cxn>
            </a:cxnLst>
            <a:rect l="l" t="t" r="r" b="b"/>
            <a:pathLst>
              <a:path w="714107" h="768106">
                <a:moveTo>
                  <a:pt x="0" y="0"/>
                </a:moveTo>
                <a:lnTo>
                  <a:pt x="714107" y="768106"/>
                </a:lnTo>
                <a:lnTo>
                  <a:pt x="0" y="768106"/>
                </a:lnTo>
                <a:lnTo>
                  <a:pt x="0" y="0"/>
                </a:lnTo>
                <a:close/>
              </a:path>
            </a:pathLst>
          </a:cu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ïṧḷïḓê-Freeform: Shape 66"/>
          <p:cNvSpPr/>
          <p:nvPr/>
        </p:nvSpPr>
        <p:spPr>
          <a:xfrm>
            <a:off x="4821937" y="4910054"/>
            <a:ext cx="736568" cy="780185"/>
          </a:xfrm>
          <a:custGeom>
            <a:avLst/>
            <a:gdLst>
              <a:gd name="connsiteX0" fmla="*/ 725338 w 736568"/>
              <a:gd name="connsiteY0" fmla="*/ 0 h 780185"/>
              <a:gd name="connsiteX1" fmla="*/ 736568 w 736568"/>
              <a:gd name="connsiteY1" fmla="*/ 12079 h 780185"/>
              <a:gd name="connsiteX2" fmla="*/ 736568 w 736568"/>
              <a:gd name="connsiteY2" fmla="*/ 780185 h 780185"/>
              <a:gd name="connsiteX3" fmla="*/ 0 w 736568"/>
              <a:gd name="connsiteY3" fmla="*/ 780185 h 780185"/>
              <a:gd name="connsiteX4" fmla="*/ 725338 w 736568"/>
              <a:gd name="connsiteY4" fmla="*/ 0 h 780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568" h="780185">
                <a:moveTo>
                  <a:pt x="725338" y="0"/>
                </a:moveTo>
                <a:lnTo>
                  <a:pt x="736568" y="12079"/>
                </a:lnTo>
                <a:lnTo>
                  <a:pt x="736568" y="780185"/>
                </a:lnTo>
                <a:lnTo>
                  <a:pt x="0" y="780185"/>
                </a:lnTo>
                <a:lnTo>
                  <a:pt x="725338" y="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ïṧḷïḓê-Freeform: Shape 72"/>
          <p:cNvSpPr/>
          <p:nvPr/>
        </p:nvSpPr>
        <p:spPr>
          <a:xfrm>
            <a:off x="6708069" y="3801854"/>
            <a:ext cx="730951" cy="1888384"/>
          </a:xfrm>
          <a:custGeom>
            <a:avLst/>
            <a:gdLst>
              <a:gd name="connsiteX0" fmla="*/ 5614 w 730951"/>
              <a:gd name="connsiteY0" fmla="*/ 0 h 1888384"/>
              <a:gd name="connsiteX1" fmla="*/ 730951 w 730951"/>
              <a:gd name="connsiteY1" fmla="*/ 1888384 h 1888384"/>
              <a:gd name="connsiteX2" fmla="*/ 0 w 730951"/>
              <a:gd name="connsiteY2" fmla="*/ 1888384 h 1888384"/>
              <a:gd name="connsiteX3" fmla="*/ 0 w 730951"/>
              <a:gd name="connsiteY3" fmla="*/ 14616 h 1888384"/>
              <a:gd name="connsiteX4" fmla="*/ 5614 w 730951"/>
              <a:gd name="connsiteY4" fmla="*/ 0 h 188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951" h="1888384">
                <a:moveTo>
                  <a:pt x="5614" y="0"/>
                </a:moveTo>
                <a:lnTo>
                  <a:pt x="730951" y="1888384"/>
                </a:lnTo>
                <a:lnTo>
                  <a:pt x="0" y="1888384"/>
                </a:lnTo>
                <a:lnTo>
                  <a:pt x="0" y="14616"/>
                </a:lnTo>
                <a:lnTo>
                  <a:pt x="5614" y="0"/>
                </a:lnTo>
                <a:close/>
              </a:path>
            </a:pathLst>
          </a:cu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ïṧḷïḓê-Freeform: Shape 70"/>
          <p:cNvSpPr/>
          <p:nvPr/>
        </p:nvSpPr>
        <p:spPr>
          <a:xfrm>
            <a:off x="5988344" y="3816470"/>
            <a:ext cx="719724" cy="1873768"/>
          </a:xfrm>
          <a:custGeom>
            <a:avLst/>
            <a:gdLst>
              <a:gd name="connsiteX0" fmla="*/ 719724 w 719724"/>
              <a:gd name="connsiteY0" fmla="*/ 0 h 1873768"/>
              <a:gd name="connsiteX1" fmla="*/ 719724 w 719724"/>
              <a:gd name="connsiteY1" fmla="*/ 1873768 h 1873768"/>
              <a:gd name="connsiteX2" fmla="*/ 0 w 719724"/>
              <a:gd name="connsiteY2" fmla="*/ 1873768 h 1873768"/>
              <a:gd name="connsiteX3" fmla="*/ 719724 w 719724"/>
              <a:gd name="connsiteY3" fmla="*/ 0 h 1873768"/>
            </a:gdLst>
            <a:ahLst/>
            <a:cxnLst>
              <a:cxn ang="0">
                <a:pos x="connsiteX0" y="connsiteY0"/>
              </a:cxn>
              <a:cxn ang="0">
                <a:pos x="connsiteX1" y="connsiteY1"/>
              </a:cxn>
              <a:cxn ang="0">
                <a:pos x="connsiteX2" y="connsiteY2"/>
              </a:cxn>
              <a:cxn ang="0">
                <a:pos x="connsiteX3" y="connsiteY3"/>
              </a:cxn>
            </a:cxnLst>
            <a:rect l="l" t="t" r="r" b="b"/>
            <a:pathLst>
              <a:path w="719724" h="1873768">
                <a:moveTo>
                  <a:pt x="719724" y="0"/>
                </a:moveTo>
                <a:lnTo>
                  <a:pt x="719724" y="1873768"/>
                </a:lnTo>
                <a:lnTo>
                  <a:pt x="0" y="1873768"/>
                </a:lnTo>
                <a:lnTo>
                  <a:pt x="719724" y="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ïṧḷïḓê-Freeform: Shape 76"/>
          <p:cNvSpPr/>
          <p:nvPr/>
        </p:nvSpPr>
        <p:spPr>
          <a:xfrm>
            <a:off x="7889006" y="4433456"/>
            <a:ext cx="721767" cy="1256782"/>
          </a:xfrm>
          <a:custGeom>
            <a:avLst/>
            <a:gdLst>
              <a:gd name="connsiteX0" fmla="*/ 0 w 721767"/>
              <a:gd name="connsiteY0" fmla="*/ 0 h 1256782"/>
              <a:gd name="connsiteX1" fmla="*/ 721767 w 721767"/>
              <a:gd name="connsiteY1" fmla="*/ 1256782 h 1256782"/>
              <a:gd name="connsiteX2" fmla="*/ 0 w 721767"/>
              <a:gd name="connsiteY2" fmla="*/ 1256782 h 1256782"/>
              <a:gd name="connsiteX3" fmla="*/ 0 w 721767"/>
              <a:gd name="connsiteY3" fmla="*/ 0 h 1256782"/>
            </a:gdLst>
            <a:ahLst/>
            <a:cxnLst>
              <a:cxn ang="0">
                <a:pos x="connsiteX0" y="connsiteY0"/>
              </a:cxn>
              <a:cxn ang="0">
                <a:pos x="connsiteX1" y="connsiteY1"/>
              </a:cxn>
              <a:cxn ang="0">
                <a:pos x="connsiteX2" y="connsiteY2"/>
              </a:cxn>
              <a:cxn ang="0">
                <a:pos x="connsiteX3" y="connsiteY3"/>
              </a:cxn>
            </a:cxnLst>
            <a:rect l="l" t="t" r="r" b="b"/>
            <a:pathLst>
              <a:path w="721767" h="1256782">
                <a:moveTo>
                  <a:pt x="0" y="0"/>
                </a:moveTo>
                <a:lnTo>
                  <a:pt x="721767" y="1256782"/>
                </a:lnTo>
                <a:lnTo>
                  <a:pt x="0" y="1256782"/>
                </a:lnTo>
                <a:lnTo>
                  <a:pt x="0" y="0"/>
                </a:lnTo>
                <a:close/>
              </a:path>
            </a:pathLst>
          </a:cu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ïṧḷïḓê-Freeform: Shape 74"/>
          <p:cNvSpPr/>
          <p:nvPr/>
        </p:nvSpPr>
        <p:spPr>
          <a:xfrm>
            <a:off x="7160097" y="4427240"/>
            <a:ext cx="728908" cy="1262998"/>
          </a:xfrm>
          <a:custGeom>
            <a:avLst/>
            <a:gdLst>
              <a:gd name="connsiteX0" fmla="*/ 725338 w 728908"/>
              <a:gd name="connsiteY0" fmla="*/ 0 h 1262998"/>
              <a:gd name="connsiteX1" fmla="*/ 728908 w 728908"/>
              <a:gd name="connsiteY1" fmla="*/ 6216 h 1262998"/>
              <a:gd name="connsiteX2" fmla="*/ 728908 w 728908"/>
              <a:gd name="connsiteY2" fmla="*/ 1262998 h 1262998"/>
              <a:gd name="connsiteX3" fmla="*/ 0 w 728908"/>
              <a:gd name="connsiteY3" fmla="*/ 1262998 h 1262998"/>
              <a:gd name="connsiteX4" fmla="*/ 725338 w 728908"/>
              <a:gd name="connsiteY4" fmla="*/ 0 h 1262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908" h="1262998">
                <a:moveTo>
                  <a:pt x="725338" y="0"/>
                </a:moveTo>
                <a:lnTo>
                  <a:pt x="728908" y="6216"/>
                </a:lnTo>
                <a:lnTo>
                  <a:pt x="728908" y="1262998"/>
                </a:lnTo>
                <a:lnTo>
                  <a:pt x="0" y="1262998"/>
                </a:lnTo>
                <a:lnTo>
                  <a:pt x="725338" y="0"/>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ïṧḷïḓê-Freeform: Shape 80"/>
          <p:cNvSpPr/>
          <p:nvPr/>
        </p:nvSpPr>
        <p:spPr>
          <a:xfrm>
            <a:off x="9042924" y="3498546"/>
            <a:ext cx="728908" cy="2191693"/>
          </a:xfrm>
          <a:custGeom>
            <a:avLst/>
            <a:gdLst>
              <a:gd name="connsiteX0" fmla="*/ 3571 w 728908"/>
              <a:gd name="connsiteY0" fmla="*/ 0 h 2191693"/>
              <a:gd name="connsiteX1" fmla="*/ 728908 w 728908"/>
              <a:gd name="connsiteY1" fmla="*/ 2191693 h 2191693"/>
              <a:gd name="connsiteX2" fmla="*/ 0 w 728908"/>
              <a:gd name="connsiteY2" fmla="*/ 2191693 h 2191693"/>
              <a:gd name="connsiteX3" fmla="*/ 0 w 728908"/>
              <a:gd name="connsiteY3" fmla="*/ 10790 h 2191693"/>
              <a:gd name="connsiteX4" fmla="*/ 3571 w 728908"/>
              <a:gd name="connsiteY4" fmla="*/ 0 h 2191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908" h="2191693">
                <a:moveTo>
                  <a:pt x="3571" y="0"/>
                </a:moveTo>
                <a:lnTo>
                  <a:pt x="728908" y="2191693"/>
                </a:lnTo>
                <a:lnTo>
                  <a:pt x="0" y="2191693"/>
                </a:lnTo>
                <a:lnTo>
                  <a:pt x="0" y="10790"/>
                </a:lnTo>
                <a:lnTo>
                  <a:pt x="3571" y="0"/>
                </a:lnTo>
                <a:close/>
              </a:path>
            </a:pathLst>
          </a:custGeom>
          <a:solidFill>
            <a:schemeClr val="accent6">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ïṧḷïḓê-Freeform: Shape 78"/>
          <p:cNvSpPr/>
          <p:nvPr/>
        </p:nvSpPr>
        <p:spPr>
          <a:xfrm>
            <a:off x="8321158" y="3509336"/>
            <a:ext cx="721767" cy="2180903"/>
          </a:xfrm>
          <a:custGeom>
            <a:avLst/>
            <a:gdLst>
              <a:gd name="connsiteX0" fmla="*/ 721767 w 721767"/>
              <a:gd name="connsiteY0" fmla="*/ 0 h 2180903"/>
              <a:gd name="connsiteX1" fmla="*/ 721767 w 721767"/>
              <a:gd name="connsiteY1" fmla="*/ 2180903 h 2180903"/>
              <a:gd name="connsiteX2" fmla="*/ 0 w 721767"/>
              <a:gd name="connsiteY2" fmla="*/ 2180903 h 2180903"/>
              <a:gd name="connsiteX3" fmla="*/ 721767 w 721767"/>
              <a:gd name="connsiteY3" fmla="*/ 0 h 2180903"/>
            </a:gdLst>
            <a:ahLst/>
            <a:cxnLst>
              <a:cxn ang="0">
                <a:pos x="connsiteX0" y="connsiteY0"/>
              </a:cxn>
              <a:cxn ang="0">
                <a:pos x="connsiteX1" y="connsiteY1"/>
              </a:cxn>
              <a:cxn ang="0">
                <a:pos x="connsiteX2" y="connsiteY2"/>
              </a:cxn>
              <a:cxn ang="0">
                <a:pos x="connsiteX3" y="connsiteY3"/>
              </a:cxn>
            </a:cxnLst>
            <a:rect l="l" t="t" r="r" b="b"/>
            <a:pathLst>
              <a:path w="721767" h="2180903">
                <a:moveTo>
                  <a:pt x="721767" y="0"/>
                </a:moveTo>
                <a:lnTo>
                  <a:pt x="721767" y="2180903"/>
                </a:lnTo>
                <a:lnTo>
                  <a:pt x="0" y="2180903"/>
                </a:lnTo>
                <a:lnTo>
                  <a:pt x="721767" y="0"/>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ïṧḷïḓê-TextBox 81"/>
          <p:cNvSpPr txBox="1">
            <a:spLocks/>
          </p:cNvSpPr>
          <p:nvPr/>
        </p:nvSpPr>
        <p:spPr bwMode="auto">
          <a:xfrm>
            <a:off x="8947108" y="3255539"/>
            <a:ext cx="198772" cy="193899"/>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Autofit/>
            <a:sp3d contourW="12700"/>
          </a:bodyPr>
          <a:lstStyle/>
          <a:p>
            <a:pPr algn="ctr">
              <a:buClr>
                <a:prstClr val="white"/>
              </a:buClr>
              <a:defRPr/>
            </a:pPr>
            <a:r>
              <a:rPr lang="en-US" altLang="ko-KR" sz="1600" b="1">
                <a:solidFill>
                  <a:schemeClr val="tx1">
                    <a:lumMod val="75000"/>
                    <a:lumOff val="25000"/>
                  </a:schemeClr>
                </a:solidFill>
                <a:latin typeface="Agency FB" panose="020B0503020202020204" pitchFamily="34" charset="0"/>
              </a:rPr>
              <a:t>70</a:t>
            </a:r>
          </a:p>
        </p:txBody>
      </p:sp>
      <p:cxnSp>
        <p:nvCxnSpPr>
          <p:cNvPr id="65" name="直接连接符 64"/>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Agency FB" panose="020B0503020202020204" pitchFamily="34" charset="0"/>
              </a:rPr>
              <a:t>标题文字添加此处</a:t>
            </a:r>
          </a:p>
        </p:txBody>
      </p:sp>
      <p:sp>
        <p:nvSpPr>
          <p:cNvPr id="68" name="文本框 67"/>
          <p:cNvSpPr txBox="1"/>
          <p:nvPr/>
        </p:nvSpPr>
        <p:spPr>
          <a:xfrm>
            <a:off x="2514599" y="875974"/>
            <a:ext cx="7188202" cy="276999"/>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Agency FB" panose="020B0503020202020204" pitchFamily="34" charset="0"/>
              </a:rPr>
              <a:t>The user can demonstrate on a projector or computer, or print the presentation and make it into a film to be used in a wider field</a:t>
            </a:r>
          </a:p>
        </p:txBody>
      </p:sp>
      <p:grpSp>
        <p:nvGrpSpPr>
          <p:cNvPr id="69" name="组合 68"/>
          <p:cNvGrpSpPr/>
          <p:nvPr/>
        </p:nvGrpSpPr>
        <p:grpSpPr>
          <a:xfrm>
            <a:off x="916248" y="1857936"/>
            <a:ext cx="10401040" cy="1107594"/>
            <a:chOff x="2677264" y="1996356"/>
            <a:chExt cx="10401040" cy="1107594"/>
          </a:xfrm>
        </p:grpSpPr>
        <p:sp>
          <p:nvSpPr>
            <p:cNvPr id="70" name="矩形 69"/>
            <p:cNvSpPr/>
            <p:nvPr/>
          </p:nvSpPr>
          <p:spPr>
            <a:xfrm>
              <a:off x="2677264" y="2346820"/>
              <a:ext cx="1040104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200" dirty="0">
                  <a:solidFill>
                    <a:schemeClr val="tx1">
                      <a:lumMod val="50000"/>
                      <a:lumOff val="50000"/>
                    </a:schemeClr>
                  </a:solidFill>
                </a:rPr>
                <a:t>Microsoft Office PowerPoint</a:t>
              </a:r>
              <a:r>
                <a:rPr lang="zh-CN" altLang="en-US" sz="1200" dirty="0">
                  <a:solidFill>
                    <a:schemeClr val="tx1">
                      <a:lumMod val="50000"/>
                      <a:lumOff val="50000"/>
                    </a:schemeClr>
                  </a:solidFill>
                </a:rPr>
                <a:t>不仅可以创建演示文稿用户可以在投影仪或者计算机上进行演示，也可以将演示文稿打印出来，制作成胶片，以便应用到更广泛的领域中。利用</a:t>
              </a:r>
              <a:r>
                <a:rPr lang="en-US" altLang="zh-CN" sz="1200" dirty="0">
                  <a:solidFill>
                    <a:schemeClr val="tx1">
                      <a:lumMod val="50000"/>
                      <a:lumOff val="50000"/>
                    </a:schemeClr>
                  </a:solidFill>
                </a:rPr>
                <a:t>Microsoft Office PowerPoint</a:t>
              </a:r>
              <a:r>
                <a:rPr lang="zh-CN" altLang="en-US" sz="1200" dirty="0">
                  <a:solidFill>
                    <a:schemeClr val="tx1">
                      <a:lumMod val="50000"/>
                      <a:lumOff val="50000"/>
                    </a:schemeClr>
                  </a:solidFill>
                </a:rPr>
                <a:t>不仅可以创建演示文稿</a:t>
              </a:r>
            </a:p>
          </p:txBody>
        </p:sp>
        <p:sp>
          <p:nvSpPr>
            <p:cNvPr id="71" name="矩形 70"/>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
        <p:nvSpPr>
          <p:cNvPr id="72" name="矩形 71"/>
          <p:cNvSpPr/>
          <p:nvPr/>
        </p:nvSpPr>
        <p:spPr>
          <a:xfrm>
            <a:off x="2590342" y="5735441"/>
            <a:ext cx="1267284"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accent1"/>
                </a:solidFill>
              </a:rPr>
              <a:t>文字添加</a:t>
            </a:r>
          </a:p>
        </p:txBody>
      </p:sp>
      <p:sp>
        <p:nvSpPr>
          <p:cNvPr id="73" name="矩形 72"/>
          <p:cNvSpPr/>
          <p:nvPr/>
        </p:nvSpPr>
        <p:spPr>
          <a:xfrm>
            <a:off x="3753451" y="5735441"/>
            <a:ext cx="1267284" cy="32855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accent2"/>
                </a:solidFill>
              </a:rPr>
              <a:t>文字添加</a:t>
            </a:r>
          </a:p>
        </p:txBody>
      </p:sp>
      <p:sp>
        <p:nvSpPr>
          <p:cNvPr id="74" name="矩形 73"/>
          <p:cNvSpPr/>
          <p:nvPr/>
        </p:nvSpPr>
        <p:spPr>
          <a:xfrm>
            <a:off x="4924863" y="5735441"/>
            <a:ext cx="1267284"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accent1"/>
                </a:solidFill>
              </a:rPr>
              <a:t>文字添加</a:t>
            </a:r>
          </a:p>
        </p:txBody>
      </p:sp>
      <p:sp>
        <p:nvSpPr>
          <p:cNvPr id="75" name="矩形 74"/>
          <p:cNvSpPr/>
          <p:nvPr/>
        </p:nvSpPr>
        <p:spPr>
          <a:xfrm>
            <a:off x="6061754" y="5735441"/>
            <a:ext cx="1267284" cy="32855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accent2"/>
                </a:solidFill>
              </a:rPr>
              <a:t>文字添加</a:t>
            </a:r>
          </a:p>
        </p:txBody>
      </p:sp>
      <p:sp>
        <p:nvSpPr>
          <p:cNvPr id="76" name="矩形 75"/>
          <p:cNvSpPr/>
          <p:nvPr/>
        </p:nvSpPr>
        <p:spPr>
          <a:xfrm>
            <a:off x="7251791" y="5735441"/>
            <a:ext cx="1267284"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accent1"/>
                </a:solidFill>
              </a:rPr>
              <a:t>文字添加</a:t>
            </a:r>
          </a:p>
        </p:txBody>
      </p:sp>
      <p:sp>
        <p:nvSpPr>
          <p:cNvPr id="77" name="矩形 76"/>
          <p:cNvSpPr/>
          <p:nvPr/>
        </p:nvSpPr>
        <p:spPr>
          <a:xfrm>
            <a:off x="8409282" y="5735441"/>
            <a:ext cx="1267284" cy="32855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accent2"/>
                </a:solidFill>
              </a:rPr>
              <a:t>文字添加</a:t>
            </a:r>
          </a:p>
        </p:txBody>
      </p:sp>
    </p:spTree>
    <p:custDataLst>
      <p:tags r:id="rId1"/>
    </p:custDataLst>
    <p:extLst>
      <p:ext uri="{BB962C8B-B14F-4D97-AF65-F5344CB8AC3E}">
        <p14:creationId xmlns:p14="http://schemas.microsoft.com/office/powerpoint/2010/main" val="7811504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anim calcmode="lin" valueType="num">
                                      <p:cBhvr>
                                        <p:cTn id="42" dur="1000" fill="hold"/>
                                        <p:tgtEl>
                                          <p:spTgt spid="15"/>
                                        </p:tgtEl>
                                        <p:attrNameLst>
                                          <p:attrName>ppt_x</p:attrName>
                                        </p:attrNameLst>
                                      </p:cBhvr>
                                      <p:tavLst>
                                        <p:tav tm="0">
                                          <p:val>
                                            <p:strVal val="#ppt_x"/>
                                          </p:val>
                                        </p:tav>
                                        <p:tav tm="100000">
                                          <p:val>
                                            <p:strVal val="#ppt_x"/>
                                          </p:val>
                                        </p:tav>
                                      </p:tavLst>
                                    </p:anim>
                                    <p:anim calcmode="lin" valueType="num">
                                      <p:cBhvr>
                                        <p:cTn id="43" dur="1000" fill="hold"/>
                                        <p:tgtEl>
                                          <p:spTgt spid="1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0"/>
                                        <p:tgtEl>
                                          <p:spTgt spid="17"/>
                                        </p:tgtEl>
                                      </p:cBhvr>
                                    </p:animEffect>
                                    <p:anim calcmode="lin" valueType="num">
                                      <p:cBhvr>
                                        <p:cTn id="52" dur="1000" fill="hold"/>
                                        <p:tgtEl>
                                          <p:spTgt spid="17"/>
                                        </p:tgtEl>
                                        <p:attrNameLst>
                                          <p:attrName>ppt_x</p:attrName>
                                        </p:attrNameLst>
                                      </p:cBhvr>
                                      <p:tavLst>
                                        <p:tav tm="0">
                                          <p:val>
                                            <p:strVal val="#ppt_x"/>
                                          </p:val>
                                        </p:tav>
                                        <p:tav tm="100000">
                                          <p:val>
                                            <p:strVal val="#ppt_x"/>
                                          </p:val>
                                        </p:tav>
                                      </p:tavLst>
                                    </p:anim>
                                    <p:anim calcmode="lin" valueType="num">
                                      <p:cBhvr>
                                        <p:cTn id="53" dur="1000" fill="hold"/>
                                        <p:tgtEl>
                                          <p:spTgt spid="17"/>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anim calcmode="lin" valueType="num">
                                      <p:cBhvr>
                                        <p:cTn id="57" dur="1000" fill="hold"/>
                                        <p:tgtEl>
                                          <p:spTgt spid="18"/>
                                        </p:tgtEl>
                                        <p:attrNameLst>
                                          <p:attrName>ppt_x</p:attrName>
                                        </p:attrNameLst>
                                      </p:cBhvr>
                                      <p:tavLst>
                                        <p:tav tm="0">
                                          <p:val>
                                            <p:strVal val="#ppt_x"/>
                                          </p:val>
                                        </p:tav>
                                        <p:tav tm="100000">
                                          <p:val>
                                            <p:strVal val="#ppt_x"/>
                                          </p:val>
                                        </p:tav>
                                      </p:tavLst>
                                    </p:anim>
                                    <p:anim calcmode="lin" valueType="num">
                                      <p:cBhvr>
                                        <p:cTn id="58" dur="1000" fill="hold"/>
                                        <p:tgtEl>
                                          <p:spTgt spid="18"/>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1000"/>
                                        <p:tgtEl>
                                          <p:spTgt spid="19"/>
                                        </p:tgtEl>
                                      </p:cBhvr>
                                    </p:animEffect>
                                    <p:anim calcmode="lin" valueType="num">
                                      <p:cBhvr>
                                        <p:cTn id="62" dur="1000" fill="hold"/>
                                        <p:tgtEl>
                                          <p:spTgt spid="19"/>
                                        </p:tgtEl>
                                        <p:attrNameLst>
                                          <p:attrName>ppt_x</p:attrName>
                                        </p:attrNameLst>
                                      </p:cBhvr>
                                      <p:tavLst>
                                        <p:tav tm="0">
                                          <p:val>
                                            <p:strVal val="#ppt_x"/>
                                          </p:val>
                                        </p:tav>
                                        <p:tav tm="100000">
                                          <p:val>
                                            <p:strVal val="#ppt_x"/>
                                          </p:val>
                                        </p:tav>
                                      </p:tavLst>
                                    </p:anim>
                                    <p:anim calcmode="lin" valueType="num">
                                      <p:cBhvr>
                                        <p:cTn id="63" dur="1000" fill="hold"/>
                                        <p:tgtEl>
                                          <p:spTgt spid="19"/>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1000"/>
                                        <p:tgtEl>
                                          <p:spTgt spid="20"/>
                                        </p:tgtEl>
                                      </p:cBhvr>
                                    </p:animEffect>
                                    <p:anim calcmode="lin" valueType="num">
                                      <p:cBhvr>
                                        <p:cTn id="67" dur="1000" fill="hold"/>
                                        <p:tgtEl>
                                          <p:spTgt spid="20"/>
                                        </p:tgtEl>
                                        <p:attrNameLst>
                                          <p:attrName>ppt_x</p:attrName>
                                        </p:attrNameLst>
                                      </p:cBhvr>
                                      <p:tavLst>
                                        <p:tav tm="0">
                                          <p:val>
                                            <p:strVal val="#ppt_x"/>
                                          </p:val>
                                        </p:tav>
                                        <p:tav tm="100000">
                                          <p:val>
                                            <p:strVal val="#ppt_x"/>
                                          </p:val>
                                        </p:tav>
                                      </p:tavLst>
                                    </p:anim>
                                    <p:anim calcmode="lin" valueType="num">
                                      <p:cBhvr>
                                        <p:cTn id="68" dur="1000" fill="hold"/>
                                        <p:tgtEl>
                                          <p:spTgt spid="20"/>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1000"/>
                                        <p:tgtEl>
                                          <p:spTgt spid="21"/>
                                        </p:tgtEl>
                                      </p:cBhvr>
                                    </p:animEffect>
                                    <p:anim calcmode="lin" valueType="num">
                                      <p:cBhvr>
                                        <p:cTn id="72" dur="1000" fill="hold"/>
                                        <p:tgtEl>
                                          <p:spTgt spid="21"/>
                                        </p:tgtEl>
                                        <p:attrNameLst>
                                          <p:attrName>ppt_x</p:attrName>
                                        </p:attrNameLst>
                                      </p:cBhvr>
                                      <p:tavLst>
                                        <p:tav tm="0">
                                          <p:val>
                                            <p:strVal val="#ppt_x"/>
                                          </p:val>
                                        </p:tav>
                                        <p:tav tm="100000">
                                          <p:val>
                                            <p:strVal val="#ppt_x"/>
                                          </p:val>
                                        </p:tav>
                                      </p:tavLst>
                                    </p:anim>
                                    <p:anim calcmode="lin" valueType="num">
                                      <p:cBhvr>
                                        <p:cTn id="73" dur="1000" fill="hold"/>
                                        <p:tgtEl>
                                          <p:spTgt spid="2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1000"/>
                                        <p:tgtEl>
                                          <p:spTgt spid="22"/>
                                        </p:tgtEl>
                                      </p:cBhvr>
                                    </p:animEffect>
                                    <p:anim calcmode="lin" valueType="num">
                                      <p:cBhvr>
                                        <p:cTn id="77" dur="1000" fill="hold"/>
                                        <p:tgtEl>
                                          <p:spTgt spid="22"/>
                                        </p:tgtEl>
                                        <p:attrNameLst>
                                          <p:attrName>ppt_x</p:attrName>
                                        </p:attrNameLst>
                                      </p:cBhvr>
                                      <p:tavLst>
                                        <p:tav tm="0">
                                          <p:val>
                                            <p:strVal val="#ppt_x"/>
                                          </p:val>
                                        </p:tav>
                                        <p:tav tm="100000">
                                          <p:val>
                                            <p:strVal val="#ppt_x"/>
                                          </p:val>
                                        </p:tav>
                                      </p:tavLst>
                                    </p:anim>
                                    <p:anim calcmode="lin" valueType="num">
                                      <p:cBhvr>
                                        <p:cTn id="78" dur="1000" fill="hold"/>
                                        <p:tgtEl>
                                          <p:spTgt spid="22"/>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1000"/>
                                        <p:tgtEl>
                                          <p:spTgt spid="23"/>
                                        </p:tgtEl>
                                      </p:cBhvr>
                                    </p:animEffect>
                                    <p:anim calcmode="lin" valueType="num">
                                      <p:cBhvr>
                                        <p:cTn id="82" dur="1000" fill="hold"/>
                                        <p:tgtEl>
                                          <p:spTgt spid="23"/>
                                        </p:tgtEl>
                                        <p:attrNameLst>
                                          <p:attrName>ppt_x</p:attrName>
                                        </p:attrNameLst>
                                      </p:cBhvr>
                                      <p:tavLst>
                                        <p:tav tm="0">
                                          <p:val>
                                            <p:strVal val="#ppt_x"/>
                                          </p:val>
                                        </p:tav>
                                        <p:tav tm="100000">
                                          <p:val>
                                            <p:strVal val="#ppt_x"/>
                                          </p:val>
                                        </p:tav>
                                      </p:tavLst>
                                    </p:anim>
                                    <p:anim calcmode="lin" valueType="num">
                                      <p:cBhvr>
                                        <p:cTn id="83" dur="1000" fill="hold"/>
                                        <p:tgtEl>
                                          <p:spTgt spid="23"/>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1000"/>
                                        <p:tgtEl>
                                          <p:spTgt spid="24"/>
                                        </p:tgtEl>
                                      </p:cBhvr>
                                    </p:animEffect>
                                    <p:anim calcmode="lin" valueType="num">
                                      <p:cBhvr>
                                        <p:cTn id="87" dur="1000" fill="hold"/>
                                        <p:tgtEl>
                                          <p:spTgt spid="24"/>
                                        </p:tgtEl>
                                        <p:attrNameLst>
                                          <p:attrName>ppt_x</p:attrName>
                                        </p:attrNameLst>
                                      </p:cBhvr>
                                      <p:tavLst>
                                        <p:tav tm="0">
                                          <p:val>
                                            <p:strVal val="#ppt_x"/>
                                          </p:val>
                                        </p:tav>
                                        <p:tav tm="100000">
                                          <p:val>
                                            <p:strVal val="#ppt_x"/>
                                          </p:val>
                                        </p:tav>
                                      </p:tavLst>
                                    </p:anim>
                                    <p:anim calcmode="lin" valueType="num">
                                      <p:cBhvr>
                                        <p:cTn id="88" dur="1000" fill="hold"/>
                                        <p:tgtEl>
                                          <p:spTgt spid="24"/>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1000"/>
                                        <p:tgtEl>
                                          <p:spTgt spid="25"/>
                                        </p:tgtEl>
                                      </p:cBhvr>
                                    </p:animEffect>
                                    <p:anim calcmode="lin" valueType="num">
                                      <p:cBhvr>
                                        <p:cTn id="92" dur="1000" fill="hold"/>
                                        <p:tgtEl>
                                          <p:spTgt spid="25"/>
                                        </p:tgtEl>
                                        <p:attrNameLst>
                                          <p:attrName>ppt_x</p:attrName>
                                        </p:attrNameLst>
                                      </p:cBhvr>
                                      <p:tavLst>
                                        <p:tav tm="0">
                                          <p:val>
                                            <p:strVal val="#ppt_x"/>
                                          </p:val>
                                        </p:tav>
                                        <p:tav tm="100000">
                                          <p:val>
                                            <p:strVal val="#ppt_x"/>
                                          </p:val>
                                        </p:tav>
                                      </p:tavLst>
                                    </p:anim>
                                    <p:anim calcmode="lin" valueType="num">
                                      <p:cBhvr>
                                        <p:cTn id="93" dur="1000" fill="hold"/>
                                        <p:tgtEl>
                                          <p:spTgt spid="25"/>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fade">
                                      <p:cBhvr>
                                        <p:cTn id="96" dur="1000"/>
                                        <p:tgtEl>
                                          <p:spTgt spid="26"/>
                                        </p:tgtEl>
                                      </p:cBhvr>
                                    </p:animEffect>
                                    <p:anim calcmode="lin" valueType="num">
                                      <p:cBhvr>
                                        <p:cTn id="97" dur="1000" fill="hold"/>
                                        <p:tgtEl>
                                          <p:spTgt spid="26"/>
                                        </p:tgtEl>
                                        <p:attrNameLst>
                                          <p:attrName>ppt_x</p:attrName>
                                        </p:attrNameLst>
                                      </p:cBhvr>
                                      <p:tavLst>
                                        <p:tav tm="0">
                                          <p:val>
                                            <p:strVal val="#ppt_x"/>
                                          </p:val>
                                        </p:tav>
                                        <p:tav tm="100000">
                                          <p:val>
                                            <p:strVal val="#ppt_x"/>
                                          </p:val>
                                        </p:tav>
                                      </p:tavLst>
                                    </p:anim>
                                    <p:anim calcmode="lin" valueType="num">
                                      <p:cBhvr>
                                        <p:cTn id="98" dur="1000" fill="hold"/>
                                        <p:tgtEl>
                                          <p:spTgt spid="26"/>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fade">
                                      <p:cBhvr>
                                        <p:cTn id="101" dur="1000"/>
                                        <p:tgtEl>
                                          <p:spTgt spid="27"/>
                                        </p:tgtEl>
                                      </p:cBhvr>
                                    </p:animEffect>
                                    <p:anim calcmode="lin" valueType="num">
                                      <p:cBhvr>
                                        <p:cTn id="102" dur="1000" fill="hold"/>
                                        <p:tgtEl>
                                          <p:spTgt spid="27"/>
                                        </p:tgtEl>
                                        <p:attrNameLst>
                                          <p:attrName>ppt_x</p:attrName>
                                        </p:attrNameLst>
                                      </p:cBhvr>
                                      <p:tavLst>
                                        <p:tav tm="0">
                                          <p:val>
                                            <p:strVal val="#ppt_x"/>
                                          </p:val>
                                        </p:tav>
                                        <p:tav tm="100000">
                                          <p:val>
                                            <p:strVal val="#ppt_x"/>
                                          </p:val>
                                        </p:tav>
                                      </p:tavLst>
                                    </p:anim>
                                    <p:anim calcmode="lin" valueType="num">
                                      <p:cBhvr>
                                        <p:cTn id="103" dur="1000" fill="hold"/>
                                        <p:tgtEl>
                                          <p:spTgt spid="27"/>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72"/>
                                        </p:tgtEl>
                                        <p:attrNameLst>
                                          <p:attrName>style.visibility</p:attrName>
                                        </p:attrNameLst>
                                      </p:cBhvr>
                                      <p:to>
                                        <p:strVal val="visible"/>
                                      </p:to>
                                    </p:set>
                                    <p:animEffect transition="in" filter="fade">
                                      <p:cBhvr>
                                        <p:cTn id="106" dur="1000"/>
                                        <p:tgtEl>
                                          <p:spTgt spid="72"/>
                                        </p:tgtEl>
                                      </p:cBhvr>
                                    </p:animEffect>
                                    <p:anim calcmode="lin" valueType="num">
                                      <p:cBhvr>
                                        <p:cTn id="107" dur="1000" fill="hold"/>
                                        <p:tgtEl>
                                          <p:spTgt spid="72"/>
                                        </p:tgtEl>
                                        <p:attrNameLst>
                                          <p:attrName>ppt_x</p:attrName>
                                        </p:attrNameLst>
                                      </p:cBhvr>
                                      <p:tavLst>
                                        <p:tav tm="0">
                                          <p:val>
                                            <p:strVal val="#ppt_x"/>
                                          </p:val>
                                        </p:tav>
                                        <p:tav tm="100000">
                                          <p:val>
                                            <p:strVal val="#ppt_x"/>
                                          </p:val>
                                        </p:tav>
                                      </p:tavLst>
                                    </p:anim>
                                    <p:anim calcmode="lin" valueType="num">
                                      <p:cBhvr>
                                        <p:cTn id="108" dur="1000" fill="hold"/>
                                        <p:tgtEl>
                                          <p:spTgt spid="72"/>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73"/>
                                        </p:tgtEl>
                                        <p:attrNameLst>
                                          <p:attrName>style.visibility</p:attrName>
                                        </p:attrNameLst>
                                      </p:cBhvr>
                                      <p:to>
                                        <p:strVal val="visible"/>
                                      </p:to>
                                    </p:set>
                                    <p:animEffect transition="in" filter="fade">
                                      <p:cBhvr>
                                        <p:cTn id="111" dur="1000"/>
                                        <p:tgtEl>
                                          <p:spTgt spid="73"/>
                                        </p:tgtEl>
                                      </p:cBhvr>
                                    </p:animEffect>
                                    <p:anim calcmode="lin" valueType="num">
                                      <p:cBhvr>
                                        <p:cTn id="112" dur="1000" fill="hold"/>
                                        <p:tgtEl>
                                          <p:spTgt spid="73"/>
                                        </p:tgtEl>
                                        <p:attrNameLst>
                                          <p:attrName>ppt_x</p:attrName>
                                        </p:attrNameLst>
                                      </p:cBhvr>
                                      <p:tavLst>
                                        <p:tav tm="0">
                                          <p:val>
                                            <p:strVal val="#ppt_x"/>
                                          </p:val>
                                        </p:tav>
                                        <p:tav tm="100000">
                                          <p:val>
                                            <p:strVal val="#ppt_x"/>
                                          </p:val>
                                        </p:tav>
                                      </p:tavLst>
                                    </p:anim>
                                    <p:anim calcmode="lin" valueType="num">
                                      <p:cBhvr>
                                        <p:cTn id="113" dur="1000" fill="hold"/>
                                        <p:tgtEl>
                                          <p:spTgt spid="73"/>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74"/>
                                        </p:tgtEl>
                                        <p:attrNameLst>
                                          <p:attrName>style.visibility</p:attrName>
                                        </p:attrNameLst>
                                      </p:cBhvr>
                                      <p:to>
                                        <p:strVal val="visible"/>
                                      </p:to>
                                    </p:set>
                                    <p:animEffect transition="in" filter="fade">
                                      <p:cBhvr>
                                        <p:cTn id="116" dur="1000"/>
                                        <p:tgtEl>
                                          <p:spTgt spid="74"/>
                                        </p:tgtEl>
                                      </p:cBhvr>
                                    </p:animEffect>
                                    <p:anim calcmode="lin" valueType="num">
                                      <p:cBhvr>
                                        <p:cTn id="117" dur="1000" fill="hold"/>
                                        <p:tgtEl>
                                          <p:spTgt spid="74"/>
                                        </p:tgtEl>
                                        <p:attrNameLst>
                                          <p:attrName>ppt_x</p:attrName>
                                        </p:attrNameLst>
                                      </p:cBhvr>
                                      <p:tavLst>
                                        <p:tav tm="0">
                                          <p:val>
                                            <p:strVal val="#ppt_x"/>
                                          </p:val>
                                        </p:tav>
                                        <p:tav tm="100000">
                                          <p:val>
                                            <p:strVal val="#ppt_x"/>
                                          </p:val>
                                        </p:tav>
                                      </p:tavLst>
                                    </p:anim>
                                    <p:anim calcmode="lin" valueType="num">
                                      <p:cBhvr>
                                        <p:cTn id="118" dur="1000" fill="hold"/>
                                        <p:tgtEl>
                                          <p:spTgt spid="74"/>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75"/>
                                        </p:tgtEl>
                                        <p:attrNameLst>
                                          <p:attrName>style.visibility</p:attrName>
                                        </p:attrNameLst>
                                      </p:cBhvr>
                                      <p:to>
                                        <p:strVal val="visible"/>
                                      </p:to>
                                    </p:set>
                                    <p:animEffect transition="in" filter="fade">
                                      <p:cBhvr>
                                        <p:cTn id="121" dur="1000"/>
                                        <p:tgtEl>
                                          <p:spTgt spid="75"/>
                                        </p:tgtEl>
                                      </p:cBhvr>
                                    </p:animEffect>
                                    <p:anim calcmode="lin" valueType="num">
                                      <p:cBhvr>
                                        <p:cTn id="122" dur="1000" fill="hold"/>
                                        <p:tgtEl>
                                          <p:spTgt spid="75"/>
                                        </p:tgtEl>
                                        <p:attrNameLst>
                                          <p:attrName>ppt_x</p:attrName>
                                        </p:attrNameLst>
                                      </p:cBhvr>
                                      <p:tavLst>
                                        <p:tav tm="0">
                                          <p:val>
                                            <p:strVal val="#ppt_x"/>
                                          </p:val>
                                        </p:tav>
                                        <p:tav tm="100000">
                                          <p:val>
                                            <p:strVal val="#ppt_x"/>
                                          </p:val>
                                        </p:tav>
                                      </p:tavLst>
                                    </p:anim>
                                    <p:anim calcmode="lin" valueType="num">
                                      <p:cBhvr>
                                        <p:cTn id="123" dur="1000" fill="hold"/>
                                        <p:tgtEl>
                                          <p:spTgt spid="75"/>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76"/>
                                        </p:tgtEl>
                                        <p:attrNameLst>
                                          <p:attrName>style.visibility</p:attrName>
                                        </p:attrNameLst>
                                      </p:cBhvr>
                                      <p:to>
                                        <p:strVal val="visible"/>
                                      </p:to>
                                    </p:set>
                                    <p:animEffect transition="in" filter="fade">
                                      <p:cBhvr>
                                        <p:cTn id="126" dur="1000"/>
                                        <p:tgtEl>
                                          <p:spTgt spid="76"/>
                                        </p:tgtEl>
                                      </p:cBhvr>
                                    </p:animEffect>
                                    <p:anim calcmode="lin" valueType="num">
                                      <p:cBhvr>
                                        <p:cTn id="127" dur="1000" fill="hold"/>
                                        <p:tgtEl>
                                          <p:spTgt spid="76"/>
                                        </p:tgtEl>
                                        <p:attrNameLst>
                                          <p:attrName>ppt_x</p:attrName>
                                        </p:attrNameLst>
                                      </p:cBhvr>
                                      <p:tavLst>
                                        <p:tav tm="0">
                                          <p:val>
                                            <p:strVal val="#ppt_x"/>
                                          </p:val>
                                        </p:tav>
                                        <p:tav tm="100000">
                                          <p:val>
                                            <p:strVal val="#ppt_x"/>
                                          </p:val>
                                        </p:tav>
                                      </p:tavLst>
                                    </p:anim>
                                    <p:anim calcmode="lin" valueType="num">
                                      <p:cBhvr>
                                        <p:cTn id="128" dur="1000" fill="hold"/>
                                        <p:tgtEl>
                                          <p:spTgt spid="76"/>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77"/>
                                        </p:tgtEl>
                                        <p:attrNameLst>
                                          <p:attrName>style.visibility</p:attrName>
                                        </p:attrNameLst>
                                      </p:cBhvr>
                                      <p:to>
                                        <p:strVal val="visible"/>
                                      </p:to>
                                    </p:set>
                                    <p:animEffect transition="in" filter="fade">
                                      <p:cBhvr>
                                        <p:cTn id="131" dur="1000"/>
                                        <p:tgtEl>
                                          <p:spTgt spid="77"/>
                                        </p:tgtEl>
                                      </p:cBhvr>
                                    </p:animEffect>
                                    <p:anim calcmode="lin" valueType="num">
                                      <p:cBhvr>
                                        <p:cTn id="132" dur="1000" fill="hold"/>
                                        <p:tgtEl>
                                          <p:spTgt spid="77"/>
                                        </p:tgtEl>
                                        <p:attrNameLst>
                                          <p:attrName>ppt_x</p:attrName>
                                        </p:attrNameLst>
                                      </p:cBhvr>
                                      <p:tavLst>
                                        <p:tav tm="0">
                                          <p:val>
                                            <p:strVal val="#ppt_x"/>
                                          </p:val>
                                        </p:tav>
                                        <p:tav tm="100000">
                                          <p:val>
                                            <p:strVal val="#ppt_x"/>
                                          </p:val>
                                        </p:tav>
                                      </p:tavLst>
                                    </p:anim>
                                    <p:anim calcmode="lin" valueType="num">
                                      <p:cBhvr>
                                        <p:cTn id="133"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72" grpId="0"/>
      <p:bldP spid="73" grpId="0"/>
      <p:bldP spid="74" grpId="0"/>
      <p:bldP spid="75" grpId="0"/>
      <p:bldP spid="76" grpId="0"/>
      <p:bldP spid="7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427bb3c-c702-4556-83c9-7375f3216755"/>
          <p:cNvGrpSpPr>
            <a:grpSpLocks noChangeAspect="1"/>
          </p:cNvGrpSpPr>
          <p:nvPr/>
        </p:nvGrpSpPr>
        <p:grpSpPr>
          <a:xfrm>
            <a:off x="1866023" y="2042297"/>
            <a:ext cx="3904467" cy="3703681"/>
            <a:chOff x="4250448" y="2373756"/>
            <a:chExt cx="3904467" cy="3703681"/>
          </a:xfrm>
        </p:grpSpPr>
        <p:grpSp>
          <p:nvGrpSpPr>
            <p:cNvPr id="5" name="Group 41"/>
            <p:cNvGrpSpPr/>
            <p:nvPr/>
          </p:nvGrpSpPr>
          <p:grpSpPr>
            <a:xfrm>
              <a:off x="4250448" y="2373756"/>
              <a:ext cx="3904467" cy="3703681"/>
              <a:chOff x="3882406" y="907348"/>
              <a:chExt cx="4763194" cy="4518250"/>
            </a:xfrm>
          </p:grpSpPr>
          <p:sp>
            <p:nvSpPr>
              <p:cNvPr id="22" name="is1ide-Isosceles Triangle 24"/>
              <p:cNvSpPr/>
              <p:nvPr/>
            </p:nvSpPr>
            <p:spPr>
              <a:xfrm>
                <a:off x="7418780" y="4017012"/>
                <a:ext cx="1226820" cy="1057603"/>
              </a:xfrm>
              <a:prstGeom prst="triangl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is1ide-Parallelogram 25"/>
              <p:cNvSpPr/>
              <p:nvPr/>
            </p:nvSpPr>
            <p:spPr>
              <a:xfrm>
                <a:off x="4847030" y="4017011"/>
                <a:ext cx="3185160" cy="1057603"/>
              </a:xfrm>
              <a:prstGeom prst="parallelogram">
                <a:avLst>
                  <a:gd name="adj" fmla="val 57722"/>
                </a:avLst>
              </a:prstGeom>
              <a:solidFill>
                <a:schemeClr val="bg1">
                  <a:lumMod val="9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is1ide-Isosceles Triangle 28"/>
              <p:cNvSpPr/>
              <p:nvPr/>
            </p:nvSpPr>
            <p:spPr>
              <a:xfrm rot="7176267">
                <a:off x="3798188" y="4283776"/>
                <a:ext cx="1226040" cy="1057603"/>
              </a:xfrm>
              <a:prstGeom prst="triangl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is1ide-Parallelogram 29"/>
              <p:cNvSpPr/>
              <p:nvPr/>
            </p:nvSpPr>
            <p:spPr>
              <a:xfrm rot="7176267">
                <a:off x="3599284" y="2888630"/>
                <a:ext cx="3209239" cy="1057603"/>
              </a:xfrm>
              <a:prstGeom prst="parallelogram">
                <a:avLst>
                  <a:gd name="adj" fmla="val 57327"/>
                </a:avLst>
              </a:prstGeom>
              <a:solidFill>
                <a:schemeClr val="bg1">
                  <a:lumMod val="9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is1ide-Isosceles Triangle 39"/>
              <p:cNvSpPr/>
              <p:nvPr/>
            </p:nvSpPr>
            <p:spPr>
              <a:xfrm rot="14409079">
                <a:off x="5375029" y="991566"/>
                <a:ext cx="1226040" cy="1057603"/>
              </a:xfrm>
              <a:prstGeom prst="triangl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ïşḻïďê-Parallelogram 40"/>
              <p:cNvSpPr/>
              <p:nvPr/>
            </p:nvSpPr>
            <p:spPr>
              <a:xfrm rot="14409079">
                <a:off x="5188621" y="2372001"/>
                <a:ext cx="3183135" cy="1057603"/>
              </a:xfrm>
              <a:prstGeom prst="parallelogram">
                <a:avLst>
                  <a:gd name="adj" fmla="val 57327"/>
                </a:avLst>
              </a:prstGeom>
              <a:solidFill>
                <a:schemeClr val="bg1">
                  <a:lumMod val="9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6" name="ïşḻïďê-Freeform: Shape 17"/>
            <p:cNvSpPr>
              <a:spLocks/>
            </p:cNvSpPr>
            <p:nvPr/>
          </p:nvSpPr>
          <p:spPr bwMode="auto">
            <a:xfrm>
              <a:off x="7428016" y="5329619"/>
              <a:ext cx="446169" cy="366714"/>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a:p>
          </p:txBody>
        </p:sp>
        <p:sp>
          <p:nvSpPr>
            <p:cNvPr id="7" name="ïşḻïďê-Freeform: Shape 18"/>
            <p:cNvSpPr>
              <a:spLocks noChangeAspect="1"/>
            </p:cNvSpPr>
            <p:nvPr/>
          </p:nvSpPr>
          <p:spPr bwMode="auto">
            <a:xfrm>
              <a:off x="5897308" y="2560659"/>
              <a:ext cx="401262" cy="400840"/>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a:p>
          </p:txBody>
        </p:sp>
        <p:sp>
          <p:nvSpPr>
            <p:cNvPr id="8" name="ïşḻïďê-Freeform: Shape 19"/>
            <p:cNvSpPr>
              <a:spLocks/>
            </p:cNvSpPr>
            <p:nvPr/>
          </p:nvSpPr>
          <p:spPr bwMode="auto">
            <a:xfrm>
              <a:off x="4367298" y="5329619"/>
              <a:ext cx="361663" cy="360992"/>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p>
          </p:txBody>
        </p:sp>
        <p:sp>
          <p:nvSpPr>
            <p:cNvPr id="9" name="ïşḻïďê-Freeform: Shape 22"/>
            <p:cNvSpPr>
              <a:spLocks/>
            </p:cNvSpPr>
            <p:nvPr/>
          </p:nvSpPr>
          <p:spPr bwMode="auto">
            <a:xfrm>
              <a:off x="5846028" y="4290046"/>
              <a:ext cx="451952" cy="576726"/>
            </a:xfrm>
            <a:custGeom>
              <a:avLst/>
              <a:gdLst>
                <a:gd name="connsiteX0" fmla="*/ 43815 w 258763"/>
                <a:gd name="connsiteY0" fmla="*/ 130175 h 330201"/>
                <a:gd name="connsiteX1" fmla="*/ 28575 w 258763"/>
                <a:gd name="connsiteY1" fmla="*/ 147060 h 330201"/>
                <a:gd name="connsiteX2" fmla="*/ 28575 w 258763"/>
                <a:gd name="connsiteY2" fmla="*/ 227590 h 330201"/>
                <a:gd name="connsiteX3" fmla="*/ 43815 w 258763"/>
                <a:gd name="connsiteY3" fmla="*/ 244475 h 330201"/>
                <a:gd name="connsiteX4" fmla="*/ 60325 w 258763"/>
                <a:gd name="connsiteY4" fmla="*/ 227590 h 330201"/>
                <a:gd name="connsiteX5" fmla="*/ 60325 w 258763"/>
                <a:gd name="connsiteY5" fmla="*/ 147060 h 330201"/>
                <a:gd name="connsiteX6" fmla="*/ 43815 w 258763"/>
                <a:gd name="connsiteY6" fmla="*/ 130175 h 330201"/>
                <a:gd name="connsiteX7" fmla="*/ 221457 w 258763"/>
                <a:gd name="connsiteY7" fmla="*/ 98425 h 330201"/>
                <a:gd name="connsiteX8" fmla="*/ 211138 w 258763"/>
                <a:gd name="connsiteY8" fmla="*/ 110021 h 330201"/>
                <a:gd name="connsiteX9" fmla="*/ 211138 w 258763"/>
                <a:gd name="connsiteY9" fmla="*/ 265918 h 330201"/>
                <a:gd name="connsiteX10" fmla="*/ 221457 w 258763"/>
                <a:gd name="connsiteY10" fmla="*/ 276225 h 330201"/>
                <a:gd name="connsiteX11" fmla="*/ 231776 w 258763"/>
                <a:gd name="connsiteY11" fmla="*/ 265918 h 330201"/>
                <a:gd name="connsiteX12" fmla="*/ 231776 w 258763"/>
                <a:gd name="connsiteY12" fmla="*/ 110021 h 330201"/>
                <a:gd name="connsiteX13" fmla="*/ 221457 w 258763"/>
                <a:gd name="connsiteY13" fmla="*/ 98425 h 330201"/>
                <a:gd name="connsiteX14" fmla="*/ 80216 w 258763"/>
                <a:gd name="connsiteY14" fmla="*/ 71438 h 330201"/>
                <a:gd name="connsiteX15" fmla="*/ 236768 w 258763"/>
                <a:gd name="connsiteY15" fmla="*/ 71438 h 330201"/>
                <a:gd name="connsiteX16" fmla="*/ 258763 w 258763"/>
                <a:gd name="connsiteY16" fmla="*/ 93324 h 330201"/>
                <a:gd name="connsiteX17" fmla="*/ 258763 w 258763"/>
                <a:gd name="connsiteY17" fmla="*/ 274844 h 330201"/>
                <a:gd name="connsiteX18" fmla="*/ 204423 w 258763"/>
                <a:gd name="connsiteY18" fmla="*/ 330201 h 330201"/>
                <a:gd name="connsiteX19" fmla="*/ 113856 w 258763"/>
                <a:gd name="connsiteY19" fmla="*/ 330201 h 330201"/>
                <a:gd name="connsiteX20" fmla="*/ 59515 w 258763"/>
                <a:gd name="connsiteY20" fmla="*/ 274844 h 330201"/>
                <a:gd name="connsiteX21" fmla="*/ 59515 w 258763"/>
                <a:gd name="connsiteY21" fmla="*/ 267120 h 330201"/>
                <a:gd name="connsiteX22" fmla="*/ 42696 w 258763"/>
                <a:gd name="connsiteY22" fmla="*/ 270982 h 330201"/>
                <a:gd name="connsiteX23" fmla="*/ 0 w 258763"/>
                <a:gd name="connsiteY23" fmla="*/ 227211 h 330201"/>
                <a:gd name="connsiteX24" fmla="*/ 0 w 258763"/>
                <a:gd name="connsiteY24" fmla="*/ 147394 h 330201"/>
                <a:gd name="connsiteX25" fmla="*/ 42696 w 258763"/>
                <a:gd name="connsiteY25" fmla="*/ 103623 h 330201"/>
                <a:gd name="connsiteX26" fmla="*/ 59515 w 258763"/>
                <a:gd name="connsiteY26" fmla="*/ 107485 h 330201"/>
                <a:gd name="connsiteX27" fmla="*/ 59515 w 258763"/>
                <a:gd name="connsiteY27" fmla="*/ 93324 h 330201"/>
                <a:gd name="connsiteX28" fmla="*/ 80216 w 258763"/>
                <a:gd name="connsiteY28" fmla="*/ 71438 h 330201"/>
                <a:gd name="connsiteX29" fmla="*/ 107950 w 258763"/>
                <a:gd name="connsiteY29" fmla="*/ 0 h 330201"/>
                <a:gd name="connsiteX30" fmla="*/ 109247 w 258763"/>
                <a:gd name="connsiteY30" fmla="*/ 1290 h 330201"/>
                <a:gd name="connsiteX31" fmla="*/ 113139 w 258763"/>
                <a:gd name="connsiteY31" fmla="*/ 2580 h 330201"/>
                <a:gd name="connsiteX32" fmla="*/ 119624 w 258763"/>
                <a:gd name="connsiteY32" fmla="*/ 5160 h 330201"/>
                <a:gd name="connsiteX33" fmla="*/ 126110 w 258763"/>
                <a:gd name="connsiteY33" fmla="*/ 7739 h 330201"/>
                <a:gd name="connsiteX34" fmla="*/ 144269 w 258763"/>
                <a:gd name="connsiteY34" fmla="*/ 12899 h 330201"/>
                <a:gd name="connsiteX35" fmla="*/ 145566 w 258763"/>
                <a:gd name="connsiteY35" fmla="*/ 12899 h 330201"/>
                <a:gd name="connsiteX36" fmla="*/ 146863 w 258763"/>
                <a:gd name="connsiteY36" fmla="*/ 14189 h 330201"/>
                <a:gd name="connsiteX37" fmla="*/ 148161 w 258763"/>
                <a:gd name="connsiteY37" fmla="*/ 14189 h 330201"/>
                <a:gd name="connsiteX38" fmla="*/ 149458 w 258763"/>
                <a:gd name="connsiteY38" fmla="*/ 14189 h 330201"/>
                <a:gd name="connsiteX39" fmla="*/ 152052 w 258763"/>
                <a:gd name="connsiteY39" fmla="*/ 14189 h 330201"/>
                <a:gd name="connsiteX40" fmla="*/ 154646 w 258763"/>
                <a:gd name="connsiteY40" fmla="*/ 15478 h 330201"/>
                <a:gd name="connsiteX41" fmla="*/ 155943 w 258763"/>
                <a:gd name="connsiteY41" fmla="*/ 15478 h 330201"/>
                <a:gd name="connsiteX42" fmla="*/ 157240 w 258763"/>
                <a:gd name="connsiteY42" fmla="*/ 15478 h 330201"/>
                <a:gd name="connsiteX43" fmla="*/ 158537 w 258763"/>
                <a:gd name="connsiteY43" fmla="*/ 16768 h 330201"/>
                <a:gd name="connsiteX44" fmla="*/ 159835 w 258763"/>
                <a:gd name="connsiteY44" fmla="*/ 16768 h 330201"/>
                <a:gd name="connsiteX45" fmla="*/ 162429 w 258763"/>
                <a:gd name="connsiteY45" fmla="*/ 16768 h 330201"/>
                <a:gd name="connsiteX46" fmla="*/ 165023 w 258763"/>
                <a:gd name="connsiteY46" fmla="*/ 18058 h 330201"/>
                <a:gd name="connsiteX47" fmla="*/ 166320 w 258763"/>
                <a:gd name="connsiteY47" fmla="*/ 18058 h 330201"/>
                <a:gd name="connsiteX48" fmla="*/ 167617 w 258763"/>
                <a:gd name="connsiteY48" fmla="*/ 18058 h 330201"/>
                <a:gd name="connsiteX49" fmla="*/ 168914 w 258763"/>
                <a:gd name="connsiteY49" fmla="*/ 18058 h 330201"/>
                <a:gd name="connsiteX50" fmla="*/ 170211 w 258763"/>
                <a:gd name="connsiteY50" fmla="*/ 18058 h 330201"/>
                <a:gd name="connsiteX51" fmla="*/ 176697 w 258763"/>
                <a:gd name="connsiteY51" fmla="*/ 20638 h 330201"/>
                <a:gd name="connsiteX52" fmla="*/ 188371 w 258763"/>
                <a:gd name="connsiteY52" fmla="*/ 24507 h 330201"/>
                <a:gd name="connsiteX53" fmla="*/ 193559 w 258763"/>
                <a:gd name="connsiteY53" fmla="*/ 27087 h 330201"/>
                <a:gd name="connsiteX54" fmla="*/ 194856 w 258763"/>
                <a:gd name="connsiteY54" fmla="*/ 28377 h 330201"/>
                <a:gd name="connsiteX55" fmla="*/ 196154 w 258763"/>
                <a:gd name="connsiteY55" fmla="*/ 29667 h 330201"/>
                <a:gd name="connsiteX56" fmla="*/ 197451 w 258763"/>
                <a:gd name="connsiteY56" fmla="*/ 29667 h 330201"/>
                <a:gd name="connsiteX57" fmla="*/ 198748 w 258763"/>
                <a:gd name="connsiteY57" fmla="*/ 30957 h 330201"/>
                <a:gd name="connsiteX58" fmla="*/ 207828 w 258763"/>
                <a:gd name="connsiteY58" fmla="*/ 38696 h 330201"/>
                <a:gd name="connsiteX59" fmla="*/ 213016 w 258763"/>
                <a:gd name="connsiteY59" fmla="*/ 47725 h 330201"/>
                <a:gd name="connsiteX60" fmla="*/ 214313 w 258763"/>
                <a:gd name="connsiteY60" fmla="*/ 55464 h 330201"/>
                <a:gd name="connsiteX61" fmla="*/ 214313 w 258763"/>
                <a:gd name="connsiteY61" fmla="*/ 58044 h 330201"/>
                <a:gd name="connsiteX62" fmla="*/ 213016 w 258763"/>
                <a:gd name="connsiteY62" fmla="*/ 59334 h 330201"/>
                <a:gd name="connsiteX63" fmla="*/ 213016 w 258763"/>
                <a:gd name="connsiteY63" fmla="*/ 60623 h 330201"/>
                <a:gd name="connsiteX64" fmla="*/ 213016 w 258763"/>
                <a:gd name="connsiteY64" fmla="*/ 61913 h 330201"/>
                <a:gd name="connsiteX65" fmla="*/ 211719 w 258763"/>
                <a:gd name="connsiteY65" fmla="*/ 60623 h 330201"/>
                <a:gd name="connsiteX66" fmla="*/ 210422 w 258763"/>
                <a:gd name="connsiteY66" fmla="*/ 59334 h 330201"/>
                <a:gd name="connsiteX67" fmla="*/ 209125 w 258763"/>
                <a:gd name="connsiteY67" fmla="*/ 58044 h 330201"/>
                <a:gd name="connsiteX68" fmla="*/ 203936 w 258763"/>
                <a:gd name="connsiteY68" fmla="*/ 54174 h 330201"/>
                <a:gd name="connsiteX69" fmla="*/ 197451 w 258763"/>
                <a:gd name="connsiteY69" fmla="*/ 51594 h 330201"/>
                <a:gd name="connsiteX70" fmla="*/ 189668 w 258763"/>
                <a:gd name="connsiteY70" fmla="*/ 50305 h 330201"/>
                <a:gd name="connsiteX71" fmla="*/ 187074 w 258763"/>
                <a:gd name="connsiteY71" fmla="*/ 50305 h 330201"/>
                <a:gd name="connsiteX72" fmla="*/ 184480 w 258763"/>
                <a:gd name="connsiteY72" fmla="*/ 49015 h 330201"/>
                <a:gd name="connsiteX73" fmla="*/ 180588 w 258763"/>
                <a:gd name="connsiteY73" fmla="*/ 47725 h 330201"/>
                <a:gd name="connsiteX74" fmla="*/ 170211 w 258763"/>
                <a:gd name="connsiteY74" fmla="*/ 46435 h 330201"/>
                <a:gd name="connsiteX75" fmla="*/ 165023 w 258763"/>
                <a:gd name="connsiteY75" fmla="*/ 45145 h 330201"/>
                <a:gd name="connsiteX76" fmla="*/ 163726 w 258763"/>
                <a:gd name="connsiteY76" fmla="*/ 45145 h 330201"/>
                <a:gd name="connsiteX77" fmla="*/ 162429 w 258763"/>
                <a:gd name="connsiteY77" fmla="*/ 45145 h 330201"/>
                <a:gd name="connsiteX78" fmla="*/ 159835 w 258763"/>
                <a:gd name="connsiteY78" fmla="*/ 43855 h 330201"/>
                <a:gd name="connsiteX79" fmla="*/ 158537 w 258763"/>
                <a:gd name="connsiteY79" fmla="*/ 43855 h 330201"/>
                <a:gd name="connsiteX80" fmla="*/ 155943 w 258763"/>
                <a:gd name="connsiteY80" fmla="*/ 42565 h 330201"/>
                <a:gd name="connsiteX81" fmla="*/ 152052 w 258763"/>
                <a:gd name="connsiteY81" fmla="*/ 42565 h 330201"/>
                <a:gd name="connsiteX82" fmla="*/ 149458 w 258763"/>
                <a:gd name="connsiteY82" fmla="*/ 41276 h 330201"/>
                <a:gd name="connsiteX83" fmla="*/ 146863 w 258763"/>
                <a:gd name="connsiteY83" fmla="*/ 39986 h 330201"/>
                <a:gd name="connsiteX84" fmla="*/ 135189 w 258763"/>
                <a:gd name="connsiteY84" fmla="*/ 34826 h 330201"/>
                <a:gd name="connsiteX85" fmla="*/ 124813 w 258763"/>
                <a:gd name="connsiteY85" fmla="*/ 27087 h 330201"/>
                <a:gd name="connsiteX86" fmla="*/ 117030 w 258763"/>
                <a:gd name="connsiteY86" fmla="*/ 19348 h 330201"/>
                <a:gd name="connsiteX87" fmla="*/ 111841 w 258763"/>
                <a:gd name="connsiteY87" fmla="*/ 12899 h 330201"/>
                <a:gd name="connsiteX88" fmla="*/ 109247 w 258763"/>
                <a:gd name="connsiteY88" fmla="*/ 6450 h 330201"/>
                <a:gd name="connsiteX89" fmla="*/ 107950 w 258763"/>
                <a:gd name="connsiteY89" fmla="*/ 1290 h 330201"/>
                <a:gd name="connsiteX90" fmla="*/ 107950 w 258763"/>
                <a:gd name="connsiteY90" fmla="*/ 0 h 330201"/>
                <a:gd name="connsiteX91" fmla="*/ 9525 w 258763"/>
                <a:gd name="connsiteY91" fmla="*/ 0 h 330201"/>
                <a:gd name="connsiteX92" fmla="*/ 10822 w 258763"/>
                <a:gd name="connsiteY92" fmla="*/ 1290 h 330201"/>
                <a:gd name="connsiteX93" fmla="*/ 14713 w 258763"/>
                <a:gd name="connsiteY93" fmla="*/ 2580 h 330201"/>
                <a:gd name="connsiteX94" fmla="*/ 19902 w 258763"/>
                <a:gd name="connsiteY94" fmla="*/ 5160 h 330201"/>
                <a:gd name="connsiteX95" fmla="*/ 27684 w 258763"/>
                <a:gd name="connsiteY95" fmla="*/ 7739 h 330201"/>
                <a:gd name="connsiteX96" fmla="*/ 45844 w 258763"/>
                <a:gd name="connsiteY96" fmla="*/ 12899 h 330201"/>
                <a:gd name="connsiteX97" fmla="*/ 47141 w 258763"/>
                <a:gd name="connsiteY97" fmla="*/ 12899 h 330201"/>
                <a:gd name="connsiteX98" fmla="*/ 48438 w 258763"/>
                <a:gd name="connsiteY98" fmla="*/ 12899 h 330201"/>
                <a:gd name="connsiteX99" fmla="*/ 48438 w 258763"/>
                <a:gd name="connsiteY99" fmla="*/ 14189 h 330201"/>
                <a:gd name="connsiteX100" fmla="*/ 49735 w 258763"/>
                <a:gd name="connsiteY100" fmla="*/ 14189 h 330201"/>
                <a:gd name="connsiteX101" fmla="*/ 52329 w 258763"/>
                <a:gd name="connsiteY101" fmla="*/ 14189 h 330201"/>
                <a:gd name="connsiteX102" fmla="*/ 54924 w 258763"/>
                <a:gd name="connsiteY102" fmla="*/ 15478 h 330201"/>
                <a:gd name="connsiteX103" fmla="*/ 56221 w 258763"/>
                <a:gd name="connsiteY103" fmla="*/ 15478 h 330201"/>
                <a:gd name="connsiteX104" fmla="*/ 57518 w 258763"/>
                <a:gd name="connsiteY104" fmla="*/ 15478 h 330201"/>
                <a:gd name="connsiteX105" fmla="*/ 58815 w 258763"/>
                <a:gd name="connsiteY105" fmla="*/ 15478 h 330201"/>
                <a:gd name="connsiteX106" fmla="*/ 60112 w 258763"/>
                <a:gd name="connsiteY106" fmla="*/ 16768 h 330201"/>
                <a:gd name="connsiteX107" fmla="*/ 62706 w 258763"/>
                <a:gd name="connsiteY107" fmla="*/ 16768 h 330201"/>
                <a:gd name="connsiteX108" fmla="*/ 65301 w 258763"/>
                <a:gd name="connsiteY108" fmla="*/ 18058 h 330201"/>
                <a:gd name="connsiteX109" fmla="*/ 66598 w 258763"/>
                <a:gd name="connsiteY109" fmla="*/ 18058 h 330201"/>
                <a:gd name="connsiteX110" fmla="*/ 69192 w 258763"/>
                <a:gd name="connsiteY110" fmla="*/ 18058 h 330201"/>
                <a:gd name="connsiteX111" fmla="*/ 70489 w 258763"/>
                <a:gd name="connsiteY111" fmla="*/ 18058 h 330201"/>
                <a:gd name="connsiteX112" fmla="*/ 71786 w 258763"/>
                <a:gd name="connsiteY112" fmla="*/ 18058 h 330201"/>
                <a:gd name="connsiteX113" fmla="*/ 76975 w 258763"/>
                <a:gd name="connsiteY113" fmla="*/ 20638 h 330201"/>
                <a:gd name="connsiteX114" fmla="*/ 89946 w 258763"/>
                <a:gd name="connsiteY114" fmla="*/ 24507 h 330201"/>
                <a:gd name="connsiteX115" fmla="*/ 95134 w 258763"/>
                <a:gd name="connsiteY115" fmla="*/ 27087 h 330201"/>
                <a:gd name="connsiteX116" fmla="*/ 96431 w 258763"/>
                <a:gd name="connsiteY116" fmla="*/ 28377 h 330201"/>
                <a:gd name="connsiteX117" fmla="*/ 97728 w 258763"/>
                <a:gd name="connsiteY117" fmla="*/ 28377 h 330201"/>
                <a:gd name="connsiteX118" fmla="*/ 99025 w 258763"/>
                <a:gd name="connsiteY118" fmla="*/ 29667 h 330201"/>
                <a:gd name="connsiteX119" fmla="*/ 100323 w 258763"/>
                <a:gd name="connsiteY119" fmla="*/ 30957 h 330201"/>
                <a:gd name="connsiteX120" fmla="*/ 108105 w 258763"/>
                <a:gd name="connsiteY120" fmla="*/ 38696 h 330201"/>
                <a:gd name="connsiteX121" fmla="*/ 113294 w 258763"/>
                <a:gd name="connsiteY121" fmla="*/ 47725 h 330201"/>
                <a:gd name="connsiteX122" fmla="*/ 114591 w 258763"/>
                <a:gd name="connsiteY122" fmla="*/ 55464 h 330201"/>
                <a:gd name="connsiteX123" fmla="*/ 114591 w 258763"/>
                <a:gd name="connsiteY123" fmla="*/ 58044 h 330201"/>
                <a:gd name="connsiteX124" fmla="*/ 114591 w 258763"/>
                <a:gd name="connsiteY124" fmla="*/ 59334 h 330201"/>
                <a:gd name="connsiteX125" fmla="*/ 114591 w 258763"/>
                <a:gd name="connsiteY125" fmla="*/ 60623 h 330201"/>
                <a:gd name="connsiteX126" fmla="*/ 113294 w 258763"/>
                <a:gd name="connsiteY126" fmla="*/ 61913 h 330201"/>
                <a:gd name="connsiteX127" fmla="*/ 111997 w 258763"/>
                <a:gd name="connsiteY127" fmla="*/ 60623 h 330201"/>
                <a:gd name="connsiteX128" fmla="*/ 111997 w 258763"/>
                <a:gd name="connsiteY128" fmla="*/ 59334 h 330201"/>
                <a:gd name="connsiteX129" fmla="*/ 110700 w 258763"/>
                <a:gd name="connsiteY129" fmla="*/ 58044 h 330201"/>
                <a:gd name="connsiteX130" fmla="*/ 109403 w 258763"/>
                <a:gd name="connsiteY130" fmla="*/ 58044 h 330201"/>
                <a:gd name="connsiteX131" fmla="*/ 104214 w 258763"/>
                <a:gd name="connsiteY131" fmla="*/ 54174 h 330201"/>
                <a:gd name="connsiteX132" fmla="*/ 97728 w 258763"/>
                <a:gd name="connsiteY132" fmla="*/ 51594 h 330201"/>
                <a:gd name="connsiteX133" fmla="*/ 89946 w 258763"/>
                <a:gd name="connsiteY133" fmla="*/ 50305 h 330201"/>
                <a:gd name="connsiteX134" fmla="*/ 88649 w 258763"/>
                <a:gd name="connsiteY134" fmla="*/ 50305 h 330201"/>
                <a:gd name="connsiteX135" fmla="*/ 86054 w 258763"/>
                <a:gd name="connsiteY135" fmla="*/ 49015 h 330201"/>
                <a:gd name="connsiteX136" fmla="*/ 80866 w 258763"/>
                <a:gd name="connsiteY136" fmla="*/ 47725 h 330201"/>
                <a:gd name="connsiteX137" fmla="*/ 71786 w 258763"/>
                <a:gd name="connsiteY137" fmla="*/ 46435 h 330201"/>
                <a:gd name="connsiteX138" fmla="*/ 66598 w 258763"/>
                <a:gd name="connsiteY138" fmla="*/ 45145 h 330201"/>
                <a:gd name="connsiteX139" fmla="*/ 65301 w 258763"/>
                <a:gd name="connsiteY139" fmla="*/ 45145 h 330201"/>
                <a:gd name="connsiteX140" fmla="*/ 64003 w 258763"/>
                <a:gd name="connsiteY140" fmla="*/ 45145 h 330201"/>
                <a:gd name="connsiteX141" fmla="*/ 62706 w 258763"/>
                <a:gd name="connsiteY141" fmla="*/ 45145 h 330201"/>
                <a:gd name="connsiteX142" fmla="*/ 61409 w 258763"/>
                <a:gd name="connsiteY142" fmla="*/ 43855 h 330201"/>
                <a:gd name="connsiteX143" fmla="*/ 60112 w 258763"/>
                <a:gd name="connsiteY143" fmla="*/ 43855 h 330201"/>
                <a:gd name="connsiteX144" fmla="*/ 56221 w 258763"/>
                <a:gd name="connsiteY144" fmla="*/ 42565 h 330201"/>
                <a:gd name="connsiteX145" fmla="*/ 53627 w 258763"/>
                <a:gd name="connsiteY145" fmla="*/ 42565 h 330201"/>
                <a:gd name="connsiteX146" fmla="*/ 51032 w 258763"/>
                <a:gd name="connsiteY146" fmla="*/ 41276 h 330201"/>
                <a:gd name="connsiteX147" fmla="*/ 47141 w 258763"/>
                <a:gd name="connsiteY147" fmla="*/ 39986 h 330201"/>
                <a:gd name="connsiteX148" fmla="*/ 36764 w 258763"/>
                <a:gd name="connsiteY148" fmla="*/ 34826 h 330201"/>
                <a:gd name="connsiteX149" fmla="*/ 26387 w 258763"/>
                <a:gd name="connsiteY149" fmla="*/ 27087 h 330201"/>
                <a:gd name="connsiteX150" fmla="*/ 18605 w 258763"/>
                <a:gd name="connsiteY150" fmla="*/ 19348 h 330201"/>
                <a:gd name="connsiteX151" fmla="*/ 13416 w 258763"/>
                <a:gd name="connsiteY151" fmla="*/ 12899 h 330201"/>
                <a:gd name="connsiteX152" fmla="*/ 10822 w 258763"/>
                <a:gd name="connsiteY152" fmla="*/ 6450 h 330201"/>
                <a:gd name="connsiteX153" fmla="*/ 9525 w 258763"/>
                <a:gd name="connsiteY153" fmla="*/ 1290 h 330201"/>
                <a:gd name="connsiteX154" fmla="*/ 9525 w 258763"/>
                <a:gd name="connsiteY154" fmla="*/ 0 h 330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258763" h="330201">
                  <a:moveTo>
                    <a:pt x="43815" y="130175"/>
                  </a:moveTo>
                  <a:cubicBezTo>
                    <a:pt x="34925" y="130175"/>
                    <a:pt x="28575" y="137968"/>
                    <a:pt x="28575" y="147060"/>
                  </a:cubicBezTo>
                  <a:cubicBezTo>
                    <a:pt x="28575" y="147060"/>
                    <a:pt x="28575" y="147060"/>
                    <a:pt x="28575" y="227590"/>
                  </a:cubicBezTo>
                  <a:cubicBezTo>
                    <a:pt x="28575" y="236682"/>
                    <a:pt x="34925" y="244475"/>
                    <a:pt x="43815" y="244475"/>
                  </a:cubicBezTo>
                  <a:cubicBezTo>
                    <a:pt x="52705" y="244475"/>
                    <a:pt x="60325" y="236682"/>
                    <a:pt x="60325" y="227590"/>
                  </a:cubicBezTo>
                  <a:cubicBezTo>
                    <a:pt x="60325" y="227590"/>
                    <a:pt x="60325" y="227590"/>
                    <a:pt x="60325" y="147060"/>
                  </a:cubicBezTo>
                  <a:cubicBezTo>
                    <a:pt x="60325" y="137968"/>
                    <a:pt x="52705" y="130175"/>
                    <a:pt x="43815" y="130175"/>
                  </a:cubicBezTo>
                  <a:close/>
                  <a:moveTo>
                    <a:pt x="221457" y="98425"/>
                  </a:moveTo>
                  <a:cubicBezTo>
                    <a:pt x="215008" y="98425"/>
                    <a:pt x="211138" y="103579"/>
                    <a:pt x="211138" y="110021"/>
                  </a:cubicBezTo>
                  <a:lnTo>
                    <a:pt x="211138" y="265918"/>
                  </a:lnTo>
                  <a:cubicBezTo>
                    <a:pt x="211138" y="271072"/>
                    <a:pt x="215008" y="276225"/>
                    <a:pt x="221457" y="276225"/>
                  </a:cubicBezTo>
                  <a:cubicBezTo>
                    <a:pt x="227907" y="276225"/>
                    <a:pt x="231776" y="271072"/>
                    <a:pt x="231776" y="265918"/>
                  </a:cubicBezTo>
                  <a:cubicBezTo>
                    <a:pt x="231776" y="265918"/>
                    <a:pt x="231776" y="265918"/>
                    <a:pt x="231776" y="110021"/>
                  </a:cubicBezTo>
                  <a:cubicBezTo>
                    <a:pt x="231776" y="103579"/>
                    <a:pt x="227907" y="98425"/>
                    <a:pt x="221457" y="98425"/>
                  </a:cubicBezTo>
                  <a:close/>
                  <a:moveTo>
                    <a:pt x="80216" y="71438"/>
                  </a:moveTo>
                  <a:cubicBezTo>
                    <a:pt x="80216" y="71438"/>
                    <a:pt x="80216" y="71438"/>
                    <a:pt x="236768" y="71438"/>
                  </a:cubicBezTo>
                  <a:cubicBezTo>
                    <a:pt x="258763" y="71438"/>
                    <a:pt x="258763" y="71438"/>
                    <a:pt x="258763" y="93324"/>
                  </a:cubicBezTo>
                  <a:cubicBezTo>
                    <a:pt x="258763" y="93324"/>
                    <a:pt x="258763" y="93324"/>
                    <a:pt x="258763" y="274844"/>
                  </a:cubicBezTo>
                  <a:cubicBezTo>
                    <a:pt x="258763" y="330201"/>
                    <a:pt x="258763" y="330201"/>
                    <a:pt x="204423" y="330201"/>
                  </a:cubicBezTo>
                  <a:cubicBezTo>
                    <a:pt x="204423" y="330201"/>
                    <a:pt x="204423" y="330201"/>
                    <a:pt x="113856" y="330201"/>
                  </a:cubicBezTo>
                  <a:cubicBezTo>
                    <a:pt x="59515" y="330201"/>
                    <a:pt x="59515" y="330201"/>
                    <a:pt x="59515" y="274844"/>
                  </a:cubicBezTo>
                  <a:cubicBezTo>
                    <a:pt x="59515" y="274844"/>
                    <a:pt x="59515" y="274844"/>
                    <a:pt x="59515" y="267120"/>
                  </a:cubicBezTo>
                  <a:cubicBezTo>
                    <a:pt x="54340" y="269694"/>
                    <a:pt x="49165" y="270982"/>
                    <a:pt x="42696" y="270982"/>
                  </a:cubicBezTo>
                  <a:cubicBezTo>
                    <a:pt x="19407" y="270982"/>
                    <a:pt x="0" y="251671"/>
                    <a:pt x="0" y="227211"/>
                  </a:cubicBezTo>
                  <a:cubicBezTo>
                    <a:pt x="0" y="227211"/>
                    <a:pt x="0" y="227211"/>
                    <a:pt x="0" y="147394"/>
                  </a:cubicBezTo>
                  <a:cubicBezTo>
                    <a:pt x="0" y="122933"/>
                    <a:pt x="19407" y="103623"/>
                    <a:pt x="42696" y="103623"/>
                  </a:cubicBezTo>
                  <a:cubicBezTo>
                    <a:pt x="49165" y="103623"/>
                    <a:pt x="54340" y="104910"/>
                    <a:pt x="59515" y="107485"/>
                  </a:cubicBezTo>
                  <a:cubicBezTo>
                    <a:pt x="59515" y="107485"/>
                    <a:pt x="59515" y="107485"/>
                    <a:pt x="59515" y="93324"/>
                  </a:cubicBezTo>
                  <a:cubicBezTo>
                    <a:pt x="59515" y="71438"/>
                    <a:pt x="59515" y="71438"/>
                    <a:pt x="80216" y="71438"/>
                  </a:cubicBezTo>
                  <a:close/>
                  <a:moveTo>
                    <a:pt x="107950" y="0"/>
                  </a:moveTo>
                  <a:cubicBezTo>
                    <a:pt x="107950" y="0"/>
                    <a:pt x="107950" y="0"/>
                    <a:pt x="109247" y="1290"/>
                  </a:cubicBezTo>
                  <a:cubicBezTo>
                    <a:pt x="110544" y="1290"/>
                    <a:pt x="111841" y="2580"/>
                    <a:pt x="113139" y="2580"/>
                  </a:cubicBezTo>
                  <a:cubicBezTo>
                    <a:pt x="114436" y="3870"/>
                    <a:pt x="117030" y="3870"/>
                    <a:pt x="119624" y="5160"/>
                  </a:cubicBezTo>
                  <a:cubicBezTo>
                    <a:pt x="120921" y="6450"/>
                    <a:pt x="123515" y="6450"/>
                    <a:pt x="126110" y="7739"/>
                  </a:cubicBezTo>
                  <a:cubicBezTo>
                    <a:pt x="131298" y="10319"/>
                    <a:pt x="137784" y="11609"/>
                    <a:pt x="144269" y="12899"/>
                  </a:cubicBezTo>
                  <a:cubicBezTo>
                    <a:pt x="144269" y="12899"/>
                    <a:pt x="144269" y="12899"/>
                    <a:pt x="145566" y="12899"/>
                  </a:cubicBezTo>
                  <a:cubicBezTo>
                    <a:pt x="145566" y="12899"/>
                    <a:pt x="146863" y="12899"/>
                    <a:pt x="146863" y="14189"/>
                  </a:cubicBezTo>
                  <a:cubicBezTo>
                    <a:pt x="146863" y="14189"/>
                    <a:pt x="146863" y="14189"/>
                    <a:pt x="148161" y="14189"/>
                  </a:cubicBezTo>
                  <a:cubicBezTo>
                    <a:pt x="148161" y="14189"/>
                    <a:pt x="149458" y="14189"/>
                    <a:pt x="149458" y="14189"/>
                  </a:cubicBezTo>
                  <a:cubicBezTo>
                    <a:pt x="149458" y="14189"/>
                    <a:pt x="150755" y="14189"/>
                    <a:pt x="152052" y="14189"/>
                  </a:cubicBezTo>
                  <a:cubicBezTo>
                    <a:pt x="152052" y="15478"/>
                    <a:pt x="153349" y="15478"/>
                    <a:pt x="154646" y="15478"/>
                  </a:cubicBezTo>
                  <a:cubicBezTo>
                    <a:pt x="154646" y="15478"/>
                    <a:pt x="154646" y="15478"/>
                    <a:pt x="155943" y="15478"/>
                  </a:cubicBezTo>
                  <a:cubicBezTo>
                    <a:pt x="155943" y="15478"/>
                    <a:pt x="155943" y="15478"/>
                    <a:pt x="157240" y="15478"/>
                  </a:cubicBezTo>
                  <a:cubicBezTo>
                    <a:pt x="157240" y="15478"/>
                    <a:pt x="157240" y="15478"/>
                    <a:pt x="158537" y="16768"/>
                  </a:cubicBezTo>
                  <a:cubicBezTo>
                    <a:pt x="158537" y="16768"/>
                    <a:pt x="158537" y="16768"/>
                    <a:pt x="159835" y="16768"/>
                  </a:cubicBezTo>
                  <a:cubicBezTo>
                    <a:pt x="161132" y="16768"/>
                    <a:pt x="161132" y="16768"/>
                    <a:pt x="162429" y="16768"/>
                  </a:cubicBezTo>
                  <a:cubicBezTo>
                    <a:pt x="163726" y="16768"/>
                    <a:pt x="163726" y="16768"/>
                    <a:pt x="165023" y="18058"/>
                  </a:cubicBezTo>
                  <a:cubicBezTo>
                    <a:pt x="165023" y="18058"/>
                    <a:pt x="165023" y="18058"/>
                    <a:pt x="166320" y="18058"/>
                  </a:cubicBezTo>
                  <a:cubicBezTo>
                    <a:pt x="166320" y="18058"/>
                    <a:pt x="166320" y="18058"/>
                    <a:pt x="167617" y="18058"/>
                  </a:cubicBezTo>
                  <a:cubicBezTo>
                    <a:pt x="167617" y="18058"/>
                    <a:pt x="167617" y="18058"/>
                    <a:pt x="168914" y="18058"/>
                  </a:cubicBezTo>
                  <a:cubicBezTo>
                    <a:pt x="168914" y="18058"/>
                    <a:pt x="168914" y="18058"/>
                    <a:pt x="170211" y="18058"/>
                  </a:cubicBezTo>
                  <a:cubicBezTo>
                    <a:pt x="172806" y="19348"/>
                    <a:pt x="174103" y="19348"/>
                    <a:pt x="176697" y="20638"/>
                  </a:cubicBezTo>
                  <a:cubicBezTo>
                    <a:pt x="180588" y="21928"/>
                    <a:pt x="184480" y="23218"/>
                    <a:pt x="188371" y="24507"/>
                  </a:cubicBezTo>
                  <a:cubicBezTo>
                    <a:pt x="190965" y="25797"/>
                    <a:pt x="192262" y="25797"/>
                    <a:pt x="193559" y="27087"/>
                  </a:cubicBezTo>
                  <a:cubicBezTo>
                    <a:pt x="194856" y="28377"/>
                    <a:pt x="194856" y="28377"/>
                    <a:pt x="194856" y="28377"/>
                  </a:cubicBezTo>
                  <a:cubicBezTo>
                    <a:pt x="196154" y="28377"/>
                    <a:pt x="196154" y="28377"/>
                    <a:pt x="196154" y="29667"/>
                  </a:cubicBezTo>
                  <a:cubicBezTo>
                    <a:pt x="197451" y="29667"/>
                    <a:pt x="197451" y="29667"/>
                    <a:pt x="197451" y="29667"/>
                  </a:cubicBezTo>
                  <a:cubicBezTo>
                    <a:pt x="198748" y="29667"/>
                    <a:pt x="198748" y="30957"/>
                    <a:pt x="198748" y="30957"/>
                  </a:cubicBezTo>
                  <a:cubicBezTo>
                    <a:pt x="202639" y="33536"/>
                    <a:pt x="205233" y="36116"/>
                    <a:pt x="207828" y="38696"/>
                  </a:cubicBezTo>
                  <a:cubicBezTo>
                    <a:pt x="210422" y="41276"/>
                    <a:pt x="211719" y="45145"/>
                    <a:pt x="213016" y="47725"/>
                  </a:cubicBezTo>
                  <a:cubicBezTo>
                    <a:pt x="214313" y="50305"/>
                    <a:pt x="214313" y="52884"/>
                    <a:pt x="214313" y="55464"/>
                  </a:cubicBezTo>
                  <a:cubicBezTo>
                    <a:pt x="214313" y="56754"/>
                    <a:pt x="214313" y="56754"/>
                    <a:pt x="214313" y="58044"/>
                  </a:cubicBezTo>
                  <a:cubicBezTo>
                    <a:pt x="214313" y="58044"/>
                    <a:pt x="214313" y="59334"/>
                    <a:pt x="213016" y="59334"/>
                  </a:cubicBezTo>
                  <a:cubicBezTo>
                    <a:pt x="213016" y="59334"/>
                    <a:pt x="213016" y="59334"/>
                    <a:pt x="213016" y="60623"/>
                  </a:cubicBezTo>
                  <a:cubicBezTo>
                    <a:pt x="213016" y="61913"/>
                    <a:pt x="213016" y="61913"/>
                    <a:pt x="213016" y="61913"/>
                  </a:cubicBezTo>
                  <a:cubicBezTo>
                    <a:pt x="213016" y="61913"/>
                    <a:pt x="213016" y="61913"/>
                    <a:pt x="211719" y="60623"/>
                  </a:cubicBezTo>
                  <a:cubicBezTo>
                    <a:pt x="211719" y="60623"/>
                    <a:pt x="211719" y="59334"/>
                    <a:pt x="210422" y="59334"/>
                  </a:cubicBezTo>
                  <a:cubicBezTo>
                    <a:pt x="210422" y="59334"/>
                    <a:pt x="210422" y="58044"/>
                    <a:pt x="209125" y="58044"/>
                  </a:cubicBezTo>
                  <a:cubicBezTo>
                    <a:pt x="207828" y="56754"/>
                    <a:pt x="205233" y="55464"/>
                    <a:pt x="203936" y="54174"/>
                  </a:cubicBezTo>
                  <a:cubicBezTo>
                    <a:pt x="201342" y="54174"/>
                    <a:pt x="200045" y="52884"/>
                    <a:pt x="197451" y="51594"/>
                  </a:cubicBezTo>
                  <a:cubicBezTo>
                    <a:pt x="194856" y="51594"/>
                    <a:pt x="192262" y="50305"/>
                    <a:pt x="189668" y="50305"/>
                  </a:cubicBezTo>
                  <a:cubicBezTo>
                    <a:pt x="188371" y="50305"/>
                    <a:pt x="188371" y="50305"/>
                    <a:pt x="187074" y="50305"/>
                  </a:cubicBezTo>
                  <a:cubicBezTo>
                    <a:pt x="187074" y="49015"/>
                    <a:pt x="185777" y="49015"/>
                    <a:pt x="184480" y="49015"/>
                  </a:cubicBezTo>
                  <a:cubicBezTo>
                    <a:pt x="183182" y="49015"/>
                    <a:pt x="181885" y="49015"/>
                    <a:pt x="180588" y="47725"/>
                  </a:cubicBezTo>
                  <a:cubicBezTo>
                    <a:pt x="176697" y="47725"/>
                    <a:pt x="174103" y="47725"/>
                    <a:pt x="170211" y="46435"/>
                  </a:cubicBezTo>
                  <a:cubicBezTo>
                    <a:pt x="168914" y="46435"/>
                    <a:pt x="166320" y="45145"/>
                    <a:pt x="165023" y="45145"/>
                  </a:cubicBezTo>
                  <a:cubicBezTo>
                    <a:pt x="165023" y="45145"/>
                    <a:pt x="165023" y="45145"/>
                    <a:pt x="163726" y="45145"/>
                  </a:cubicBezTo>
                  <a:cubicBezTo>
                    <a:pt x="163726" y="45145"/>
                    <a:pt x="163726" y="45145"/>
                    <a:pt x="162429" y="45145"/>
                  </a:cubicBezTo>
                  <a:cubicBezTo>
                    <a:pt x="162429" y="45145"/>
                    <a:pt x="162429" y="45145"/>
                    <a:pt x="159835" y="43855"/>
                  </a:cubicBezTo>
                  <a:cubicBezTo>
                    <a:pt x="159835" y="43855"/>
                    <a:pt x="159835" y="43855"/>
                    <a:pt x="158537" y="43855"/>
                  </a:cubicBezTo>
                  <a:cubicBezTo>
                    <a:pt x="157240" y="43855"/>
                    <a:pt x="157240" y="43855"/>
                    <a:pt x="155943" y="42565"/>
                  </a:cubicBezTo>
                  <a:cubicBezTo>
                    <a:pt x="154646" y="42565"/>
                    <a:pt x="153349" y="42565"/>
                    <a:pt x="152052" y="42565"/>
                  </a:cubicBezTo>
                  <a:cubicBezTo>
                    <a:pt x="152052" y="41276"/>
                    <a:pt x="150755" y="41276"/>
                    <a:pt x="149458" y="41276"/>
                  </a:cubicBezTo>
                  <a:cubicBezTo>
                    <a:pt x="148161" y="41276"/>
                    <a:pt x="146863" y="39986"/>
                    <a:pt x="146863" y="39986"/>
                  </a:cubicBezTo>
                  <a:cubicBezTo>
                    <a:pt x="142972" y="38696"/>
                    <a:pt x="139081" y="36116"/>
                    <a:pt x="135189" y="34826"/>
                  </a:cubicBezTo>
                  <a:cubicBezTo>
                    <a:pt x="131298" y="32247"/>
                    <a:pt x="128704" y="29667"/>
                    <a:pt x="124813" y="27087"/>
                  </a:cubicBezTo>
                  <a:cubicBezTo>
                    <a:pt x="122218" y="24507"/>
                    <a:pt x="119624" y="21928"/>
                    <a:pt x="117030" y="19348"/>
                  </a:cubicBezTo>
                  <a:cubicBezTo>
                    <a:pt x="115733" y="16768"/>
                    <a:pt x="113139" y="15478"/>
                    <a:pt x="111841" y="12899"/>
                  </a:cubicBezTo>
                  <a:cubicBezTo>
                    <a:pt x="110544" y="10319"/>
                    <a:pt x="110544" y="7739"/>
                    <a:pt x="109247" y="6450"/>
                  </a:cubicBezTo>
                  <a:cubicBezTo>
                    <a:pt x="109247" y="3870"/>
                    <a:pt x="107950" y="2580"/>
                    <a:pt x="107950" y="1290"/>
                  </a:cubicBezTo>
                  <a:cubicBezTo>
                    <a:pt x="107950" y="1290"/>
                    <a:pt x="107950" y="0"/>
                    <a:pt x="107950" y="0"/>
                  </a:cubicBezTo>
                  <a:close/>
                  <a:moveTo>
                    <a:pt x="9525" y="0"/>
                  </a:moveTo>
                  <a:cubicBezTo>
                    <a:pt x="9525" y="0"/>
                    <a:pt x="9525" y="0"/>
                    <a:pt x="10822" y="1290"/>
                  </a:cubicBezTo>
                  <a:cubicBezTo>
                    <a:pt x="12119" y="1290"/>
                    <a:pt x="12119" y="2580"/>
                    <a:pt x="14713" y="2580"/>
                  </a:cubicBezTo>
                  <a:cubicBezTo>
                    <a:pt x="16010" y="3870"/>
                    <a:pt x="17308" y="3870"/>
                    <a:pt x="19902" y="5160"/>
                  </a:cubicBezTo>
                  <a:cubicBezTo>
                    <a:pt x="22496" y="6450"/>
                    <a:pt x="25090" y="6450"/>
                    <a:pt x="27684" y="7739"/>
                  </a:cubicBezTo>
                  <a:cubicBezTo>
                    <a:pt x="32873" y="9029"/>
                    <a:pt x="39358" y="11609"/>
                    <a:pt x="45844" y="12899"/>
                  </a:cubicBezTo>
                  <a:cubicBezTo>
                    <a:pt x="45844" y="12899"/>
                    <a:pt x="45844" y="12899"/>
                    <a:pt x="47141" y="12899"/>
                  </a:cubicBezTo>
                  <a:cubicBezTo>
                    <a:pt x="47141" y="12899"/>
                    <a:pt x="47141" y="12899"/>
                    <a:pt x="48438" y="12899"/>
                  </a:cubicBezTo>
                  <a:cubicBezTo>
                    <a:pt x="48438" y="12899"/>
                    <a:pt x="48438" y="12899"/>
                    <a:pt x="48438" y="14189"/>
                  </a:cubicBezTo>
                  <a:cubicBezTo>
                    <a:pt x="49735" y="14189"/>
                    <a:pt x="49735" y="14189"/>
                    <a:pt x="49735" y="14189"/>
                  </a:cubicBezTo>
                  <a:cubicBezTo>
                    <a:pt x="51032" y="14189"/>
                    <a:pt x="52329" y="14189"/>
                    <a:pt x="52329" y="14189"/>
                  </a:cubicBezTo>
                  <a:cubicBezTo>
                    <a:pt x="53627" y="15478"/>
                    <a:pt x="54924" y="15478"/>
                    <a:pt x="54924" y="15478"/>
                  </a:cubicBezTo>
                  <a:cubicBezTo>
                    <a:pt x="56221" y="15478"/>
                    <a:pt x="56221" y="15478"/>
                    <a:pt x="56221" y="15478"/>
                  </a:cubicBezTo>
                  <a:cubicBezTo>
                    <a:pt x="57518" y="15478"/>
                    <a:pt x="57518" y="15478"/>
                    <a:pt x="57518" y="15478"/>
                  </a:cubicBezTo>
                  <a:cubicBezTo>
                    <a:pt x="58815" y="15478"/>
                    <a:pt x="58815" y="15478"/>
                    <a:pt x="58815" y="15478"/>
                  </a:cubicBezTo>
                  <a:cubicBezTo>
                    <a:pt x="60112" y="16768"/>
                    <a:pt x="60112" y="16768"/>
                    <a:pt x="60112" y="16768"/>
                  </a:cubicBezTo>
                  <a:cubicBezTo>
                    <a:pt x="61409" y="16768"/>
                    <a:pt x="62706" y="16768"/>
                    <a:pt x="62706" y="16768"/>
                  </a:cubicBezTo>
                  <a:cubicBezTo>
                    <a:pt x="64003" y="16768"/>
                    <a:pt x="65301" y="16768"/>
                    <a:pt x="65301" y="18058"/>
                  </a:cubicBezTo>
                  <a:cubicBezTo>
                    <a:pt x="65301" y="18058"/>
                    <a:pt x="65301" y="18058"/>
                    <a:pt x="66598" y="18058"/>
                  </a:cubicBezTo>
                  <a:cubicBezTo>
                    <a:pt x="66598" y="18058"/>
                    <a:pt x="66598" y="18058"/>
                    <a:pt x="69192" y="18058"/>
                  </a:cubicBezTo>
                  <a:cubicBezTo>
                    <a:pt x="69192" y="18058"/>
                    <a:pt x="69192" y="18058"/>
                    <a:pt x="70489" y="18058"/>
                  </a:cubicBezTo>
                  <a:cubicBezTo>
                    <a:pt x="70489" y="18058"/>
                    <a:pt x="70489" y="18058"/>
                    <a:pt x="71786" y="18058"/>
                  </a:cubicBezTo>
                  <a:cubicBezTo>
                    <a:pt x="73083" y="19348"/>
                    <a:pt x="75677" y="19348"/>
                    <a:pt x="76975" y="20638"/>
                  </a:cubicBezTo>
                  <a:cubicBezTo>
                    <a:pt x="82163" y="20638"/>
                    <a:pt x="86054" y="23218"/>
                    <a:pt x="89946" y="24507"/>
                  </a:cubicBezTo>
                  <a:cubicBezTo>
                    <a:pt x="91243" y="25797"/>
                    <a:pt x="93837" y="25797"/>
                    <a:pt x="95134" y="27087"/>
                  </a:cubicBezTo>
                  <a:cubicBezTo>
                    <a:pt x="95134" y="27087"/>
                    <a:pt x="96431" y="28377"/>
                    <a:pt x="96431" y="28377"/>
                  </a:cubicBezTo>
                  <a:cubicBezTo>
                    <a:pt x="96431" y="28377"/>
                    <a:pt x="97728" y="28377"/>
                    <a:pt x="97728" y="28377"/>
                  </a:cubicBezTo>
                  <a:cubicBezTo>
                    <a:pt x="97728" y="29667"/>
                    <a:pt x="99025" y="29667"/>
                    <a:pt x="99025" y="29667"/>
                  </a:cubicBezTo>
                  <a:cubicBezTo>
                    <a:pt x="99025" y="29667"/>
                    <a:pt x="100323" y="30957"/>
                    <a:pt x="100323" y="30957"/>
                  </a:cubicBezTo>
                  <a:cubicBezTo>
                    <a:pt x="102917" y="33536"/>
                    <a:pt x="106808" y="36116"/>
                    <a:pt x="108105" y="38696"/>
                  </a:cubicBezTo>
                  <a:cubicBezTo>
                    <a:pt x="110700" y="41276"/>
                    <a:pt x="111997" y="45145"/>
                    <a:pt x="113294" y="47725"/>
                  </a:cubicBezTo>
                  <a:cubicBezTo>
                    <a:pt x="114591" y="50305"/>
                    <a:pt x="115888" y="52884"/>
                    <a:pt x="114591" y="55464"/>
                  </a:cubicBezTo>
                  <a:cubicBezTo>
                    <a:pt x="114591" y="56754"/>
                    <a:pt x="114591" y="56754"/>
                    <a:pt x="114591" y="58044"/>
                  </a:cubicBezTo>
                  <a:cubicBezTo>
                    <a:pt x="114591" y="58044"/>
                    <a:pt x="114591" y="59334"/>
                    <a:pt x="114591" y="59334"/>
                  </a:cubicBezTo>
                  <a:cubicBezTo>
                    <a:pt x="114591" y="59334"/>
                    <a:pt x="114591" y="59334"/>
                    <a:pt x="114591" y="60623"/>
                  </a:cubicBezTo>
                  <a:cubicBezTo>
                    <a:pt x="114591" y="60623"/>
                    <a:pt x="113294" y="60623"/>
                    <a:pt x="113294" y="61913"/>
                  </a:cubicBezTo>
                  <a:cubicBezTo>
                    <a:pt x="113294" y="60623"/>
                    <a:pt x="113294" y="60623"/>
                    <a:pt x="111997" y="60623"/>
                  </a:cubicBezTo>
                  <a:cubicBezTo>
                    <a:pt x="111997" y="60623"/>
                    <a:pt x="111997" y="59334"/>
                    <a:pt x="111997" y="59334"/>
                  </a:cubicBezTo>
                  <a:cubicBezTo>
                    <a:pt x="110700" y="59334"/>
                    <a:pt x="110700" y="58044"/>
                    <a:pt x="110700" y="58044"/>
                  </a:cubicBezTo>
                  <a:cubicBezTo>
                    <a:pt x="110700" y="58044"/>
                    <a:pt x="110700" y="58044"/>
                    <a:pt x="109403" y="58044"/>
                  </a:cubicBezTo>
                  <a:cubicBezTo>
                    <a:pt x="108105" y="56754"/>
                    <a:pt x="106808" y="55464"/>
                    <a:pt x="104214" y="54174"/>
                  </a:cubicBezTo>
                  <a:cubicBezTo>
                    <a:pt x="102917" y="54174"/>
                    <a:pt x="100323" y="52884"/>
                    <a:pt x="97728" y="51594"/>
                  </a:cubicBezTo>
                  <a:cubicBezTo>
                    <a:pt x="96431" y="51594"/>
                    <a:pt x="93837" y="50305"/>
                    <a:pt x="89946" y="50305"/>
                  </a:cubicBezTo>
                  <a:cubicBezTo>
                    <a:pt x="89946" y="50305"/>
                    <a:pt x="88649" y="50305"/>
                    <a:pt x="88649" y="50305"/>
                  </a:cubicBezTo>
                  <a:cubicBezTo>
                    <a:pt x="87351" y="49015"/>
                    <a:pt x="87351" y="49015"/>
                    <a:pt x="86054" y="49015"/>
                  </a:cubicBezTo>
                  <a:cubicBezTo>
                    <a:pt x="84757" y="49015"/>
                    <a:pt x="83460" y="49015"/>
                    <a:pt x="80866" y="47725"/>
                  </a:cubicBezTo>
                  <a:cubicBezTo>
                    <a:pt x="78272" y="47725"/>
                    <a:pt x="74380" y="47725"/>
                    <a:pt x="71786" y="46435"/>
                  </a:cubicBezTo>
                  <a:cubicBezTo>
                    <a:pt x="69192" y="46435"/>
                    <a:pt x="67895" y="45145"/>
                    <a:pt x="66598" y="45145"/>
                  </a:cubicBezTo>
                  <a:cubicBezTo>
                    <a:pt x="66598" y="45145"/>
                    <a:pt x="66598" y="45145"/>
                    <a:pt x="65301" y="45145"/>
                  </a:cubicBezTo>
                  <a:cubicBezTo>
                    <a:pt x="65301" y="45145"/>
                    <a:pt x="65301" y="45145"/>
                    <a:pt x="64003" y="45145"/>
                  </a:cubicBezTo>
                  <a:cubicBezTo>
                    <a:pt x="64003" y="45145"/>
                    <a:pt x="64003" y="45145"/>
                    <a:pt x="62706" y="45145"/>
                  </a:cubicBezTo>
                  <a:cubicBezTo>
                    <a:pt x="62706" y="45145"/>
                    <a:pt x="62706" y="45145"/>
                    <a:pt x="61409" y="43855"/>
                  </a:cubicBezTo>
                  <a:cubicBezTo>
                    <a:pt x="61409" y="43855"/>
                    <a:pt x="61409" y="43855"/>
                    <a:pt x="60112" y="43855"/>
                  </a:cubicBezTo>
                  <a:cubicBezTo>
                    <a:pt x="58815" y="43855"/>
                    <a:pt x="57518" y="43855"/>
                    <a:pt x="56221" y="42565"/>
                  </a:cubicBezTo>
                  <a:cubicBezTo>
                    <a:pt x="56221" y="42565"/>
                    <a:pt x="54924" y="42565"/>
                    <a:pt x="53627" y="42565"/>
                  </a:cubicBezTo>
                  <a:cubicBezTo>
                    <a:pt x="52329" y="41276"/>
                    <a:pt x="51032" y="41276"/>
                    <a:pt x="51032" y="41276"/>
                  </a:cubicBezTo>
                  <a:cubicBezTo>
                    <a:pt x="49735" y="41276"/>
                    <a:pt x="48438" y="39986"/>
                    <a:pt x="47141" y="39986"/>
                  </a:cubicBezTo>
                  <a:cubicBezTo>
                    <a:pt x="43250" y="38696"/>
                    <a:pt x="39358" y="36116"/>
                    <a:pt x="36764" y="34826"/>
                  </a:cubicBezTo>
                  <a:cubicBezTo>
                    <a:pt x="32873" y="32247"/>
                    <a:pt x="28982" y="29667"/>
                    <a:pt x="26387" y="27087"/>
                  </a:cubicBezTo>
                  <a:cubicBezTo>
                    <a:pt x="23793" y="24507"/>
                    <a:pt x="21199" y="21928"/>
                    <a:pt x="18605" y="19348"/>
                  </a:cubicBezTo>
                  <a:cubicBezTo>
                    <a:pt x="16010" y="18058"/>
                    <a:pt x="14713" y="15478"/>
                    <a:pt x="13416" y="12899"/>
                  </a:cubicBezTo>
                  <a:cubicBezTo>
                    <a:pt x="12119" y="10319"/>
                    <a:pt x="10822" y="7739"/>
                    <a:pt x="10822" y="6450"/>
                  </a:cubicBezTo>
                  <a:cubicBezTo>
                    <a:pt x="9525" y="3870"/>
                    <a:pt x="9525" y="2580"/>
                    <a:pt x="9525" y="1290"/>
                  </a:cubicBezTo>
                  <a:cubicBezTo>
                    <a:pt x="9525" y="0"/>
                    <a:pt x="9525" y="0"/>
                    <a:pt x="9525" y="0"/>
                  </a:cubicBezTo>
                  <a:close/>
                </a:path>
              </a:pathLst>
            </a:custGeom>
            <a:solidFill>
              <a:schemeClr val="tx2"/>
            </a:solidFill>
            <a:ln w="9525">
              <a:noFill/>
              <a:round/>
              <a:headEnd/>
              <a:tailEnd/>
            </a:ln>
          </p:spPr>
          <p:txBody>
            <a:bodyPr anchor="ctr"/>
            <a:lstStyle/>
            <a:p>
              <a:pPr algn="ctr"/>
              <a:endParaRPr/>
            </a:p>
          </p:txBody>
        </p:sp>
      </p:grpSp>
      <p:cxnSp>
        <p:nvCxnSpPr>
          <p:cNvPr id="32" name="直接连接符 31"/>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Agency FB" panose="020B0503020202020204" pitchFamily="34" charset="0"/>
              </a:rPr>
              <a:t>标题文字添加此处</a:t>
            </a:r>
          </a:p>
        </p:txBody>
      </p:sp>
      <p:sp>
        <p:nvSpPr>
          <p:cNvPr id="35" name="文本框 34"/>
          <p:cNvSpPr txBox="1"/>
          <p:nvPr/>
        </p:nvSpPr>
        <p:spPr>
          <a:xfrm>
            <a:off x="2514599" y="875974"/>
            <a:ext cx="7188202" cy="276999"/>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Agency FB" panose="020B0503020202020204" pitchFamily="34" charset="0"/>
              </a:rPr>
              <a:t>The user can demonstrate on a projector or computer, or print the presentation and make it into a film to be used in a wider field</a:t>
            </a:r>
          </a:p>
        </p:txBody>
      </p:sp>
      <p:grpSp>
        <p:nvGrpSpPr>
          <p:cNvPr id="36" name="组合 35"/>
          <p:cNvGrpSpPr/>
          <p:nvPr/>
        </p:nvGrpSpPr>
        <p:grpSpPr>
          <a:xfrm>
            <a:off x="6246741" y="2101801"/>
            <a:ext cx="4497460" cy="885995"/>
            <a:chOff x="2677265" y="1996356"/>
            <a:chExt cx="4497460" cy="885995"/>
          </a:xfrm>
        </p:grpSpPr>
        <p:sp>
          <p:nvSpPr>
            <p:cNvPr id="37" name="矩形 36"/>
            <p:cNvSpPr/>
            <p:nvPr/>
          </p:nvSpPr>
          <p:spPr>
            <a:xfrm>
              <a:off x="2677265" y="2346820"/>
              <a:ext cx="4497460"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38" name="矩形 37"/>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39" name="组合 38"/>
          <p:cNvGrpSpPr/>
          <p:nvPr/>
        </p:nvGrpSpPr>
        <p:grpSpPr>
          <a:xfrm>
            <a:off x="6246741" y="3287479"/>
            <a:ext cx="4497460" cy="885995"/>
            <a:chOff x="2677265" y="1996356"/>
            <a:chExt cx="4497460" cy="885995"/>
          </a:xfrm>
        </p:grpSpPr>
        <p:sp>
          <p:nvSpPr>
            <p:cNvPr id="40" name="矩形 39"/>
            <p:cNvSpPr/>
            <p:nvPr/>
          </p:nvSpPr>
          <p:spPr>
            <a:xfrm>
              <a:off x="2677265" y="2346820"/>
              <a:ext cx="4497460"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41" name="矩形 40"/>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42" name="组合 41"/>
          <p:cNvGrpSpPr/>
          <p:nvPr/>
        </p:nvGrpSpPr>
        <p:grpSpPr>
          <a:xfrm>
            <a:off x="6246741" y="4473157"/>
            <a:ext cx="4497460" cy="885995"/>
            <a:chOff x="2677265" y="1996356"/>
            <a:chExt cx="4497460" cy="885995"/>
          </a:xfrm>
        </p:grpSpPr>
        <p:sp>
          <p:nvSpPr>
            <p:cNvPr id="43" name="矩形 42"/>
            <p:cNvSpPr/>
            <p:nvPr/>
          </p:nvSpPr>
          <p:spPr>
            <a:xfrm>
              <a:off x="2677265" y="2346820"/>
              <a:ext cx="4497460"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44" name="矩形 43"/>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
        <p:nvSpPr>
          <p:cNvPr id="45" name="矩形 44"/>
          <p:cNvSpPr/>
          <p:nvPr/>
        </p:nvSpPr>
        <p:spPr>
          <a:xfrm rot="17994369">
            <a:off x="1863917" y="3940161"/>
            <a:ext cx="2084387" cy="42986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dirty="0">
                <a:solidFill>
                  <a:schemeClr val="accent2"/>
                </a:solidFill>
              </a:rPr>
              <a:t>标题文字添加</a:t>
            </a:r>
          </a:p>
        </p:txBody>
      </p:sp>
      <p:sp>
        <p:nvSpPr>
          <p:cNvPr id="46" name="矩形 45"/>
          <p:cNvSpPr/>
          <p:nvPr/>
        </p:nvSpPr>
        <p:spPr>
          <a:xfrm rot="3525414">
            <a:off x="3211324" y="3455752"/>
            <a:ext cx="2084387" cy="42986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dirty="0">
                <a:solidFill>
                  <a:schemeClr val="accent2"/>
                </a:solidFill>
              </a:rPr>
              <a:t>标题文字添加</a:t>
            </a:r>
          </a:p>
        </p:txBody>
      </p:sp>
      <p:sp>
        <p:nvSpPr>
          <p:cNvPr id="47" name="矩形 46"/>
          <p:cNvSpPr/>
          <p:nvPr/>
        </p:nvSpPr>
        <p:spPr>
          <a:xfrm>
            <a:off x="2907145" y="4810884"/>
            <a:ext cx="2084387" cy="42986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dirty="0">
                <a:solidFill>
                  <a:schemeClr val="accent1"/>
                </a:solidFill>
              </a:rPr>
              <a:t>标题文字添加</a:t>
            </a:r>
          </a:p>
        </p:txBody>
      </p:sp>
    </p:spTree>
    <p:custDataLst>
      <p:tags r:id="rId1"/>
    </p:custDataLst>
    <p:extLst>
      <p:ext uri="{BB962C8B-B14F-4D97-AF65-F5344CB8AC3E}">
        <p14:creationId xmlns:p14="http://schemas.microsoft.com/office/powerpoint/2010/main" val="31379459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childTnLst>
                          </p:cTn>
                        </p:par>
                        <p:par>
                          <p:cTn id="20" fill="hold">
                            <p:stCondLst>
                              <p:cond delay="1000"/>
                            </p:stCondLst>
                            <p:childTnLst>
                              <p:par>
                                <p:cTn id="21" presetID="2" presetClass="entr" presetSubtype="2"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1+#ppt_w/2"/>
                                          </p:val>
                                        </p:tav>
                                        <p:tav tm="100000">
                                          <p:val>
                                            <p:strVal val="#ppt_x"/>
                                          </p:val>
                                        </p:tav>
                                      </p:tavLst>
                                    </p:anim>
                                    <p:anim calcmode="lin" valueType="num">
                                      <p:cBhvr additive="base">
                                        <p:cTn id="24" dur="500" fill="hold"/>
                                        <p:tgtEl>
                                          <p:spTgt spid="36"/>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1+#ppt_w/2"/>
                                          </p:val>
                                        </p:tav>
                                        <p:tav tm="100000">
                                          <p:val>
                                            <p:strVal val="#ppt_x"/>
                                          </p:val>
                                        </p:tav>
                                      </p:tavLst>
                                    </p:anim>
                                    <p:anim calcmode="lin" valueType="num">
                                      <p:cBhvr additive="base">
                                        <p:cTn id="28" dur="500" fill="hold"/>
                                        <p:tgtEl>
                                          <p:spTgt spid="39"/>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1+#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16200000" flipV="1">
            <a:off x="-1099284" y="1444859"/>
            <a:ext cx="6166850" cy="39682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p:cNvCxnSpPr/>
          <p:nvPr/>
        </p:nvCxnSpPr>
        <p:spPr>
          <a:xfrm flipH="1">
            <a:off x="9535886"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等腰三角形 29"/>
          <p:cNvSpPr/>
          <p:nvPr/>
        </p:nvSpPr>
        <p:spPr>
          <a:xfrm rot="16200000" flipV="1">
            <a:off x="3899720" y="2151953"/>
            <a:ext cx="1015660" cy="653564"/>
          </a:xfrm>
          <a:prstGeom prst="triangle">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5" name="直接连接符 34"/>
          <p:cNvCxnSpPr/>
          <p:nvPr/>
        </p:nvCxnSpPr>
        <p:spPr>
          <a:xfrm flipH="1">
            <a:off x="3578217" y="4767072"/>
            <a:ext cx="1156115" cy="95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840859" y="1970902"/>
            <a:ext cx="2210862" cy="1015663"/>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prstClr val="black">
                    <a:lumMod val="75000"/>
                    <a:lumOff val="25000"/>
                  </a:prstClr>
                </a:solidFill>
                <a:effectLst/>
                <a:uLnTx/>
                <a:uFillTx/>
                <a:latin typeface="Agency FB" panose="020B0503020202020204" pitchFamily="34" charset="0"/>
                <a:ea typeface="微软雅黑"/>
                <a:cs typeface="+mn-cs"/>
              </a:rPr>
              <a:t>PART 03</a:t>
            </a:r>
            <a:endParaRPr kumimoji="0" lang="zh-CN" altLang="en-US" sz="6000" b="0" i="0" u="none" strike="noStrike" kern="1200" cap="none" spc="0" normalizeH="0" baseline="0" noProof="0" dirty="0">
              <a:ln>
                <a:noFill/>
              </a:ln>
              <a:solidFill>
                <a:prstClr val="black">
                  <a:lumMod val="75000"/>
                  <a:lumOff val="25000"/>
                </a:prstClr>
              </a:solidFill>
              <a:effectLst/>
              <a:uLnTx/>
              <a:uFillTx/>
              <a:latin typeface="Agency FB" panose="020B0503020202020204" pitchFamily="34" charset="0"/>
              <a:ea typeface="微软雅黑"/>
              <a:cs typeface="+mn-cs"/>
            </a:endParaRPr>
          </a:p>
        </p:txBody>
      </p:sp>
      <p:sp>
        <p:nvSpPr>
          <p:cNvPr id="37" name="文本框 36"/>
          <p:cNvSpPr txBox="1"/>
          <p:nvPr/>
        </p:nvSpPr>
        <p:spPr>
          <a:xfrm>
            <a:off x="4840859" y="3038719"/>
            <a:ext cx="4288353"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Agency FB" panose="020B0503020202020204" pitchFamily="34" charset="0"/>
                <a:ea typeface="微软雅黑"/>
                <a:cs typeface="+mn-cs"/>
              </a:rPr>
              <a:t>标题文字添加此处</a:t>
            </a:r>
          </a:p>
        </p:txBody>
      </p:sp>
      <p:sp>
        <p:nvSpPr>
          <p:cNvPr id="38" name="文本框 37"/>
          <p:cNvSpPr txBox="1"/>
          <p:nvPr/>
        </p:nvSpPr>
        <p:spPr>
          <a:xfrm>
            <a:off x="4859909" y="3731960"/>
            <a:ext cx="6258034" cy="64633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50000"/>
                    <a:lumOff val="50000"/>
                  </a:prstClr>
                </a:solidFill>
                <a:effectLst/>
                <a:uLnTx/>
                <a:uFillTx/>
                <a:latin typeface="Agency FB" panose="020B0503020202020204" pitchFamily="34" charset="0"/>
                <a:ea typeface="微软雅黑"/>
                <a:cs typeface="+mn-cs"/>
              </a:rPr>
              <a:t>The user can demonstrate on a projector or computer, or print the presentation and make it into a film to be used in a wider field</a:t>
            </a:r>
          </a:p>
        </p:txBody>
      </p:sp>
      <p:sp>
        <p:nvSpPr>
          <p:cNvPr id="40" name="任意多边形 39"/>
          <p:cNvSpPr/>
          <p:nvPr/>
        </p:nvSpPr>
        <p:spPr>
          <a:xfrm>
            <a:off x="10445469" y="5500915"/>
            <a:ext cx="1746531" cy="1357086"/>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1" name="直接连接符 40"/>
          <p:cNvCxnSpPr/>
          <p:nvPr/>
        </p:nvCxnSpPr>
        <p:spPr>
          <a:xfrm flipH="1">
            <a:off x="9727812" y="6378594"/>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1176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fltVal val="0"/>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animEffect transition="in" filter="fade">
                                      <p:cBhvr>
                                        <p:cTn id="18" dur="500"/>
                                        <p:tgtEl>
                                          <p:spTgt spid="30"/>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1+#ppt_w/2"/>
                                          </p:val>
                                        </p:tav>
                                        <p:tav tm="100000">
                                          <p:val>
                                            <p:strVal val="#ppt_x"/>
                                          </p:val>
                                        </p:tav>
                                      </p:tavLst>
                                    </p:anim>
                                    <p:anim calcmode="lin" valueType="num">
                                      <p:cBhvr additive="base">
                                        <p:cTn id="23" dur="500" fill="hold"/>
                                        <p:tgtEl>
                                          <p:spTgt spid="36"/>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wipe(down)">
                                      <p:cBhvr>
                                        <p:cTn id="38" dur="500"/>
                                        <p:tgtEl>
                                          <p:spTgt spid="35"/>
                                        </p:tgtEl>
                                      </p:cBhvr>
                                    </p:animEffect>
                                  </p:childTnLst>
                                </p:cTn>
                              </p:par>
                              <p:par>
                                <p:cTn id="39" presetID="22" presetClass="entr" presetSubtype="1"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up)">
                                      <p:cBhvr>
                                        <p:cTn id="4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0" grpId="0" animBg="1"/>
      <p:bldP spid="36" grpId="0"/>
      <p:bldP spid="37" grpId="0"/>
      <p:bldP spid="38" grpId="0"/>
      <p:bldP spid="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10411" y="2075283"/>
            <a:ext cx="3961764" cy="3428159"/>
            <a:chOff x="6980556" y="1950610"/>
            <a:chExt cx="3961764" cy="3428159"/>
          </a:xfrm>
        </p:grpSpPr>
        <p:sp>
          <p:nvSpPr>
            <p:cNvPr id="19" name="íślíḋè-Freeform: Shape 3"/>
            <p:cNvSpPr>
              <a:spLocks/>
            </p:cNvSpPr>
            <p:nvPr/>
          </p:nvSpPr>
          <p:spPr bwMode="auto">
            <a:xfrm>
              <a:off x="7066133" y="2096595"/>
              <a:ext cx="3730200" cy="3196595"/>
            </a:xfrm>
            <a:custGeom>
              <a:avLst/>
              <a:gdLst>
                <a:gd name="T0" fmla="*/ 741 w 741"/>
                <a:gd name="T1" fmla="*/ 635 h 635"/>
                <a:gd name="T2" fmla="*/ 0 w 741"/>
                <a:gd name="T3" fmla="*/ 635 h 635"/>
                <a:gd name="T4" fmla="*/ 0 w 741"/>
                <a:gd name="T5" fmla="*/ 0 h 635"/>
                <a:gd name="T6" fmla="*/ 26 w 741"/>
                <a:gd name="T7" fmla="*/ 0 h 635"/>
                <a:gd name="T8" fmla="*/ 26 w 741"/>
                <a:gd name="T9" fmla="*/ 609 h 635"/>
                <a:gd name="T10" fmla="*/ 741 w 741"/>
                <a:gd name="T11" fmla="*/ 609 h 635"/>
                <a:gd name="T12" fmla="*/ 741 w 741"/>
                <a:gd name="T13" fmla="*/ 635 h 635"/>
              </a:gdLst>
              <a:ahLst/>
              <a:cxnLst>
                <a:cxn ang="0">
                  <a:pos x="T0" y="T1"/>
                </a:cxn>
                <a:cxn ang="0">
                  <a:pos x="T2" y="T3"/>
                </a:cxn>
                <a:cxn ang="0">
                  <a:pos x="T4" y="T5"/>
                </a:cxn>
                <a:cxn ang="0">
                  <a:pos x="T6" y="T7"/>
                </a:cxn>
                <a:cxn ang="0">
                  <a:pos x="T8" y="T9"/>
                </a:cxn>
                <a:cxn ang="0">
                  <a:pos x="T10" y="T11"/>
                </a:cxn>
                <a:cxn ang="0">
                  <a:pos x="T12" y="T13"/>
                </a:cxn>
              </a:cxnLst>
              <a:rect l="0" t="0" r="r" b="b"/>
              <a:pathLst>
                <a:path w="741" h="635">
                  <a:moveTo>
                    <a:pt x="741" y="635"/>
                  </a:moveTo>
                  <a:lnTo>
                    <a:pt x="0" y="635"/>
                  </a:lnTo>
                  <a:lnTo>
                    <a:pt x="0" y="0"/>
                  </a:lnTo>
                  <a:lnTo>
                    <a:pt x="26" y="0"/>
                  </a:lnTo>
                  <a:lnTo>
                    <a:pt x="26" y="609"/>
                  </a:lnTo>
                  <a:lnTo>
                    <a:pt x="741" y="609"/>
                  </a:lnTo>
                  <a:lnTo>
                    <a:pt x="741" y="635"/>
                  </a:lnTo>
                  <a:close/>
                </a:path>
              </a:pathLst>
            </a:custGeom>
            <a:solidFill>
              <a:schemeClr val="bg1">
                <a:lumMod val="85000"/>
              </a:schemeClr>
            </a:solidFill>
            <a:ln>
              <a:noFill/>
            </a:ln>
          </p:spPr>
          <p:txBody>
            <a:bodyPr anchor="ctr"/>
            <a:lstStyle/>
            <a:p>
              <a:pPr algn="ctr"/>
              <a:endParaRPr/>
            </a:p>
          </p:txBody>
        </p:sp>
        <p:sp>
          <p:nvSpPr>
            <p:cNvPr id="20" name="íślíḋè-Oval 4"/>
            <p:cNvSpPr>
              <a:spLocks/>
            </p:cNvSpPr>
            <p:nvPr/>
          </p:nvSpPr>
          <p:spPr bwMode="auto">
            <a:xfrm>
              <a:off x="6980556" y="1950610"/>
              <a:ext cx="297008" cy="297008"/>
            </a:xfrm>
            <a:prstGeom prst="ellipse">
              <a:avLst/>
            </a:prstGeom>
            <a:solidFill>
              <a:schemeClr val="bg1">
                <a:lumMod val="85000"/>
              </a:schemeClr>
            </a:solidFill>
            <a:ln>
              <a:noFill/>
            </a:ln>
          </p:spPr>
          <p:txBody>
            <a:bodyPr anchor="ctr"/>
            <a:lstStyle/>
            <a:p>
              <a:pPr algn="ctr"/>
              <a:endParaRPr/>
            </a:p>
          </p:txBody>
        </p:sp>
        <p:sp>
          <p:nvSpPr>
            <p:cNvPr id="21" name="íślíḋè-Oval 5"/>
            <p:cNvSpPr>
              <a:spLocks/>
            </p:cNvSpPr>
            <p:nvPr/>
          </p:nvSpPr>
          <p:spPr bwMode="auto">
            <a:xfrm>
              <a:off x="10635244" y="5081761"/>
              <a:ext cx="307076" cy="297008"/>
            </a:xfrm>
            <a:prstGeom prst="ellipse">
              <a:avLst/>
            </a:prstGeom>
            <a:solidFill>
              <a:schemeClr val="bg1">
                <a:lumMod val="85000"/>
              </a:schemeClr>
            </a:solidFill>
            <a:ln>
              <a:noFill/>
            </a:ln>
          </p:spPr>
          <p:txBody>
            <a:bodyPr anchor="ctr"/>
            <a:lstStyle/>
            <a:p>
              <a:pPr algn="ctr"/>
              <a:endParaRPr/>
            </a:p>
          </p:txBody>
        </p:sp>
        <p:sp>
          <p:nvSpPr>
            <p:cNvPr id="22" name="íślíḋè-Freeform: Shape 6"/>
            <p:cNvSpPr>
              <a:spLocks/>
            </p:cNvSpPr>
            <p:nvPr/>
          </p:nvSpPr>
          <p:spPr bwMode="auto">
            <a:xfrm>
              <a:off x="7353072" y="2267751"/>
              <a:ext cx="2758635" cy="332244"/>
            </a:xfrm>
            <a:custGeom>
              <a:avLst/>
              <a:gdLst>
                <a:gd name="T0" fmla="*/ 414 w 414"/>
                <a:gd name="T1" fmla="*/ 25 h 50"/>
                <a:gd name="T2" fmla="*/ 390 w 414"/>
                <a:gd name="T3" fmla="*/ 50 h 50"/>
                <a:gd name="T4" fmla="*/ 25 w 414"/>
                <a:gd name="T5" fmla="*/ 50 h 50"/>
                <a:gd name="T6" fmla="*/ 0 w 414"/>
                <a:gd name="T7" fmla="*/ 25 h 50"/>
                <a:gd name="T8" fmla="*/ 0 w 414"/>
                <a:gd name="T9" fmla="*/ 25 h 50"/>
                <a:gd name="T10" fmla="*/ 25 w 414"/>
                <a:gd name="T11" fmla="*/ 0 h 50"/>
                <a:gd name="T12" fmla="*/ 390 w 414"/>
                <a:gd name="T13" fmla="*/ 0 h 50"/>
                <a:gd name="T14" fmla="*/ 414 w 414"/>
                <a:gd name="T15" fmla="*/ 25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4" h="50">
                  <a:moveTo>
                    <a:pt x="414" y="25"/>
                  </a:moveTo>
                  <a:cubicBezTo>
                    <a:pt x="414" y="39"/>
                    <a:pt x="403" y="50"/>
                    <a:pt x="390" y="50"/>
                  </a:cubicBezTo>
                  <a:cubicBezTo>
                    <a:pt x="25" y="50"/>
                    <a:pt x="25" y="50"/>
                    <a:pt x="25" y="50"/>
                  </a:cubicBezTo>
                  <a:cubicBezTo>
                    <a:pt x="11" y="50"/>
                    <a:pt x="0" y="39"/>
                    <a:pt x="0" y="25"/>
                  </a:cubicBezTo>
                  <a:cubicBezTo>
                    <a:pt x="0" y="25"/>
                    <a:pt x="0" y="25"/>
                    <a:pt x="0" y="25"/>
                  </a:cubicBezTo>
                  <a:cubicBezTo>
                    <a:pt x="0" y="11"/>
                    <a:pt x="11" y="0"/>
                    <a:pt x="25" y="0"/>
                  </a:cubicBezTo>
                  <a:cubicBezTo>
                    <a:pt x="390" y="0"/>
                    <a:pt x="390" y="0"/>
                    <a:pt x="390" y="0"/>
                  </a:cubicBezTo>
                  <a:cubicBezTo>
                    <a:pt x="403" y="0"/>
                    <a:pt x="414" y="11"/>
                    <a:pt x="414" y="25"/>
                  </a:cubicBezTo>
                  <a:close/>
                </a:path>
              </a:pathLst>
            </a:custGeom>
            <a:solidFill>
              <a:schemeClr val="accent2"/>
            </a:solidFill>
            <a:ln>
              <a:noFill/>
            </a:ln>
          </p:spPr>
          <p:txBody>
            <a:bodyPr anchor="ctr"/>
            <a:lstStyle/>
            <a:p>
              <a:pPr algn="ctr"/>
              <a:endParaRPr/>
            </a:p>
          </p:txBody>
        </p:sp>
        <p:sp>
          <p:nvSpPr>
            <p:cNvPr id="23" name="íślíḋè-Oval 7"/>
            <p:cNvSpPr>
              <a:spLocks/>
            </p:cNvSpPr>
            <p:nvPr/>
          </p:nvSpPr>
          <p:spPr bwMode="auto">
            <a:xfrm>
              <a:off x="9809667" y="2262718"/>
              <a:ext cx="342312" cy="347348"/>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ślíḋè-Freeform: Shape 8"/>
            <p:cNvSpPr>
              <a:spLocks/>
            </p:cNvSpPr>
            <p:nvPr/>
          </p:nvSpPr>
          <p:spPr bwMode="auto">
            <a:xfrm>
              <a:off x="9754292" y="2207343"/>
              <a:ext cx="448028" cy="453060"/>
            </a:xfrm>
            <a:custGeom>
              <a:avLst/>
              <a:gdLst>
                <a:gd name="T0" fmla="*/ 34 w 67"/>
                <a:gd name="T1" fmla="*/ 68 h 68"/>
                <a:gd name="T2" fmla="*/ 0 w 67"/>
                <a:gd name="T3" fmla="*/ 34 h 68"/>
                <a:gd name="T4" fmla="*/ 34 w 67"/>
                <a:gd name="T5" fmla="*/ 0 h 68"/>
                <a:gd name="T6" fmla="*/ 67 w 67"/>
                <a:gd name="T7" fmla="*/ 34 h 68"/>
                <a:gd name="T8" fmla="*/ 34 w 67"/>
                <a:gd name="T9" fmla="*/ 68 h 68"/>
                <a:gd name="T10" fmla="*/ 34 w 67"/>
                <a:gd name="T11" fmla="*/ 16 h 68"/>
                <a:gd name="T12" fmla="*/ 16 w 67"/>
                <a:gd name="T13" fmla="*/ 34 h 68"/>
                <a:gd name="T14" fmla="*/ 34 w 67"/>
                <a:gd name="T15" fmla="*/ 52 h 68"/>
                <a:gd name="T16" fmla="*/ 51 w 67"/>
                <a:gd name="T17" fmla="*/ 34 h 68"/>
                <a:gd name="T18" fmla="*/ 34 w 67"/>
                <a:gd name="T19" fmla="*/ 1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8">
                  <a:moveTo>
                    <a:pt x="34" y="68"/>
                  </a:moveTo>
                  <a:cubicBezTo>
                    <a:pt x="15" y="68"/>
                    <a:pt x="0" y="52"/>
                    <a:pt x="0" y="34"/>
                  </a:cubicBezTo>
                  <a:cubicBezTo>
                    <a:pt x="0" y="15"/>
                    <a:pt x="15" y="0"/>
                    <a:pt x="34" y="0"/>
                  </a:cubicBezTo>
                  <a:cubicBezTo>
                    <a:pt x="52" y="0"/>
                    <a:pt x="67" y="15"/>
                    <a:pt x="67" y="34"/>
                  </a:cubicBezTo>
                  <a:cubicBezTo>
                    <a:pt x="67" y="52"/>
                    <a:pt x="52" y="68"/>
                    <a:pt x="34" y="68"/>
                  </a:cubicBezTo>
                  <a:close/>
                  <a:moveTo>
                    <a:pt x="34" y="16"/>
                  </a:moveTo>
                  <a:cubicBezTo>
                    <a:pt x="24" y="16"/>
                    <a:pt x="16" y="24"/>
                    <a:pt x="16" y="34"/>
                  </a:cubicBezTo>
                  <a:cubicBezTo>
                    <a:pt x="16" y="44"/>
                    <a:pt x="24" y="52"/>
                    <a:pt x="34" y="52"/>
                  </a:cubicBezTo>
                  <a:cubicBezTo>
                    <a:pt x="43" y="52"/>
                    <a:pt x="51" y="44"/>
                    <a:pt x="51" y="34"/>
                  </a:cubicBezTo>
                  <a:cubicBezTo>
                    <a:pt x="51" y="24"/>
                    <a:pt x="43" y="16"/>
                    <a:pt x="34" y="16"/>
                  </a:cubicBezTo>
                  <a:close/>
                </a:path>
              </a:pathLst>
            </a:custGeom>
            <a:solidFill>
              <a:schemeClr val="accent2"/>
            </a:solidFill>
            <a:ln>
              <a:noFill/>
            </a:ln>
          </p:spPr>
          <p:txBody>
            <a:bodyPr anchor="ctr"/>
            <a:lstStyle/>
            <a:p>
              <a:pPr algn="ctr"/>
              <a:endParaRPr/>
            </a:p>
          </p:txBody>
        </p:sp>
        <p:sp>
          <p:nvSpPr>
            <p:cNvPr id="25" name="íślíḋè-Freeform: Shape 9"/>
            <p:cNvSpPr>
              <a:spLocks/>
            </p:cNvSpPr>
            <p:nvPr/>
          </p:nvSpPr>
          <p:spPr bwMode="auto">
            <a:xfrm>
              <a:off x="7353072" y="3027887"/>
              <a:ext cx="2270338" cy="332244"/>
            </a:xfrm>
            <a:custGeom>
              <a:avLst/>
              <a:gdLst>
                <a:gd name="T0" fmla="*/ 341 w 341"/>
                <a:gd name="T1" fmla="*/ 25 h 50"/>
                <a:gd name="T2" fmla="*/ 316 w 341"/>
                <a:gd name="T3" fmla="*/ 50 h 50"/>
                <a:gd name="T4" fmla="*/ 25 w 341"/>
                <a:gd name="T5" fmla="*/ 50 h 50"/>
                <a:gd name="T6" fmla="*/ 0 w 341"/>
                <a:gd name="T7" fmla="*/ 25 h 50"/>
                <a:gd name="T8" fmla="*/ 0 w 341"/>
                <a:gd name="T9" fmla="*/ 25 h 50"/>
                <a:gd name="T10" fmla="*/ 25 w 341"/>
                <a:gd name="T11" fmla="*/ 0 h 50"/>
                <a:gd name="T12" fmla="*/ 316 w 341"/>
                <a:gd name="T13" fmla="*/ 0 h 50"/>
                <a:gd name="T14" fmla="*/ 341 w 341"/>
                <a:gd name="T15" fmla="*/ 25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1" h="50">
                  <a:moveTo>
                    <a:pt x="341" y="25"/>
                  </a:moveTo>
                  <a:cubicBezTo>
                    <a:pt x="341" y="39"/>
                    <a:pt x="330" y="50"/>
                    <a:pt x="316" y="50"/>
                  </a:cubicBezTo>
                  <a:cubicBezTo>
                    <a:pt x="25" y="50"/>
                    <a:pt x="25" y="50"/>
                    <a:pt x="25" y="50"/>
                  </a:cubicBezTo>
                  <a:cubicBezTo>
                    <a:pt x="11" y="50"/>
                    <a:pt x="0" y="39"/>
                    <a:pt x="0" y="25"/>
                  </a:cubicBezTo>
                  <a:cubicBezTo>
                    <a:pt x="0" y="25"/>
                    <a:pt x="0" y="25"/>
                    <a:pt x="0" y="25"/>
                  </a:cubicBezTo>
                  <a:cubicBezTo>
                    <a:pt x="0" y="11"/>
                    <a:pt x="11" y="0"/>
                    <a:pt x="25" y="0"/>
                  </a:cubicBezTo>
                  <a:cubicBezTo>
                    <a:pt x="316" y="0"/>
                    <a:pt x="316" y="0"/>
                    <a:pt x="316" y="0"/>
                  </a:cubicBezTo>
                  <a:cubicBezTo>
                    <a:pt x="330" y="0"/>
                    <a:pt x="341" y="11"/>
                    <a:pt x="341" y="25"/>
                  </a:cubicBezTo>
                  <a:close/>
                </a:path>
              </a:pathLst>
            </a:custGeom>
            <a:solidFill>
              <a:schemeClr val="accent1"/>
            </a:solidFill>
            <a:ln>
              <a:noFill/>
            </a:ln>
          </p:spPr>
          <p:txBody>
            <a:bodyPr anchor="ctr"/>
            <a:lstStyle/>
            <a:p>
              <a:pPr algn="ctr"/>
              <a:endParaRPr/>
            </a:p>
          </p:txBody>
        </p:sp>
        <p:sp>
          <p:nvSpPr>
            <p:cNvPr id="26" name="íślíḋè-Oval 10"/>
            <p:cNvSpPr>
              <a:spLocks/>
            </p:cNvSpPr>
            <p:nvPr/>
          </p:nvSpPr>
          <p:spPr bwMode="auto">
            <a:xfrm>
              <a:off x="9371707" y="3012783"/>
              <a:ext cx="337280" cy="347348"/>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íślíḋè-Freeform: Shape 11"/>
            <p:cNvSpPr>
              <a:spLocks/>
            </p:cNvSpPr>
            <p:nvPr/>
          </p:nvSpPr>
          <p:spPr bwMode="auto">
            <a:xfrm>
              <a:off x="9316335" y="2962443"/>
              <a:ext cx="448028" cy="453060"/>
            </a:xfrm>
            <a:custGeom>
              <a:avLst/>
              <a:gdLst>
                <a:gd name="T0" fmla="*/ 33 w 67"/>
                <a:gd name="T1" fmla="*/ 68 h 68"/>
                <a:gd name="T2" fmla="*/ 0 w 67"/>
                <a:gd name="T3" fmla="*/ 34 h 68"/>
                <a:gd name="T4" fmla="*/ 33 w 67"/>
                <a:gd name="T5" fmla="*/ 0 h 68"/>
                <a:gd name="T6" fmla="*/ 67 w 67"/>
                <a:gd name="T7" fmla="*/ 34 h 68"/>
                <a:gd name="T8" fmla="*/ 33 w 67"/>
                <a:gd name="T9" fmla="*/ 68 h 68"/>
                <a:gd name="T10" fmla="*/ 33 w 67"/>
                <a:gd name="T11" fmla="*/ 16 h 68"/>
                <a:gd name="T12" fmla="*/ 16 w 67"/>
                <a:gd name="T13" fmla="*/ 34 h 68"/>
                <a:gd name="T14" fmla="*/ 33 w 67"/>
                <a:gd name="T15" fmla="*/ 52 h 68"/>
                <a:gd name="T16" fmla="*/ 51 w 67"/>
                <a:gd name="T17" fmla="*/ 34 h 68"/>
                <a:gd name="T18" fmla="*/ 33 w 67"/>
                <a:gd name="T19" fmla="*/ 1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8">
                  <a:moveTo>
                    <a:pt x="33" y="68"/>
                  </a:moveTo>
                  <a:cubicBezTo>
                    <a:pt x="15" y="68"/>
                    <a:pt x="0" y="53"/>
                    <a:pt x="0" y="34"/>
                  </a:cubicBezTo>
                  <a:cubicBezTo>
                    <a:pt x="0" y="15"/>
                    <a:pt x="15" y="0"/>
                    <a:pt x="33" y="0"/>
                  </a:cubicBezTo>
                  <a:cubicBezTo>
                    <a:pt x="52" y="0"/>
                    <a:pt x="67" y="15"/>
                    <a:pt x="67" y="34"/>
                  </a:cubicBezTo>
                  <a:cubicBezTo>
                    <a:pt x="67" y="53"/>
                    <a:pt x="52" y="68"/>
                    <a:pt x="33" y="68"/>
                  </a:cubicBezTo>
                  <a:close/>
                  <a:moveTo>
                    <a:pt x="33" y="16"/>
                  </a:moveTo>
                  <a:cubicBezTo>
                    <a:pt x="24" y="16"/>
                    <a:pt x="16" y="24"/>
                    <a:pt x="16" y="34"/>
                  </a:cubicBezTo>
                  <a:cubicBezTo>
                    <a:pt x="16" y="44"/>
                    <a:pt x="24" y="52"/>
                    <a:pt x="33" y="52"/>
                  </a:cubicBezTo>
                  <a:cubicBezTo>
                    <a:pt x="43" y="52"/>
                    <a:pt x="51" y="44"/>
                    <a:pt x="51" y="34"/>
                  </a:cubicBezTo>
                  <a:cubicBezTo>
                    <a:pt x="51" y="24"/>
                    <a:pt x="43" y="16"/>
                    <a:pt x="33" y="16"/>
                  </a:cubicBezTo>
                  <a:close/>
                </a:path>
              </a:pathLst>
            </a:custGeom>
            <a:solidFill>
              <a:schemeClr val="accent1"/>
            </a:solidFill>
            <a:ln>
              <a:noFill/>
            </a:ln>
          </p:spPr>
          <p:txBody>
            <a:bodyPr anchor="ctr"/>
            <a:lstStyle/>
            <a:p>
              <a:pPr algn="ctr"/>
              <a:endParaRPr/>
            </a:p>
          </p:txBody>
        </p:sp>
        <p:sp>
          <p:nvSpPr>
            <p:cNvPr id="28" name="íślíḋè-Freeform: Shape 12"/>
            <p:cNvSpPr>
              <a:spLocks/>
            </p:cNvSpPr>
            <p:nvPr/>
          </p:nvSpPr>
          <p:spPr bwMode="auto">
            <a:xfrm>
              <a:off x="7353072" y="3788020"/>
              <a:ext cx="1656189" cy="332244"/>
            </a:xfrm>
            <a:custGeom>
              <a:avLst/>
              <a:gdLst>
                <a:gd name="T0" fmla="*/ 249 w 249"/>
                <a:gd name="T1" fmla="*/ 25 h 50"/>
                <a:gd name="T2" fmla="*/ 224 w 249"/>
                <a:gd name="T3" fmla="*/ 50 h 50"/>
                <a:gd name="T4" fmla="*/ 25 w 249"/>
                <a:gd name="T5" fmla="*/ 50 h 50"/>
                <a:gd name="T6" fmla="*/ 0 w 249"/>
                <a:gd name="T7" fmla="*/ 25 h 50"/>
                <a:gd name="T8" fmla="*/ 0 w 249"/>
                <a:gd name="T9" fmla="*/ 25 h 50"/>
                <a:gd name="T10" fmla="*/ 25 w 249"/>
                <a:gd name="T11" fmla="*/ 0 h 50"/>
                <a:gd name="T12" fmla="*/ 224 w 249"/>
                <a:gd name="T13" fmla="*/ 0 h 50"/>
                <a:gd name="T14" fmla="*/ 249 w 249"/>
                <a:gd name="T15" fmla="*/ 25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 h="50">
                  <a:moveTo>
                    <a:pt x="249" y="25"/>
                  </a:moveTo>
                  <a:cubicBezTo>
                    <a:pt x="249" y="38"/>
                    <a:pt x="238" y="50"/>
                    <a:pt x="224" y="50"/>
                  </a:cubicBezTo>
                  <a:cubicBezTo>
                    <a:pt x="25" y="50"/>
                    <a:pt x="25" y="50"/>
                    <a:pt x="25" y="50"/>
                  </a:cubicBezTo>
                  <a:cubicBezTo>
                    <a:pt x="11" y="50"/>
                    <a:pt x="0" y="38"/>
                    <a:pt x="0" y="25"/>
                  </a:cubicBezTo>
                  <a:cubicBezTo>
                    <a:pt x="0" y="25"/>
                    <a:pt x="0" y="25"/>
                    <a:pt x="0" y="25"/>
                  </a:cubicBezTo>
                  <a:cubicBezTo>
                    <a:pt x="0" y="11"/>
                    <a:pt x="11" y="0"/>
                    <a:pt x="25" y="0"/>
                  </a:cubicBezTo>
                  <a:cubicBezTo>
                    <a:pt x="224" y="0"/>
                    <a:pt x="224" y="0"/>
                    <a:pt x="224" y="0"/>
                  </a:cubicBezTo>
                  <a:cubicBezTo>
                    <a:pt x="238" y="0"/>
                    <a:pt x="249" y="11"/>
                    <a:pt x="249" y="25"/>
                  </a:cubicBezTo>
                  <a:close/>
                </a:path>
              </a:pathLst>
            </a:custGeom>
            <a:solidFill>
              <a:schemeClr val="accent2"/>
            </a:solidFill>
            <a:ln>
              <a:noFill/>
            </a:ln>
          </p:spPr>
          <p:txBody>
            <a:bodyPr anchor="ctr"/>
            <a:lstStyle/>
            <a:p>
              <a:pPr algn="ctr"/>
              <a:endParaRPr/>
            </a:p>
          </p:txBody>
        </p:sp>
        <p:sp>
          <p:nvSpPr>
            <p:cNvPr id="29" name="íślíḋè-Oval 13"/>
            <p:cNvSpPr>
              <a:spLocks/>
            </p:cNvSpPr>
            <p:nvPr/>
          </p:nvSpPr>
          <p:spPr bwMode="auto">
            <a:xfrm>
              <a:off x="8732390" y="3782988"/>
              <a:ext cx="342312" cy="33728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íślíḋè-Freeform: Shape 14"/>
            <p:cNvSpPr>
              <a:spLocks/>
            </p:cNvSpPr>
            <p:nvPr/>
          </p:nvSpPr>
          <p:spPr bwMode="auto">
            <a:xfrm>
              <a:off x="8677014" y="3727612"/>
              <a:ext cx="453061" cy="448028"/>
            </a:xfrm>
            <a:custGeom>
              <a:avLst/>
              <a:gdLst>
                <a:gd name="T0" fmla="*/ 34 w 68"/>
                <a:gd name="T1" fmla="*/ 67 h 67"/>
                <a:gd name="T2" fmla="*/ 0 w 68"/>
                <a:gd name="T3" fmla="*/ 34 h 67"/>
                <a:gd name="T4" fmla="*/ 34 w 68"/>
                <a:gd name="T5" fmla="*/ 0 h 67"/>
                <a:gd name="T6" fmla="*/ 68 w 68"/>
                <a:gd name="T7" fmla="*/ 34 h 67"/>
                <a:gd name="T8" fmla="*/ 34 w 68"/>
                <a:gd name="T9" fmla="*/ 67 h 67"/>
                <a:gd name="T10" fmla="*/ 34 w 68"/>
                <a:gd name="T11" fmla="*/ 16 h 67"/>
                <a:gd name="T12" fmla="*/ 16 w 68"/>
                <a:gd name="T13" fmla="*/ 34 h 67"/>
                <a:gd name="T14" fmla="*/ 34 w 68"/>
                <a:gd name="T15" fmla="*/ 51 h 67"/>
                <a:gd name="T16" fmla="*/ 52 w 68"/>
                <a:gd name="T17" fmla="*/ 34 h 67"/>
                <a:gd name="T18" fmla="*/ 34 w 68"/>
                <a:gd name="T19" fmla="*/ 1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7">
                  <a:moveTo>
                    <a:pt x="34" y="67"/>
                  </a:moveTo>
                  <a:cubicBezTo>
                    <a:pt x="15" y="67"/>
                    <a:pt x="0" y="52"/>
                    <a:pt x="0" y="34"/>
                  </a:cubicBezTo>
                  <a:cubicBezTo>
                    <a:pt x="0" y="15"/>
                    <a:pt x="15" y="0"/>
                    <a:pt x="34" y="0"/>
                  </a:cubicBezTo>
                  <a:cubicBezTo>
                    <a:pt x="53" y="0"/>
                    <a:pt x="68" y="15"/>
                    <a:pt x="68" y="34"/>
                  </a:cubicBezTo>
                  <a:cubicBezTo>
                    <a:pt x="68" y="52"/>
                    <a:pt x="53" y="67"/>
                    <a:pt x="34" y="67"/>
                  </a:cubicBezTo>
                  <a:close/>
                  <a:moveTo>
                    <a:pt x="34" y="16"/>
                  </a:moveTo>
                  <a:cubicBezTo>
                    <a:pt x="24" y="16"/>
                    <a:pt x="16" y="24"/>
                    <a:pt x="16" y="34"/>
                  </a:cubicBezTo>
                  <a:cubicBezTo>
                    <a:pt x="16" y="43"/>
                    <a:pt x="24" y="51"/>
                    <a:pt x="34" y="51"/>
                  </a:cubicBezTo>
                  <a:cubicBezTo>
                    <a:pt x="44" y="51"/>
                    <a:pt x="52" y="43"/>
                    <a:pt x="52" y="34"/>
                  </a:cubicBezTo>
                  <a:cubicBezTo>
                    <a:pt x="52" y="24"/>
                    <a:pt x="44" y="16"/>
                    <a:pt x="34" y="16"/>
                  </a:cubicBezTo>
                  <a:close/>
                </a:path>
              </a:pathLst>
            </a:custGeom>
            <a:solidFill>
              <a:schemeClr val="accent2"/>
            </a:solidFill>
            <a:ln>
              <a:noFill/>
            </a:ln>
          </p:spPr>
          <p:txBody>
            <a:bodyPr anchor="ctr"/>
            <a:lstStyle/>
            <a:p>
              <a:pPr algn="ctr"/>
              <a:endParaRPr/>
            </a:p>
          </p:txBody>
        </p:sp>
        <p:sp>
          <p:nvSpPr>
            <p:cNvPr id="31" name="íślíḋè-Freeform: Shape 15"/>
            <p:cNvSpPr>
              <a:spLocks/>
            </p:cNvSpPr>
            <p:nvPr/>
          </p:nvSpPr>
          <p:spPr bwMode="auto">
            <a:xfrm>
              <a:off x="7353072" y="4548157"/>
              <a:ext cx="3211696" cy="327212"/>
            </a:xfrm>
            <a:custGeom>
              <a:avLst/>
              <a:gdLst>
                <a:gd name="T0" fmla="*/ 482 w 482"/>
                <a:gd name="T1" fmla="*/ 25 h 49"/>
                <a:gd name="T2" fmla="*/ 457 w 482"/>
                <a:gd name="T3" fmla="*/ 49 h 49"/>
                <a:gd name="T4" fmla="*/ 25 w 482"/>
                <a:gd name="T5" fmla="*/ 49 h 49"/>
                <a:gd name="T6" fmla="*/ 0 w 482"/>
                <a:gd name="T7" fmla="*/ 25 h 49"/>
                <a:gd name="T8" fmla="*/ 0 w 482"/>
                <a:gd name="T9" fmla="*/ 25 h 49"/>
                <a:gd name="T10" fmla="*/ 25 w 482"/>
                <a:gd name="T11" fmla="*/ 0 h 49"/>
                <a:gd name="T12" fmla="*/ 457 w 482"/>
                <a:gd name="T13" fmla="*/ 0 h 49"/>
                <a:gd name="T14" fmla="*/ 482 w 482"/>
                <a:gd name="T15" fmla="*/ 2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2" h="49">
                  <a:moveTo>
                    <a:pt x="482" y="25"/>
                  </a:moveTo>
                  <a:cubicBezTo>
                    <a:pt x="482" y="38"/>
                    <a:pt x="471" y="49"/>
                    <a:pt x="457" y="49"/>
                  </a:cubicBezTo>
                  <a:cubicBezTo>
                    <a:pt x="25" y="49"/>
                    <a:pt x="25" y="49"/>
                    <a:pt x="25" y="49"/>
                  </a:cubicBezTo>
                  <a:cubicBezTo>
                    <a:pt x="11" y="49"/>
                    <a:pt x="0" y="38"/>
                    <a:pt x="0" y="25"/>
                  </a:cubicBezTo>
                  <a:cubicBezTo>
                    <a:pt x="0" y="25"/>
                    <a:pt x="0" y="25"/>
                    <a:pt x="0" y="25"/>
                  </a:cubicBezTo>
                  <a:cubicBezTo>
                    <a:pt x="0" y="11"/>
                    <a:pt x="11" y="0"/>
                    <a:pt x="25" y="0"/>
                  </a:cubicBezTo>
                  <a:cubicBezTo>
                    <a:pt x="457" y="0"/>
                    <a:pt x="457" y="0"/>
                    <a:pt x="457" y="0"/>
                  </a:cubicBezTo>
                  <a:cubicBezTo>
                    <a:pt x="471" y="0"/>
                    <a:pt x="482" y="11"/>
                    <a:pt x="482" y="25"/>
                  </a:cubicBezTo>
                  <a:close/>
                </a:path>
              </a:pathLst>
            </a:custGeom>
            <a:solidFill>
              <a:schemeClr val="accent1"/>
            </a:solidFill>
            <a:ln>
              <a:noFill/>
            </a:ln>
          </p:spPr>
          <p:txBody>
            <a:bodyPr anchor="ctr"/>
            <a:lstStyle/>
            <a:p>
              <a:pPr algn="ctr"/>
              <a:endParaRPr/>
            </a:p>
          </p:txBody>
        </p:sp>
        <p:sp>
          <p:nvSpPr>
            <p:cNvPr id="32" name="íślíḋè-Oval 16"/>
            <p:cNvSpPr>
              <a:spLocks/>
            </p:cNvSpPr>
            <p:nvPr/>
          </p:nvSpPr>
          <p:spPr bwMode="auto">
            <a:xfrm>
              <a:off x="10257692" y="4543121"/>
              <a:ext cx="347348" cy="33728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íślíḋè-Freeform: Shape 17"/>
            <p:cNvSpPr>
              <a:spLocks/>
            </p:cNvSpPr>
            <p:nvPr/>
          </p:nvSpPr>
          <p:spPr bwMode="auto">
            <a:xfrm>
              <a:off x="10202320" y="4487749"/>
              <a:ext cx="453061" cy="448028"/>
            </a:xfrm>
            <a:custGeom>
              <a:avLst/>
              <a:gdLst>
                <a:gd name="T0" fmla="*/ 34 w 68"/>
                <a:gd name="T1" fmla="*/ 67 h 67"/>
                <a:gd name="T2" fmla="*/ 0 w 68"/>
                <a:gd name="T3" fmla="*/ 34 h 67"/>
                <a:gd name="T4" fmla="*/ 34 w 68"/>
                <a:gd name="T5" fmla="*/ 0 h 67"/>
                <a:gd name="T6" fmla="*/ 68 w 68"/>
                <a:gd name="T7" fmla="*/ 34 h 67"/>
                <a:gd name="T8" fmla="*/ 34 w 68"/>
                <a:gd name="T9" fmla="*/ 67 h 67"/>
                <a:gd name="T10" fmla="*/ 34 w 68"/>
                <a:gd name="T11" fmla="*/ 16 h 67"/>
                <a:gd name="T12" fmla="*/ 16 w 68"/>
                <a:gd name="T13" fmla="*/ 34 h 67"/>
                <a:gd name="T14" fmla="*/ 34 w 68"/>
                <a:gd name="T15" fmla="*/ 51 h 67"/>
                <a:gd name="T16" fmla="*/ 52 w 68"/>
                <a:gd name="T17" fmla="*/ 34 h 67"/>
                <a:gd name="T18" fmla="*/ 34 w 68"/>
                <a:gd name="T19" fmla="*/ 1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7">
                  <a:moveTo>
                    <a:pt x="34" y="67"/>
                  </a:moveTo>
                  <a:cubicBezTo>
                    <a:pt x="15" y="67"/>
                    <a:pt x="0" y="52"/>
                    <a:pt x="0" y="34"/>
                  </a:cubicBezTo>
                  <a:cubicBezTo>
                    <a:pt x="0" y="15"/>
                    <a:pt x="15" y="0"/>
                    <a:pt x="34" y="0"/>
                  </a:cubicBezTo>
                  <a:cubicBezTo>
                    <a:pt x="52" y="0"/>
                    <a:pt x="68" y="15"/>
                    <a:pt x="68" y="34"/>
                  </a:cubicBezTo>
                  <a:cubicBezTo>
                    <a:pt x="68" y="52"/>
                    <a:pt x="52" y="67"/>
                    <a:pt x="34" y="67"/>
                  </a:cubicBezTo>
                  <a:close/>
                  <a:moveTo>
                    <a:pt x="34" y="16"/>
                  </a:moveTo>
                  <a:cubicBezTo>
                    <a:pt x="24" y="16"/>
                    <a:pt x="16" y="24"/>
                    <a:pt x="16" y="34"/>
                  </a:cubicBezTo>
                  <a:cubicBezTo>
                    <a:pt x="16" y="43"/>
                    <a:pt x="24" y="51"/>
                    <a:pt x="34" y="51"/>
                  </a:cubicBezTo>
                  <a:cubicBezTo>
                    <a:pt x="44" y="51"/>
                    <a:pt x="52" y="43"/>
                    <a:pt x="52" y="34"/>
                  </a:cubicBezTo>
                  <a:cubicBezTo>
                    <a:pt x="52" y="24"/>
                    <a:pt x="44" y="16"/>
                    <a:pt x="34" y="16"/>
                  </a:cubicBezTo>
                  <a:close/>
                </a:path>
              </a:pathLst>
            </a:custGeom>
            <a:solidFill>
              <a:schemeClr val="accent1"/>
            </a:solidFill>
            <a:ln>
              <a:noFill/>
            </a:ln>
          </p:spPr>
          <p:txBody>
            <a:bodyPr anchor="ctr"/>
            <a:lstStyle/>
            <a:p>
              <a:pPr algn="ctr"/>
              <a:endParaRPr/>
            </a:p>
          </p:txBody>
        </p:sp>
      </p:grpSp>
      <p:grpSp>
        <p:nvGrpSpPr>
          <p:cNvPr id="6" name="Group 21"/>
          <p:cNvGrpSpPr/>
          <p:nvPr/>
        </p:nvGrpSpPr>
        <p:grpSpPr>
          <a:xfrm>
            <a:off x="6830559" y="2293916"/>
            <a:ext cx="500504" cy="500504"/>
            <a:chOff x="1731021" y="1638788"/>
            <a:chExt cx="736375" cy="736375"/>
          </a:xfrm>
          <a:solidFill>
            <a:schemeClr val="accent2"/>
          </a:solidFill>
        </p:grpSpPr>
        <p:sp>
          <p:nvSpPr>
            <p:cNvPr id="17" name="íślíḋè-Oval 22"/>
            <p:cNvSpPr/>
            <p:nvPr/>
          </p:nvSpPr>
          <p:spPr>
            <a:xfrm>
              <a:off x="1731021" y="1638788"/>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íślíḋè-TextBox 23"/>
            <p:cNvSpPr txBox="1"/>
            <p:nvPr/>
          </p:nvSpPr>
          <p:spPr>
            <a:xfrm>
              <a:off x="1835353" y="1774998"/>
              <a:ext cx="527709" cy="461665"/>
            </a:xfrm>
            <a:prstGeom prst="rect">
              <a:avLst/>
            </a:prstGeom>
            <a:noFill/>
            <a:ln>
              <a:noFill/>
            </a:ln>
          </p:spPr>
          <p:txBody>
            <a:bodyPr wrap="none">
              <a:noAutofit/>
            </a:bodyPr>
            <a:lstStyle/>
            <a:p>
              <a:pPr algn="ctr"/>
              <a:r>
                <a:rPr lang="en-GB" sz="1600" dirty="0">
                  <a:solidFill>
                    <a:schemeClr val="bg1"/>
                  </a:solidFill>
                </a:rPr>
                <a:t>01</a:t>
              </a:r>
            </a:p>
          </p:txBody>
        </p:sp>
      </p:grpSp>
      <p:grpSp>
        <p:nvGrpSpPr>
          <p:cNvPr id="9" name="Group 27"/>
          <p:cNvGrpSpPr/>
          <p:nvPr/>
        </p:nvGrpSpPr>
        <p:grpSpPr>
          <a:xfrm>
            <a:off x="6830559" y="3533007"/>
            <a:ext cx="500504" cy="500504"/>
            <a:chOff x="1731021" y="2821439"/>
            <a:chExt cx="736375" cy="736375"/>
          </a:xfrm>
          <a:solidFill>
            <a:schemeClr val="accent3"/>
          </a:solidFill>
        </p:grpSpPr>
        <p:sp>
          <p:nvSpPr>
            <p:cNvPr id="15" name="íślíḋè-Oval 28"/>
            <p:cNvSpPr/>
            <p:nvPr/>
          </p:nvSpPr>
          <p:spPr>
            <a:xfrm>
              <a:off x="1731021" y="2821439"/>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íślíḋè-TextBox 29"/>
            <p:cNvSpPr txBox="1"/>
            <p:nvPr/>
          </p:nvSpPr>
          <p:spPr>
            <a:xfrm>
              <a:off x="1835353" y="2957649"/>
              <a:ext cx="527709" cy="461665"/>
            </a:xfrm>
            <a:prstGeom prst="rect">
              <a:avLst/>
            </a:prstGeom>
            <a:noFill/>
            <a:ln>
              <a:noFill/>
            </a:ln>
          </p:spPr>
          <p:txBody>
            <a:bodyPr wrap="none">
              <a:noAutofit/>
            </a:bodyPr>
            <a:lstStyle/>
            <a:p>
              <a:pPr algn="ctr"/>
              <a:r>
                <a:rPr lang="en-GB" sz="1600">
                  <a:solidFill>
                    <a:schemeClr val="bg1"/>
                  </a:solidFill>
                </a:rPr>
                <a:t>02</a:t>
              </a:r>
            </a:p>
          </p:txBody>
        </p:sp>
      </p:grpSp>
      <p:grpSp>
        <p:nvGrpSpPr>
          <p:cNvPr id="12" name="Group 33"/>
          <p:cNvGrpSpPr/>
          <p:nvPr/>
        </p:nvGrpSpPr>
        <p:grpSpPr>
          <a:xfrm>
            <a:off x="6830559" y="4772098"/>
            <a:ext cx="500504" cy="500504"/>
            <a:chOff x="1731021" y="4175657"/>
            <a:chExt cx="736375" cy="736375"/>
          </a:xfrm>
          <a:solidFill>
            <a:schemeClr val="accent4"/>
          </a:solidFill>
        </p:grpSpPr>
        <p:sp>
          <p:nvSpPr>
            <p:cNvPr id="13" name="íślíḋè-Oval 34"/>
            <p:cNvSpPr/>
            <p:nvPr/>
          </p:nvSpPr>
          <p:spPr>
            <a:xfrm>
              <a:off x="1731021" y="4175657"/>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íślíḋè-TextBox 35"/>
            <p:cNvSpPr txBox="1"/>
            <p:nvPr/>
          </p:nvSpPr>
          <p:spPr>
            <a:xfrm>
              <a:off x="1835353" y="4311867"/>
              <a:ext cx="527709" cy="461665"/>
            </a:xfrm>
            <a:prstGeom prst="rect">
              <a:avLst/>
            </a:prstGeom>
            <a:noFill/>
            <a:ln>
              <a:noFill/>
            </a:ln>
          </p:spPr>
          <p:txBody>
            <a:bodyPr wrap="none">
              <a:noAutofit/>
            </a:bodyPr>
            <a:lstStyle/>
            <a:p>
              <a:pPr algn="ctr"/>
              <a:r>
                <a:rPr lang="en-GB" sz="1600">
                  <a:solidFill>
                    <a:schemeClr val="bg1"/>
                  </a:solidFill>
                </a:rPr>
                <a:t>03</a:t>
              </a:r>
            </a:p>
          </p:txBody>
        </p:sp>
      </p:grpSp>
      <p:cxnSp>
        <p:nvCxnSpPr>
          <p:cNvPr id="34" name="直接连接符 3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Agency FB" panose="020B0503020202020204" pitchFamily="34" charset="0"/>
              </a:rPr>
              <a:t>标题文字添加此处</a:t>
            </a:r>
          </a:p>
        </p:txBody>
      </p:sp>
      <p:sp>
        <p:nvSpPr>
          <p:cNvPr id="37" name="文本框 36"/>
          <p:cNvSpPr txBox="1"/>
          <p:nvPr/>
        </p:nvSpPr>
        <p:spPr>
          <a:xfrm>
            <a:off x="2514599" y="875974"/>
            <a:ext cx="7188202" cy="276999"/>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Agency FB" panose="020B0503020202020204" pitchFamily="34" charset="0"/>
              </a:rPr>
              <a:t>The user can demonstrate on a projector or computer, or print the presentation and make it into a film to be used in a wider field</a:t>
            </a:r>
          </a:p>
        </p:txBody>
      </p:sp>
      <p:grpSp>
        <p:nvGrpSpPr>
          <p:cNvPr id="40" name="组合 39"/>
          <p:cNvGrpSpPr/>
          <p:nvPr/>
        </p:nvGrpSpPr>
        <p:grpSpPr>
          <a:xfrm>
            <a:off x="7446840" y="2089852"/>
            <a:ext cx="3383085" cy="885995"/>
            <a:chOff x="2677264" y="1996356"/>
            <a:chExt cx="3383085" cy="885995"/>
          </a:xfrm>
        </p:grpSpPr>
        <p:sp>
          <p:nvSpPr>
            <p:cNvPr id="38" name="矩形 37"/>
            <p:cNvSpPr/>
            <p:nvPr/>
          </p:nvSpPr>
          <p:spPr>
            <a:xfrm>
              <a:off x="2677264" y="2346820"/>
              <a:ext cx="3383085"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a:t>
              </a:r>
            </a:p>
          </p:txBody>
        </p:sp>
        <p:sp>
          <p:nvSpPr>
            <p:cNvPr id="39" name="矩形 38"/>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41" name="组合 40"/>
          <p:cNvGrpSpPr/>
          <p:nvPr/>
        </p:nvGrpSpPr>
        <p:grpSpPr>
          <a:xfrm>
            <a:off x="7446840" y="3318682"/>
            <a:ext cx="3383085" cy="885995"/>
            <a:chOff x="2677264" y="1996356"/>
            <a:chExt cx="3383085" cy="885995"/>
          </a:xfrm>
        </p:grpSpPr>
        <p:sp>
          <p:nvSpPr>
            <p:cNvPr id="42" name="矩形 41"/>
            <p:cNvSpPr/>
            <p:nvPr/>
          </p:nvSpPr>
          <p:spPr>
            <a:xfrm>
              <a:off x="2677264" y="2346820"/>
              <a:ext cx="3383085"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a:t>
              </a:r>
            </a:p>
          </p:txBody>
        </p:sp>
        <p:sp>
          <p:nvSpPr>
            <p:cNvPr id="43" name="矩形 42"/>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44" name="组合 43"/>
          <p:cNvGrpSpPr/>
          <p:nvPr/>
        </p:nvGrpSpPr>
        <p:grpSpPr>
          <a:xfrm>
            <a:off x="7446840" y="4557044"/>
            <a:ext cx="3383085" cy="885995"/>
            <a:chOff x="2677264" y="1996356"/>
            <a:chExt cx="3383085" cy="885995"/>
          </a:xfrm>
        </p:grpSpPr>
        <p:sp>
          <p:nvSpPr>
            <p:cNvPr id="45" name="矩形 44"/>
            <p:cNvSpPr/>
            <p:nvPr/>
          </p:nvSpPr>
          <p:spPr>
            <a:xfrm>
              <a:off x="2677264" y="2346820"/>
              <a:ext cx="3383085"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a:t>
              </a:r>
            </a:p>
          </p:txBody>
        </p:sp>
        <p:sp>
          <p:nvSpPr>
            <p:cNvPr id="46" name="矩形 45"/>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
        <p:nvSpPr>
          <p:cNvPr id="47" name="矩形 46"/>
          <p:cNvSpPr/>
          <p:nvPr/>
        </p:nvSpPr>
        <p:spPr>
          <a:xfrm>
            <a:off x="1009650" y="2322491"/>
            <a:ext cx="1023811" cy="3877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accent2"/>
                </a:solidFill>
              </a:rPr>
              <a:t>文字添加</a:t>
            </a:r>
          </a:p>
        </p:txBody>
      </p:sp>
      <p:sp>
        <p:nvSpPr>
          <p:cNvPr id="48" name="矩形 47"/>
          <p:cNvSpPr/>
          <p:nvPr/>
        </p:nvSpPr>
        <p:spPr>
          <a:xfrm>
            <a:off x="1009650" y="3122461"/>
            <a:ext cx="1023811" cy="3877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accent3"/>
                </a:solidFill>
              </a:rPr>
              <a:t>文字添加</a:t>
            </a:r>
          </a:p>
        </p:txBody>
      </p:sp>
      <p:sp>
        <p:nvSpPr>
          <p:cNvPr id="49" name="矩形 48"/>
          <p:cNvSpPr/>
          <p:nvPr/>
        </p:nvSpPr>
        <p:spPr>
          <a:xfrm>
            <a:off x="1009650" y="3854495"/>
            <a:ext cx="1023811" cy="3877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accent2"/>
                </a:solidFill>
              </a:rPr>
              <a:t>文字添加</a:t>
            </a:r>
          </a:p>
        </p:txBody>
      </p:sp>
      <p:sp>
        <p:nvSpPr>
          <p:cNvPr id="50" name="矩形 49"/>
          <p:cNvSpPr/>
          <p:nvPr/>
        </p:nvSpPr>
        <p:spPr>
          <a:xfrm>
            <a:off x="1009650" y="4655262"/>
            <a:ext cx="1023811" cy="3877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accent3"/>
                </a:solidFill>
              </a:rPr>
              <a:t>文字添加</a:t>
            </a:r>
          </a:p>
        </p:txBody>
      </p:sp>
    </p:spTree>
    <p:custDataLst>
      <p:tags r:id="rId1"/>
    </p:custDataLst>
    <p:extLst>
      <p:ext uri="{BB962C8B-B14F-4D97-AF65-F5344CB8AC3E}">
        <p14:creationId xmlns:p14="http://schemas.microsoft.com/office/powerpoint/2010/main" val="29291924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500"/>
                                        <p:tgtEl>
                                          <p:spTgt spid="50"/>
                                        </p:tgtEl>
                                      </p:cBhvr>
                                    </p:animEffect>
                                  </p:childTnLst>
                                </p:cTn>
                              </p:par>
                            </p:childTnLst>
                          </p:cTn>
                        </p:par>
                        <p:par>
                          <p:cTn id="22" fill="hold">
                            <p:stCondLst>
                              <p:cond delay="1000"/>
                            </p:stCondLst>
                            <p:childTnLst>
                              <p:par>
                                <p:cTn id="23" presetID="53" presetClass="entr" presetSubtype="16"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par>
                                <p:cTn id="28" presetID="53" presetClass="entr" presetSubtype="16"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Effect transition="in" filter="fade">
                                      <p:cBhvr>
                                        <p:cTn id="32" dur="500"/>
                                        <p:tgtEl>
                                          <p:spTgt spid="9"/>
                                        </p:tgtEl>
                                      </p:cBhvr>
                                    </p:animEffect>
                                  </p:childTnLst>
                                </p:cTn>
                              </p:par>
                              <p:par>
                                <p:cTn id="33" presetID="53" presetClass="entr" presetSubtype="16"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par>
                          <p:cTn id="38" fill="hold">
                            <p:stCondLst>
                              <p:cond delay="1500"/>
                            </p:stCondLst>
                            <p:childTnLst>
                              <p:par>
                                <p:cTn id="39" presetID="2" presetClass="entr" presetSubtype="2" fill="hold" nodeType="after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fill="hold"/>
                                        <p:tgtEl>
                                          <p:spTgt spid="40"/>
                                        </p:tgtEl>
                                        <p:attrNameLst>
                                          <p:attrName>ppt_x</p:attrName>
                                        </p:attrNameLst>
                                      </p:cBhvr>
                                      <p:tavLst>
                                        <p:tav tm="0">
                                          <p:val>
                                            <p:strVal val="1+#ppt_w/2"/>
                                          </p:val>
                                        </p:tav>
                                        <p:tav tm="100000">
                                          <p:val>
                                            <p:strVal val="#ppt_x"/>
                                          </p:val>
                                        </p:tav>
                                      </p:tavLst>
                                    </p:anim>
                                    <p:anim calcmode="lin" valueType="num">
                                      <p:cBhvr additive="base">
                                        <p:cTn id="42" dur="500" fill="hold"/>
                                        <p:tgtEl>
                                          <p:spTgt spid="40"/>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2" fill="hold" nodeType="after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500" fill="hold"/>
                                        <p:tgtEl>
                                          <p:spTgt spid="41"/>
                                        </p:tgtEl>
                                        <p:attrNameLst>
                                          <p:attrName>ppt_x</p:attrName>
                                        </p:attrNameLst>
                                      </p:cBhvr>
                                      <p:tavLst>
                                        <p:tav tm="0">
                                          <p:val>
                                            <p:strVal val="1+#ppt_w/2"/>
                                          </p:val>
                                        </p:tav>
                                        <p:tav tm="100000">
                                          <p:val>
                                            <p:strVal val="#ppt_x"/>
                                          </p:val>
                                        </p:tav>
                                      </p:tavLst>
                                    </p:anim>
                                    <p:anim calcmode="lin" valueType="num">
                                      <p:cBhvr additive="base">
                                        <p:cTn id="47" dur="500" fill="hold"/>
                                        <p:tgtEl>
                                          <p:spTgt spid="41"/>
                                        </p:tgtEl>
                                        <p:attrNameLst>
                                          <p:attrName>ppt_y</p:attrName>
                                        </p:attrNameLst>
                                      </p:cBhvr>
                                      <p:tavLst>
                                        <p:tav tm="0">
                                          <p:val>
                                            <p:strVal val="#ppt_y"/>
                                          </p:val>
                                        </p:tav>
                                        <p:tav tm="100000">
                                          <p:val>
                                            <p:strVal val="#ppt_y"/>
                                          </p:val>
                                        </p:tav>
                                      </p:tavLst>
                                    </p:anim>
                                  </p:childTnLst>
                                </p:cTn>
                              </p:par>
                            </p:childTnLst>
                          </p:cTn>
                        </p:par>
                        <p:par>
                          <p:cTn id="48" fill="hold">
                            <p:stCondLst>
                              <p:cond delay="2500"/>
                            </p:stCondLst>
                            <p:childTnLst>
                              <p:par>
                                <p:cTn id="49" presetID="2" presetClass="entr" presetSubtype="2" fill="hold" nodeType="after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1+#ppt_w/2"/>
                                          </p:val>
                                        </p:tav>
                                        <p:tav tm="100000">
                                          <p:val>
                                            <p:strVal val="#ppt_x"/>
                                          </p:val>
                                        </p:tav>
                                      </p:tavLst>
                                    </p:anim>
                                    <p:anim calcmode="lin" valueType="num">
                                      <p:cBhvr additive="base">
                                        <p:cTn id="52"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ïṧḷïḓê-Rectangle 14"/>
          <p:cNvSpPr/>
          <p:nvPr/>
        </p:nvSpPr>
        <p:spPr>
          <a:xfrm rot="2700000">
            <a:off x="1273969" y="3780632"/>
            <a:ext cx="6156325" cy="6154737"/>
          </a:xfrm>
          <a:prstGeom prst="rect">
            <a:avLst/>
          </a:prstGeom>
          <a:noFill/>
          <a:ln w="190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ïṧḷïḓê-Rectangle 17"/>
          <p:cNvSpPr/>
          <p:nvPr/>
        </p:nvSpPr>
        <p:spPr>
          <a:xfrm rot="2700000">
            <a:off x="-1570832" y="2067719"/>
            <a:ext cx="3141663" cy="3140076"/>
          </a:xfrm>
          <a:prstGeom prst="rect">
            <a:avLst/>
          </a:prstGeom>
          <a:noFill/>
          <a:ln w="190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pic>
        <p:nvPicPr>
          <p:cNvPr id="19" name="图片占位符 18"/>
          <p:cNvPicPr>
            <a:picLocks noGrp="1" noChangeAspect="1"/>
          </p:cNvPicPr>
          <p:nvPr>
            <p:ph type="pic" sz="quarter" idx="10"/>
          </p:nvPr>
        </p:nvPicPr>
        <p:blipFill>
          <a:blip r:embed="rId4" cstate="screen">
            <a:extLst>
              <a:ext uri="{28A0092B-C50C-407E-A947-70E740481C1C}">
                <a14:useLocalDpi xmlns:a14="http://schemas.microsoft.com/office/drawing/2010/main"/>
              </a:ext>
            </a:extLst>
          </a:blip>
          <a:srcRect/>
          <a:stretch>
            <a:fillRect/>
          </a:stretch>
        </p:blipFill>
        <p:spPr/>
      </p:pic>
      <p:grpSp>
        <p:nvGrpSpPr>
          <p:cNvPr id="20" name="组合 19"/>
          <p:cNvGrpSpPr/>
          <p:nvPr/>
        </p:nvGrpSpPr>
        <p:grpSpPr>
          <a:xfrm>
            <a:off x="2800367" y="4529495"/>
            <a:ext cx="3295633" cy="1329193"/>
            <a:chOff x="2677264" y="1996356"/>
            <a:chExt cx="3295633" cy="1329193"/>
          </a:xfrm>
        </p:grpSpPr>
        <p:sp>
          <p:nvSpPr>
            <p:cNvPr id="21" name="矩形 20"/>
            <p:cNvSpPr/>
            <p:nvPr/>
          </p:nvSpPr>
          <p:spPr>
            <a:xfrm>
              <a:off x="2677264" y="2346820"/>
              <a:ext cx="3295633"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200" dirty="0">
                  <a:solidFill>
                    <a:schemeClr val="tx1">
                      <a:lumMod val="50000"/>
                      <a:lumOff val="50000"/>
                    </a:schemeClr>
                  </a:solidFill>
                </a:rPr>
                <a:t>Microsoft Office PowerPoint</a:t>
              </a:r>
              <a:r>
                <a:rPr lang="zh-CN" altLang="en-US" sz="1200" dirty="0">
                  <a:solidFill>
                    <a:schemeClr val="tx1">
                      <a:lumMod val="50000"/>
                      <a:lumOff val="50000"/>
                    </a:schemeClr>
                  </a:solidFill>
                </a:rPr>
                <a:t>不仅可以创建演示文稿</a:t>
              </a:r>
            </a:p>
          </p:txBody>
        </p:sp>
        <p:sp>
          <p:nvSpPr>
            <p:cNvPr id="22" name="矩形 21"/>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Tree>
    <p:custDataLst>
      <p:tags r:id="rId1"/>
    </p:custDataLst>
    <p:extLst>
      <p:ext uri="{BB962C8B-B14F-4D97-AF65-F5344CB8AC3E}">
        <p14:creationId xmlns:p14="http://schemas.microsoft.com/office/powerpoint/2010/main" val="2701552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000"/>
                            </p:stCondLst>
                            <p:childTnLst>
                              <p:par>
                                <p:cTn id="17" presetID="14" presetClass="entr" presetSubtype="1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randombar(horizontal)">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422321" y="2199728"/>
            <a:ext cx="3347359" cy="3179270"/>
            <a:chOff x="4511824" y="2024845"/>
            <a:chExt cx="3347359" cy="3179270"/>
          </a:xfrm>
        </p:grpSpPr>
        <p:sp>
          <p:nvSpPr>
            <p:cNvPr id="16" name="îŝḷîḓé-Arrow: Up 52"/>
            <p:cNvSpPr/>
            <p:nvPr/>
          </p:nvSpPr>
          <p:spPr>
            <a:xfrm rot="18900000" flipH="1" flipV="1">
              <a:off x="7050815" y="4413706"/>
              <a:ext cx="808368" cy="772450"/>
            </a:xfrm>
            <a:prstGeom prst="upArrow">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îŝḷîḓé-Arrow: Up 53"/>
            <p:cNvSpPr/>
            <p:nvPr/>
          </p:nvSpPr>
          <p:spPr>
            <a:xfrm rot="2700000" flipV="1">
              <a:off x="4511824" y="4413706"/>
              <a:ext cx="808368" cy="772450"/>
            </a:xfrm>
            <a:prstGeom prst="upArrow">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îŝḷîḓé-Arrow: Up 54"/>
            <p:cNvSpPr/>
            <p:nvPr/>
          </p:nvSpPr>
          <p:spPr>
            <a:xfrm rot="2700000" flipH="1">
              <a:off x="7050815" y="2042804"/>
              <a:ext cx="808368" cy="772450"/>
            </a:xfrm>
            <a:prstGeom prst="upArrow">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îŝḷîḓé-Arrow: Up 55"/>
            <p:cNvSpPr/>
            <p:nvPr/>
          </p:nvSpPr>
          <p:spPr>
            <a:xfrm rot="18900000">
              <a:off x="4511824" y="2042804"/>
              <a:ext cx="808368" cy="772450"/>
            </a:xfrm>
            <a:prstGeom prst="upArrow">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îŝḷîḓé-Oval 56"/>
            <p:cNvSpPr/>
            <p:nvPr/>
          </p:nvSpPr>
          <p:spPr>
            <a:xfrm>
              <a:off x="4717231" y="2195767"/>
              <a:ext cx="2881002" cy="2881002"/>
            </a:xfrm>
            <a:prstGeom prst="ellipse">
              <a:avLst/>
            </a:prstGeom>
            <a:solidFill>
              <a:schemeClr val="bg1"/>
            </a:solidFill>
            <a:ln w="285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îŝḷîḓé-Partial Circle 58"/>
            <p:cNvSpPr/>
            <p:nvPr/>
          </p:nvSpPr>
          <p:spPr>
            <a:xfrm>
              <a:off x="4831488" y="2320279"/>
              <a:ext cx="1296303" cy="1296303"/>
            </a:xfrm>
            <a:prstGeom prst="pieWedg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22" name="îŝḷîḓé-Freeform: Shape 59"/>
            <p:cNvSpPr>
              <a:spLocks/>
            </p:cNvSpPr>
            <p:nvPr/>
          </p:nvSpPr>
          <p:spPr bwMode="auto">
            <a:xfrm>
              <a:off x="5331209" y="2890277"/>
              <a:ext cx="473341" cy="473345"/>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headEnd/>
              <a:tailEnd/>
            </a:ln>
          </p:spPr>
          <p:txBody>
            <a:bodyPr anchor="ctr"/>
            <a:lstStyle/>
            <a:p>
              <a:pPr algn="ctr"/>
              <a:endParaRPr/>
            </a:p>
          </p:txBody>
        </p:sp>
        <p:sp>
          <p:nvSpPr>
            <p:cNvPr id="23" name="îŝḷîḓé-Partial Circle 61"/>
            <p:cNvSpPr/>
            <p:nvPr/>
          </p:nvSpPr>
          <p:spPr>
            <a:xfrm rot="5400000">
              <a:off x="6187668" y="2320280"/>
              <a:ext cx="1296303" cy="1296303"/>
            </a:xfrm>
            <a:prstGeom prst="pieWedg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24" name="îŝḷîḓé-Freeform: Shape 62"/>
            <p:cNvSpPr>
              <a:spLocks/>
            </p:cNvSpPr>
            <p:nvPr/>
          </p:nvSpPr>
          <p:spPr bwMode="auto">
            <a:xfrm>
              <a:off x="6408472" y="2890135"/>
              <a:ext cx="628470" cy="433569"/>
            </a:xfrm>
            <a:custGeom>
              <a:avLst/>
              <a:gdLst/>
              <a:ahLst/>
              <a:cxnLst>
                <a:cxn ang="0">
                  <a:pos x="73" y="36"/>
                </a:cxn>
                <a:cxn ang="0">
                  <a:pos x="58" y="50"/>
                </a:cxn>
                <a:cxn ang="0">
                  <a:pos x="58" y="50"/>
                </a:cxn>
                <a:cxn ang="0">
                  <a:pos x="15" y="50"/>
                </a:cxn>
                <a:cxn ang="0">
                  <a:pos x="15" y="50"/>
                </a:cxn>
                <a:cxn ang="0">
                  <a:pos x="14" y="50"/>
                </a:cxn>
                <a:cxn ang="0">
                  <a:pos x="14" y="50"/>
                </a:cxn>
                <a:cxn ang="0">
                  <a:pos x="0" y="35"/>
                </a:cxn>
                <a:cxn ang="0">
                  <a:pos x="7" y="23"/>
                </a:cxn>
                <a:cxn ang="0">
                  <a:pos x="7" y="20"/>
                </a:cxn>
                <a:cxn ang="0">
                  <a:pos x="17" y="10"/>
                </a:cxn>
                <a:cxn ang="0">
                  <a:pos x="23" y="12"/>
                </a:cxn>
                <a:cxn ang="0">
                  <a:pos x="42" y="0"/>
                </a:cxn>
                <a:cxn ang="0">
                  <a:pos x="64" y="21"/>
                </a:cxn>
                <a:cxn ang="0">
                  <a:pos x="64" y="23"/>
                </a:cxn>
                <a:cxn ang="0">
                  <a:pos x="73" y="36"/>
                </a:cxn>
                <a:cxn ang="0">
                  <a:pos x="27" y="42"/>
                </a:cxn>
                <a:cxn ang="0">
                  <a:pos x="35" y="38"/>
                </a:cxn>
                <a:cxn ang="0">
                  <a:pos x="32" y="34"/>
                </a:cxn>
                <a:cxn ang="0">
                  <a:pos x="27" y="37"/>
                </a:cxn>
                <a:cxn ang="0">
                  <a:pos x="22" y="32"/>
                </a:cxn>
                <a:cxn ang="0">
                  <a:pos x="27" y="28"/>
                </a:cxn>
                <a:cxn ang="0">
                  <a:pos x="48" y="42"/>
                </a:cxn>
                <a:cxn ang="0">
                  <a:pos x="58" y="32"/>
                </a:cxn>
                <a:cxn ang="0">
                  <a:pos x="48" y="23"/>
                </a:cxn>
                <a:cxn ang="0">
                  <a:pos x="39" y="26"/>
                </a:cxn>
                <a:cxn ang="0">
                  <a:pos x="43" y="30"/>
                </a:cxn>
                <a:cxn ang="0">
                  <a:pos x="48" y="28"/>
                </a:cxn>
                <a:cxn ang="0">
                  <a:pos x="52" y="32"/>
                </a:cxn>
                <a:cxn ang="0">
                  <a:pos x="48" y="37"/>
                </a:cxn>
                <a:cxn ang="0">
                  <a:pos x="27" y="23"/>
                </a:cxn>
                <a:cxn ang="0">
                  <a:pos x="16" y="32"/>
                </a:cxn>
                <a:cxn ang="0">
                  <a:pos x="27" y="42"/>
                </a:cxn>
              </a:cxnLst>
              <a:rect l="0" t="0" r="r" b="b"/>
              <a:pathLst>
                <a:path w="73" h="50">
                  <a:moveTo>
                    <a:pt x="73" y="36"/>
                  </a:moveTo>
                  <a:cubicBezTo>
                    <a:pt x="73" y="44"/>
                    <a:pt x="66" y="50"/>
                    <a:pt x="58" y="50"/>
                  </a:cubicBezTo>
                  <a:cubicBezTo>
                    <a:pt x="58" y="50"/>
                    <a:pt x="58" y="50"/>
                    <a:pt x="58" y="50"/>
                  </a:cubicBezTo>
                  <a:cubicBezTo>
                    <a:pt x="15" y="50"/>
                    <a:pt x="15" y="50"/>
                    <a:pt x="15" y="50"/>
                  </a:cubicBezTo>
                  <a:cubicBezTo>
                    <a:pt x="15" y="50"/>
                    <a:pt x="15" y="50"/>
                    <a:pt x="15" y="50"/>
                  </a:cubicBezTo>
                  <a:cubicBezTo>
                    <a:pt x="14" y="50"/>
                    <a:pt x="14" y="50"/>
                    <a:pt x="14" y="50"/>
                  </a:cubicBezTo>
                  <a:cubicBezTo>
                    <a:pt x="14" y="50"/>
                    <a:pt x="14" y="50"/>
                    <a:pt x="14" y="50"/>
                  </a:cubicBezTo>
                  <a:cubicBezTo>
                    <a:pt x="6" y="50"/>
                    <a:pt x="0" y="43"/>
                    <a:pt x="0" y="35"/>
                  </a:cubicBezTo>
                  <a:cubicBezTo>
                    <a:pt x="0" y="30"/>
                    <a:pt x="3" y="26"/>
                    <a:pt x="7" y="23"/>
                  </a:cubicBezTo>
                  <a:cubicBezTo>
                    <a:pt x="7" y="22"/>
                    <a:pt x="7" y="21"/>
                    <a:pt x="7" y="20"/>
                  </a:cubicBezTo>
                  <a:cubicBezTo>
                    <a:pt x="7" y="15"/>
                    <a:pt x="11" y="10"/>
                    <a:pt x="17" y="10"/>
                  </a:cubicBezTo>
                  <a:cubicBezTo>
                    <a:pt x="19" y="10"/>
                    <a:pt x="21" y="11"/>
                    <a:pt x="23" y="12"/>
                  </a:cubicBezTo>
                  <a:cubicBezTo>
                    <a:pt x="26" y="5"/>
                    <a:pt x="34" y="0"/>
                    <a:pt x="42" y="0"/>
                  </a:cubicBezTo>
                  <a:cubicBezTo>
                    <a:pt x="54" y="0"/>
                    <a:pt x="64" y="10"/>
                    <a:pt x="64" y="21"/>
                  </a:cubicBezTo>
                  <a:cubicBezTo>
                    <a:pt x="64" y="22"/>
                    <a:pt x="64" y="22"/>
                    <a:pt x="64" y="23"/>
                  </a:cubicBezTo>
                  <a:cubicBezTo>
                    <a:pt x="69" y="25"/>
                    <a:pt x="73" y="30"/>
                    <a:pt x="73" y="36"/>
                  </a:cubicBezTo>
                  <a:close/>
                  <a:moveTo>
                    <a:pt x="27" y="42"/>
                  </a:moveTo>
                  <a:cubicBezTo>
                    <a:pt x="30" y="42"/>
                    <a:pt x="33" y="41"/>
                    <a:pt x="35" y="38"/>
                  </a:cubicBezTo>
                  <a:cubicBezTo>
                    <a:pt x="34" y="37"/>
                    <a:pt x="33" y="36"/>
                    <a:pt x="32" y="34"/>
                  </a:cubicBezTo>
                  <a:cubicBezTo>
                    <a:pt x="31" y="36"/>
                    <a:pt x="29" y="37"/>
                    <a:pt x="27" y="37"/>
                  </a:cubicBezTo>
                  <a:cubicBezTo>
                    <a:pt x="25" y="37"/>
                    <a:pt x="22" y="35"/>
                    <a:pt x="22" y="32"/>
                  </a:cubicBezTo>
                  <a:cubicBezTo>
                    <a:pt x="22" y="30"/>
                    <a:pt x="25" y="28"/>
                    <a:pt x="27" y="28"/>
                  </a:cubicBezTo>
                  <a:cubicBezTo>
                    <a:pt x="35" y="28"/>
                    <a:pt x="37" y="42"/>
                    <a:pt x="48" y="42"/>
                  </a:cubicBezTo>
                  <a:cubicBezTo>
                    <a:pt x="54" y="42"/>
                    <a:pt x="58" y="38"/>
                    <a:pt x="58" y="32"/>
                  </a:cubicBezTo>
                  <a:cubicBezTo>
                    <a:pt x="58" y="26"/>
                    <a:pt x="53" y="23"/>
                    <a:pt x="48" y="23"/>
                  </a:cubicBezTo>
                  <a:cubicBezTo>
                    <a:pt x="44" y="23"/>
                    <a:pt x="42" y="24"/>
                    <a:pt x="39" y="26"/>
                  </a:cubicBezTo>
                  <a:cubicBezTo>
                    <a:pt x="40" y="28"/>
                    <a:pt x="41" y="29"/>
                    <a:pt x="43" y="30"/>
                  </a:cubicBezTo>
                  <a:cubicBezTo>
                    <a:pt x="44" y="29"/>
                    <a:pt x="46" y="28"/>
                    <a:pt x="48" y="28"/>
                  </a:cubicBezTo>
                  <a:cubicBezTo>
                    <a:pt x="50" y="28"/>
                    <a:pt x="52" y="30"/>
                    <a:pt x="52" y="32"/>
                  </a:cubicBezTo>
                  <a:cubicBezTo>
                    <a:pt x="52" y="35"/>
                    <a:pt x="50" y="37"/>
                    <a:pt x="48" y="37"/>
                  </a:cubicBezTo>
                  <a:cubicBezTo>
                    <a:pt x="40" y="37"/>
                    <a:pt x="38" y="23"/>
                    <a:pt x="27" y="23"/>
                  </a:cubicBezTo>
                  <a:cubicBezTo>
                    <a:pt x="21" y="23"/>
                    <a:pt x="16" y="26"/>
                    <a:pt x="16" y="32"/>
                  </a:cubicBezTo>
                  <a:cubicBezTo>
                    <a:pt x="16" y="38"/>
                    <a:pt x="21" y="42"/>
                    <a:pt x="27" y="42"/>
                  </a:cubicBezTo>
                  <a:close/>
                </a:path>
              </a:pathLst>
            </a:custGeom>
            <a:solidFill>
              <a:schemeClr val="bg1"/>
            </a:solidFill>
            <a:ln w="9525">
              <a:noFill/>
              <a:round/>
              <a:headEnd/>
              <a:tailEnd/>
            </a:ln>
          </p:spPr>
          <p:txBody>
            <a:bodyPr anchor="ctr"/>
            <a:lstStyle/>
            <a:p>
              <a:pPr algn="ctr"/>
              <a:endParaRPr/>
            </a:p>
          </p:txBody>
        </p:sp>
        <p:sp>
          <p:nvSpPr>
            <p:cNvPr id="25" name="îŝḷîḓé-Partial Circle 64"/>
            <p:cNvSpPr/>
            <p:nvPr/>
          </p:nvSpPr>
          <p:spPr>
            <a:xfrm rot="16200000">
              <a:off x="4831489" y="3676454"/>
              <a:ext cx="1296303" cy="1296303"/>
            </a:xfrm>
            <a:prstGeom prst="pieWedg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26" name="îŝḷîḓé-Freeform: Shape 65"/>
            <p:cNvSpPr>
              <a:spLocks/>
            </p:cNvSpPr>
            <p:nvPr/>
          </p:nvSpPr>
          <p:spPr bwMode="auto">
            <a:xfrm>
              <a:off x="5252277" y="3935879"/>
              <a:ext cx="509139" cy="441523"/>
            </a:xfrm>
            <a:custGeom>
              <a:avLst/>
              <a:gdLst/>
              <a:ahLst/>
              <a:cxnLst>
                <a:cxn ang="0">
                  <a:pos x="59" y="26"/>
                </a:cxn>
                <a:cxn ang="0">
                  <a:pos x="57" y="28"/>
                </a:cxn>
                <a:cxn ang="0">
                  <a:pos x="20" y="32"/>
                </a:cxn>
                <a:cxn ang="0">
                  <a:pos x="20" y="35"/>
                </a:cxn>
                <a:cxn ang="0">
                  <a:pos x="19" y="37"/>
                </a:cxn>
                <a:cxn ang="0">
                  <a:pos x="52" y="37"/>
                </a:cxn>
                <a:cxn ang="0">
                  <a:pos x="55" y="39"/>
                </a:cxn>
                <a:cxn ang="0">
                  <a:pos x="52" y="42"/>
                </a:cxn>
                <a:cxn ang="0">
                  <a:pos x="16" y="42"/>
                </a:cxn>
                <a:cxn ang="0">
                  <a:pos x="13" y="39"/>
                </a:cxn>
                <a:cxn ang="0">
                  <a:pos x="16" y="34"/>
                </a:cxn>
                <a:cxn ang="0">
                  <a:pos x="9" y="5"/>
                </a:cxn>
                <a:cxn ang="0">
                  <a:pos x="2" y="5"/>
                </a:cxn>
                <a:cxn ang="0">
                  <a:pos x="0" y="3"/>
                </a:cxn>
                <a:cxn ang="0">
                  <a:pos x="2" y="0"/>
                </a:cxn>
                <a:cxn ang="0">
                  <a:pos x="11" y="0"/>
                </a:cxn>
                <a:cxn ang="0">
                  <a:pos x="14" y="5"/>
                </a:cxn>
                <a:cxn ang="0">
                  <a:pos x="57" y="5"/>
                </a:cxn>
                <a:cxn ang="0">
                  <a:pos x="59" y="7"/>
                </a:cxn>
                <a:cxn ang="0">
                  <a:pos x="59" y="26"/>
                </a:cxn>
                <a:cxn ang="0">
                  <a:pos x="18" y="51"/>
                </a:cxn>
                <a:cxn ang="0">
                  <a:pos x="13" y="46"/>
                </a:cxn>
                <a:cxn ang="0">
                  <a:pos x="18" y="42"/>
                </a:cxn>
                <a:cxn ang="0">
                  <a:pos x="23" y="46"/>
                </a:cxn>
                <a:cxn ang="0">
                  <a:pos x="18" y="51"/>
                </a:cxn>
                <a:cxn ang="0">
                  <a:pos x="50" y="51"/>
                </a:cxn>
                <a:cxn ang="0">
                  <a:pos x="45" y="46"/>
                </a:cxn>
                <a:cxn ang="0">
                  <a:pos x="50" y="42"/>
                </a:cxn>
                <a:cxn ang="0">
                  <a:pos x="55" y="46"/>
                </a:cxn>
                <a:cxn ang="0">
                  <a:pos x="50" y="51"/>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bg1"/>
            </a:solidFill>
            <a:ln w="9525">
              <a:noFill/>
              <a:round/>
              <a:headEnd/>
              <a:tailEnd/>
            </a:ln>
          </p:spPr>
          <p:txBody>
            <a:bodyPr anchor="ctr"/>
            <a:lstStyle/>
            <a:p>
              <a:pPr algn="ctr"/>
              <a:endParaRPr/>
            </a:p>
          </p:txBody>
        </p:sp>
        <p:sp>
          <p:nvSpPr>
            <p:cNvPr id="27" name="îŝḷîḓé-Partial Circle 67"/>
            <p:cNvSpPr/>
            <p:nvPr/>
          </p:nvSpPr>
          <p:spPr>
            <a:xfrm rot="10800000">
              <a:off x="6187669" y="3676455"/>
              <a:ext cx="1296303" cy="1296303"/>
            </a:xfrm>
            <a:prstGeom prst="pieWedg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28" name="îŝḷîḓé-Freeform: Shape 68"/>
            <p:cNvSpPr>
              <a:spLocks/>
            </p:cNvSpPr>
            <p:nvPr/>
          </p:nvSpPr>
          <p:spPr bwMode="auto">
            <a:xfrm>
              <a:off x="6411053" y="3932495"/>
              <a:ext cx="548916" cy="473346"/>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headEnd/>
              <a:tailEnd/>
            </a:ln>
          </p:spPr>
          <p:txBody>
            <a:bodyPr anchor="ctr"/>
            <a:lstStyle/>
            <a:p>
              <a:pPr algn="ctr"/>
              <a:endParaRPr/>
            </a:p>
          </p:txBody>
        </p:sp>
      </p:grpSp>
      <p:cxnSp>
        <p:nvCxnSpPr>
          <p:cNvPr id="29" name="直接连接符 28"/>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Agency FB" panose="020B0503020202020204" pitchFamily="34" charset="0"/>
              </a:rPr>
              <a:t>标题文字添加此处</a:t>
            </a:r>
          </a:p>
        </p:txBody>
      </p:sp>
      <p:sp>
        <p:nvSpPr>
          <p:cNvPr id="32" name="文本框 31"/>
          <p:cNvSpPr txBox="1"/>
          <p:nvPr/>
        </p:nvSpPr>
        <p:spPr>
          <a:xfrm>
            <a:off x="2514599" y="875974"/>
            <a:ext cx="7188202" cy="276999"/>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Agency FB" panose="020B0503020202020204" pitchFamily="34" charset="0"/>
              </a:rPr>
              <a:t>The user can demonstrate on a projector or computer, or print the presentation and make it into a film to be used in a wider field</a:t>
            </a:r>
          </a:p>
        </p:txBody>
      </p:sp>
      <p:grpSp>
        <p:nvGrpSpPr>
          <p:cNvPr id="33" name="组合 32"/>
          <p:cNvGrpSpPr/>
          <p:nvPr/>
        </p:nvGrpSpPr>
        <p:grpSpPr>
          <a:xfrm>
            <a:off x="7962900" y="2001566"/>
            <a:ext cx="3038475" cy="1107594"/>
            <a:chOff x="2677264" y="1996356"/>
            <a:chExt cx="3038475" cy="1107594"/>
          </a:xfrm>
        </p:grpSpPr>
        <p:sp>
          <p:nvSpPr>
            <p:cNvPr id="34" name="矩形 33"/>
            <p:cNvSpPr/>
            <p:nvPr/>
          </p:nvSpPr>
          <p:spPr>
            <a:xfrm>
              <a:off x="2677264" y="2346820"/>
              <a:ext cx="3038475"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35" name="矩形 34"/>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36" name="组合 35"/>
          <p:cNvGrpSpPr/>
          <p:nvPr/>
        </p:nvGrpSpPr>
        <p:grpSpPr>
          <a:xfrm>
            <a:off x="7962900" y="4344051"/>
            <a:ext cx="3038475" cy="1107594"/>
            <a:chOff x="2677264" y="1996356"/>
            <a:chExt cx="3038475" cy="1107594"/>
          </a:xfrm>
        </p:grpSpPr>
        <p:sp>
          <p:nvSpPr>
            <p:cNvPr id="37" name="矩形 36"/>
            <p:cNvSpPr/>
            <p:nvPr/>
          </p:nvSpPr>
          <p:spPr>
            <a:xfrm>
              <a:off x="2677264" y="2346820"/>
              <a:ext cx="3038475"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38" name="矩形 37"/>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39" name="组合 38"/>
          <p:cNvGrpSpPr/>
          <p:nvPr/>
        </p:nvGrpSpPr>
        <p:grpSpPr>
          <a:xfrm>
            <a:off x="1142224" y="2001566"/>
            <a:ext cx="3038475" cy="1107594"/>
            <a:chOff x="2677264" y="1996356"/>
            <a:chExt cx="3038475" cy="1107594"/>
          </a:xfrm>
        </p:grpSpPr>
        <p:sp>
          <p:nvSpPr>
            <p:cNvPr id="40" name="矩形 39"/>
            <p:cNvSpPr/>
            <p:nvPr/>
          </p:nvSpPr>
          <p:spPr>
            <a:xfrm>
              <a:off x="2677264" y="2346820"/>
              <a:ext cx="3038475"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41" name="矩形 40"/>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42" name="组合 41"/>
          <p:cNvGrpSpPr/>
          <p:nvPr/>
        </p:nvGrpSpPr>
        <p:grpSpPr>
          <a:xfrm>
            <a:off x="1142224" y="4344051"/>
            <a:ext cx="3038475" cy="1107594"/>
            <a:chOff x="2677264" y="1996356"/>
            <a:chExt cx="3038475" cy="1107594"/>
          </a:xfrm>
        </p:grpSpPr>
        <p:sp>
          <p:nvSpPr>
            <p:cNvPr id="43" name="矩形 42"/>
            <p:cNvSpPr/>
            <p:nvPr/>
          </p:nvSpPr>
          <p:spPr>
            <a:xfrm>
              <a:off x="2677264" y="2346820"/>
              <a:ext cx="3038475"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44" name="矩形 43"/>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Tree>
    <p:custDataLst>
      <p:tags r:id="rId1"/>
    </p:custDataLst>
    <p:extLst>
      <p:ext uri="{BB962C8B-B14F-4D97-AF65-F5344CB8AC3E}">
        <p14:creationId xmlns:p14="http://schemas.microsoft.com/office/powerpoint/2010/main" val="19326560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additive="base">
                                        <p:cTn id="14" dur="500" fill="hold"/>
                                        <p:tgtEl>
                                          <p:spTgt spid="39"/>
                                        </p:tgtEl>
                                        <p:attrNameLst>
                                          <p:attrName>ppt_x</p:attrName>
                                        </p:attrNameLst>
                                      </p:cBhvr>
                                      <p:tavLst>
                                        <p:tav tm="0">
                                          <p:val>
                                            <p:strVal val="0-#ppt_w/2"/>
                                          </p:val>
                                        </p:tav>
                                        <p:tav tm="100000">
                                          <p:val>
                                            <p:strVal val="#ppt_x"/>
                                          </p:val>
                                        </p:tav>
                                      </p:tavLst>
                                    </p:anim>
                                    <p:anim calcmode="lin" valueType="num">
                                      <p:cBhvr additive="base">
                                        <p:cTn id="15" dur="500" fill="hold"/>
                                        <p:tgtEl>
                                          <p:spTgt spid="39"/>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additive="base">
                                        <p:cTn id="18" dur="500" fill="hold"/>
                                        <p:tgtEl>
                                          <p:spTgt spid="42"/>
                                        </p:tgtEl>
                                        <p:attrNameLst>
                                          <p:attrName>ppt_x</p:attrName>
                                        </p:attrNameLst>
                                      </p:cBhvr>
                                      <p:tavLst>
                                        <p:tav tm="0">
                                          <p:val>
                                            <p:strVal val="0-#ppt_w/2"/>
                                          </p:val>
                                        </p:tav>
                                        <p:tav tm="100000">
                                          <p:val>
                                            <p:strVal val="#ppt_x"/>
                                          </p:val>
                                        </p:tav>
                                      </p:tavLst>
                                    </p:anim>
                                    <p:anim calcmode="lin" valueType="num">
                                      <p:cBhvr additive="base">
                                        <p:cTn id="19" dur="500" fill="hold"/>
                                        <p:tgtEl>
                                          <p:spTgt spid="42"/>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fill="hold"/>
                                        <p:tgtEl>
                                          <p:spTgt spid="33"/>
                                        </p:tgtEl>
                                        <p:attrNameLst>
                                          <p:attrName>ppt_x</p:attrName>
                                        </p:attrNameLst>
                                      </p:cBhvr>
                                      <p:tavLst>
                                        <p:tav tm="0">
                                          <p:val>
                                            <p:strVal val="0-#ppt_w/2"/>
                                          </p:val>
                                        </p:tav>
                                        <p:tav tm="100000">
                                          <p:val>
                                            <p:strVal val="#ppt_x"/>
                                          </p:val>
                                        </p:tav>
                                      </p:tavLst>
                                    </p:anim>
                                    <p:anim calcmode="lin" valueType="num">
                                      <p:cBhvr additive="base">
                                        <p:cTn id="23" dur="500" fill="hold"/>
                                        <p:tgtEl>
                                          <p:spTgt spid="3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0-#ppt_w/2"/>
                                          </p:val>
                                        </p:tav>
                                        <p:tav tm="100000">
                                          <p:val>
                                            <p:strVal val="#ppt_x"/>
                                          </p:val>
                                        </p:tav>
                                      </p:tavLst>
                                    </p:anim>
                                    <p:anim calcmode="lin" valueType="num">
                                      <p:cBhvr additive="base">
                                        <p:cTn id="27"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
          <p:cNvGrpSpPr/>
          <p:nvPr/>
        </p:nvGrpSpPr>
        <p:grpSpPr>
          <a:xfrm>
            <a:off x="4666248" y="1761668"/>
            <a:ext cx="2859503" cy="4006780"/>
            <a:chOff x="4557086" y="1557908"/>
            <a:chExt cx="3077827" cy="4312699"/>
          </a:xfrm>
        </p:grpSpPr>
        <p:sp>
          <p:nvSpPr>
            <p:cNvPr id="18" name="îṥļîḑé-Rectangle 10"/>
            <p:cNvSpPr/>
            <p:nvPr/>
          </p:nvSpPr>
          <p:spPr>
            <a:xfrm>
              <a:off x="4557087" y="1557908"/>
              <a:ext cx="3077826" cy="431269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20000"/>
                </a:lnSpc>
              </a:pPr>
              <a:endParaRPr lang="zh-CN" altLang="en-US" sz="1600" dirty="0">
                <a:solidFill>
                  <a:schemeClr val="dk1">
                    <a:lumMod val="100000"/>
                  </a:schemeClr>
                </a:solidFill>
                <a:latin typeface="Agency FB" panose="020B0503020202020204" pitchFamily="34" charset="0"/>
              </a:endParaRPr>
            </a:p>
          </p:txBody>
        </p:sp>
        <p:sp>
          <p:nvSpPr>
            <p:cNvPr id="19" name="îṥļîḑé-Right Triangle 11"/>
            <p:cNvSpPr/>
            <p:nvPr/>
          </p:nvSpPr>
          <p:spPr>
            <a:xfrm rot="5400000">
              <a:off x="4557086" y="1557908"/>
              <a:ext cx="1198892" cy="1198892"/>
            </a:xfrm>
            <a:prstGeom prst="rtTriangl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sp>
          <p:nvSpPr>
            <p:cNvPr id="20" name="îṥļîḑé-Right Triangle 12"/>
            <p:cNvSpPr/>
            <p:nvPr/>
          </p:nvSpPr>
          <p:spPr>
            <a:xfrm rot="16200000">
              <a:off x="6341751" y="4577445"/>
              <a:ext cx="1293162" cy="1293162"/>
            </a:xfrm>
            <a:prstGeom prst="rtTriangl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sp>
          <p:nvSpPr>
            <p:cNvPr id="22" name="îṥļîḑé-TextBox 26"/>
            <p:cNvSpPr txBox="1"/>
            <p:nvPr/>
          </p:nvSpPr>
          <p:spPr>
            <a:xfrm rot="18969360">
              <a:off x="4745431" y="1729163"/>
              <a:ext cx="470000" cy="400110"/>
            </a:xfrm>
            <a:prstGeom prst="rect">
              <a:avLst/>
            </a:prstGeom>
            <a:noFill/>
          </p:spPr>
          <p:txBody>
            <a:bodyPr wrap="none">
              <a:normAutofit fontScale="92500" lnSpcReduction="20000"/>
            </a:bodyPr>
            <a:lstStyle/>
            <a:p>
              <a:pPr algn="ctr"/>
              <a:r>
                <a:rPr lang="en-US" altLang="zh-CN" sz="2400" b="1">
                  <a:solidFill>
                    <a:schemeClr val="bg1"/>
                  </a:solidFill>
                  <a:latin typeface="Agency FB" panose="020B0503020202020204" pitchFamily="34" charset="0"/>
                </a:rPr>
                <a:t>02</a:t>
              </a:r>
            </a:p>
          </p:txBody>
        </p:sp>
        <p:sp>
          <p:nvSpPr>
            <p:cNvPr id="23" name="îṥļîḑé-Freeform: Shape 28"/>
            <p:cNvSpPr>
              <a:spLocks noChangeAspect="1"/>
            </p:cNvSpPr>
            <p:nvPr/>
          </p:nvSpPr>
          <p:spPr bwMode="auto">
            <a:xfrm>
              <a:off x="7019138" y="5381625"/>
              <a:ext cx="529992" cy="298880"/>
            </a:xfrm>
            <a:custGeom>
              <a:avLst/>
              <a:gdLst>
                <a:gd name="connsiteX0" fmla="*/ 423056 w 508000"/>
                <a:gd name="connsiteY0" fmla="*/ 218190 h 286478"/>
                <a:gd name="connsiteX1" fmla="*/ 474689 w 508000"/>
                <a:gd name="connsiteY1" fmla="*/ 218190 h 286478"/>
                <a:gd name="connsiteX2" fmla="*/ 474689 w 508000"/>
                <a:gd name="connsiteY2" fmla="*/ 286478 h 286478"/>
                <a:gd name="connsiteX3" fmla="*/ 423056 w 508000"/>
                <a:gd name="connsiteY3" fmla="*/ 286478 h 286478"/>
                <a:gd name="connsiteX4" fmla="*/ 39974 w 508000"/>
                <a:gd name="connsiteY4" fmla="*/ 213193 h 286478"/>
                <a:gd name="connsiteX5" fmla="*/ 96603 w 508000"/>
                <a:gd name="connsiteY5" fmla="*/ 213193 h 286478"/>
                <a:gd name="connsiteX6" fmla="*/ 96603 w 508000"/>
                <a:gd name="connsiteY6" fmla="*/ 283147 h 286478"/>
                <a:gd name="connsiteX7" fmla="*/ 39974 w 508000"/>
                <a:gd name="connsiteY7" fmla="*/ 283147 h 286478"/>
                <a:gd name="connsiteX8" fmla="*/ 124918 w 508000"/>
                <a:gd name="connsiteY8" fmla="*/ 209862 h 286478"/>
                <a:gd name="connsiteX9" fmla="*/ 398072 w 508000"/>
                <a:gd name="connsiteY9" fmla="*/ 209862 h 286478"/>
                <a:gd name="connsiteX10" fmla="*/ 398072 w 508000"/>
                <a:gd name="connsiteY10" fmla="*/ 241508 h 286478"/>
                <a:gd name="connsiteX11" fmla="*/ 124918 w 508000"/>
                <a:gd name="connsiteY11" fmla="*/ 241508 h 286478"/>
                <a:gd name="connsiteX12" fmla="*/ 333115 w 508000"/>
                <a:gd name="connsiteY12" fmla="*/ 131580 h 286478"/>
                <a:gd name="connsiteX13" fmla="*/ 451370 w 508000"/>
                <a:gd name="connsiteY13" fmla="*/ 131580 h 286478"/>
                <a:gd name="connsiteX14" fmla="*/ 451370 w 508000"/>
                <a:gd name="connsiteY14" fmla="*/ 176551 h 286478"/>
                <a:gd name="connsiteX15" fmla="*/ 366426 w 508000"/>
                <a:gd name="connsiteY15" fmla="*/ 176551 h 286478"/>
                <a:gd name="connsiteX16" fmla="*/ 68289 w 508000"/>
                <a:gd name="connsiteY16" fmla="*/ 131580 h 286478"/>
                <a:gd name="connsiteX17" fmla="*/ 179882 w 508000"/>
                <a:gd name="connsiteY17" fmla="*/ 131580 h 286478"/>
                <a:gd name="connsiteX18" fmla="*/ 148236 w 508000"/>
                <a:gd name="connsiteY18" fmla="*/ 176551 h 286478"/>
                <a:gd name="connsiteX19" fmla="*/ 68289 w 508000"/>
                <a:gd name="connsiteY19" fmla="*/ 176551 h 286478"/>
                <a:gd name="connsiteX20" fmla="*/ 54964 w 508000"/>
                <a:gd name="connsiteY20" fmla="*/ 123252 h 286478"/>
                <a:gd name="connsiteX21" fmla="*/ 54964 w 508000"/>
                <a:gd name="connsiteY21" fmla="*/ 179882 h 286478"/>
                <a:gd name="connsiteX22" fmla="*/ 459698 w 508000"/>
                <a:gd name="connsiteY22" fmla="*/ 179882 h 286478"/>
                <a:gd name="connsiteX23" fmla="*/ 459698 w 508000"/>
                <a:gd name="connsiteY23" fmla="*/ 123252 h 286478"/>
                <a:gd name="connsiteX24" fmla="*/ 159895 w 508000"/>
                <a:gd name="connsiteY24" fmla="*/ 16656 h 286478"/>
                <a:gd name="connsiteX25" fmla="*/ 116590 w 508000"/>
                <a:gd name="connsiteY25" fmla="*/ 78282 h 286478"/>
                <a:gd name="connsiteX26" fmla="*/ 398072 w 508000"/>
                <a:gd name="connsiteY26" fmla="*/ 78282 h 286478"/>
                <a:gd name="connsiteX27" fmla="*/ 354767 w 508000"/>
                <a:gd name="connsiteY27" fmla="*/ 16656 h 286478"/>
                <a:gd name="connsiteX28" fmla="*/ 153233 w 508000"/>
                <a:gd name="connsiteY28" fmla="*/ 0 h 286478"/>
                <a:gd name="connsiteX29" fmla="*/ 361430 w 508000"/>
                <a:gd name="connsiteY29" fmla="*/ 0 h 286478"/>
                <a:gd name="connsiteX30" fmla="*/ 423056 w 508000"/>
                <a:gd name="connsiteY30" fmla="*/ 86610 h 286478"/>
                <a:gd name="connsiteX31" fmla="*/ 443043 w 508000"/>
                <a:gd name="connsiteY31" fmla="*/ 86610 h 286478"/>
                <a:gd name="connsiteX32" fmla="*/ 443043 w 508000"/>
                <a:gd name="connsiteY32" fmla="*/ 49967 h 286478"/>
                <a:gd name="connsiteX33" fmla="*/ 508000 w 508000"/>
                <a:gd name="connsiteY33" fmla="*/ 49967 h 286478"/>
                <a:gd name="connsiteX34" fmla="*/ 508000 w 508000"/>
                <a:gd name="connsiteY34" fmla="*/ 86610 h 286478"/>
                <a:gd name="connsiteX35" fmla="*/ 466361 w 508000"/>
                <a:gd name="connsiteY35" fmla="*/ 86610 h 286478"/>
                <a:gd name="connsiteX36" fmla="*/ 466361 w 508000"/>
                <a:gd name="connsiteY36" fmla="*/ 106597 h 286478"/>
                <a:gd name="connsiteX37" fmla="*/ 474689 w 508000"/>
                <a:gd name="connsiteY37" fmla="*/ 106597 h 286478"/>
                <a:gd name="connsiteX38" fmla="*/ 474689 w 508000"/>
                <a:gd name="connsiteY38" fmla="*/ 201534 h 286478"/>
                <a:gd name="connsiteX39" fmla="*/ 39974 w 508000"/>
                <a:gd name="connsiteY39" fmla="*/ 201534 h 286478"/>
                <a:gd name="connsiteX40" fmla="*/ 39974 w 508000"/>
                <a:gd name="connsiteY40" fmla="*/ 106597 h 286478"/>
                <a:gd name="connsiteX41" fmla="*/ 48302 w 508000"/>
                <a:gd name="connsiteY41" fmla="*/ 106597 h 286478"/>
                <a:gd name="connsiteX42" fmla="*/ 48302 w 508000"/>
                <a:gd name="connsiteY42" fmla="*/ 86610 h 286478"/>
                <a:gd name="connsiteX43" fmla="*/ 0 w 508000"/>
                <a:gd name="connsiteY43" fmla="*/ 86610 h 286478"/>
                <a:gd name="connsiteX44" fmla="*/ 0 w 508000"/>
                <a:gd name="connsiteY44" fmla="*/ 49967 h 286478"/>
                <a:gd name="connsiteX45" fmla="*/ 63292 w 508000"/>
                <a:gd name="connsiteY45" fmla="*/ 49967 h 286478"/>
                <a:gd name="connsiteX46" fmla="*/ 63292 w 508000"/>
                <a:gd name="connsiteY46" fmla="*/ 86610 h 286478"/>
                <a:gd name="connsiteX47" fmla="*/ 91607 w 508000"/>
                <a:gd name="connsiteY47" fmla="*/ 86610 h 286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08000" h="286478">
                  <a:moveTo>
                    <a:pt x="423056" y="218190"/>
                  </a:moveTo>
                  <a:lnTo>
                    <a:pt x="474689" y="218190"/>
                  </a:lnTo>
                  <a:lnTo>
                    <a:pt x="474689" y="286478"/>
                  </a:lnTo>
                  <a:lnTo>
                    <a:pt x="423056" y="286478"/>
                  </a:lnTo>
                  <a:close/>
                  <a:moveTo>
                    <a:pt x="39974" y="213193"/>
                  </a:moveTo>
                  <a:lnTo>
                    <a:pt x="96603" y="213193"/>
                  </a:lnTo>
                  <a:lnTo>
                    <a:pt x="96603" y="283147"/>
                  </a:lnTo>
                  <a:lnTo>
                    <a:pt x="39974" y="283147"/>
                  </a:lnTo>
                  <a:close/>
                  <a:moveTo>
                    <a:pt x="124918" y="209862"/>
                  </a:moveTo>
                  <a:lnTo>
                    <a:pt x="398072" y="209862"/>
                  </a:lnTo>
                  <a:lnTo>
                    <a:pt x="398072" y="241508"/>
                  </a:lnTo>
                  <a:lnTo>
                    <a:pt x="124918" y="241508"/>
                  </a:lnTo>
                  <a:close/>
                  <a:moveTo>
                    <a:pt x="333115" y="131580"/>
                  </a:moveTo>
                  <a:lnTo>
                    <a:pt x="451370" y="131580"/>
                  </a:lnTo>
                  <a:lnTo>
                    <a:pt x="451370" y="176551"/>
                  </a:lnTo>
                  <a:lnTo>
                    <a:pt x="366426" y="176551"/>
                  </a:lnTo>
                  <a:close/>
                  <a:moveTo>
                    <a:pt x="68289" y="131580"/>
                  </a:moveTo>
                  <a:lnTo>
                    <a:pt x="179882" y="131580"/>
                  </a:lnTo>
                  <a:lnTo>
                    <a:pt x="148236" y="176551"/>
                  </a:lnTo>
                  <a:lnTo>
                    <a:pt x="68289" y="176551"/>
                  </a:lnTo>
                  <a:close/>
                  <a:moveTo>
                    <a:pt x="54964" y="123252"/>
                  </a:moveTo>
                  <a:lnTo>
                    <a:pt x="54964" y="179882"/>
                  </a:lnTo>
                  <a:lnTo>
                    <a:pt x="459698" y="179882"/>
                  </a:lnTo>
                  <a:lnTo>
                    <a:pt x="459698" y="123252"/>
                  </a:lnTo>
                  <a:close/>
                  <a:moveTo>
                    <a:pt x="159895" y="16656"/>
                  </a:moveTo>
                  <a:lnTo>
                    <a:pt x="116590" y="78282"/>
                  </a:lnTo>
                  <a:lnTo>
                    <a:pt x="398072" y="78282"/>
                  </a:lnTo>
                  <a:lnTo>
                    <a:pt x="354767" y="16656"/>
                  </a:lnTo>
                  <a:close/>
                  <a:moveTo>
                    <a:pt x="153233" y="0"/>
                  </a:moveTo>
                  <a:lnTo>
                    <a:pt x="361430" y="0"/>
                  </a:lnTo>
                  <a:lnTo>
                    <a:pt x="423056" y="86610"/>
                  </a:lnTo>
                  <a:lnTo>
                    <a:pt x="443043" y="86610"/>
                  </a:lnTo>
                  <a:lnTo>
                    <a:pt x="443043" y="49967"/>
                  </a:lnTo>
                  <a:lnTo>
                    <a:pt x="508000" y="49967"/>
                  </a:lnTo>
                  <a:lnTo>
                    <a:pt x="508000" y="86610"/>
                  </a:lnTo>
                  <a:lnTo>
                    <a:pt x="466361" y="86610"/>
                  </a:lnTo>
                  <a:lnTo>
                    <a:pt x="466361" y="106597"/>
                  </a:lnTo>
                  <a:lnTo>
                    <a:pt x="474689" y="106597"/>
                  </a:lnTo>
                  <a:lnTo>
                    <a:pt x="474689" y="201534"/>
                  </a:lnTo>
                  <a:lnTo>
                    <a:pt x="39974" y="201534"/>
                  </a:lnTo>
                  <a:lnTo>
                    <a:pt x="39974" y="106597"/>
                  </a:lnTo>
                  <a:lnTo>
                    <a:pt x="48302" y="106597"/>
                  </a:lnTo>
                  <a:lnTo>
                    <a:pt x="48302" y="86610"/>
                  </a:lnTo>
                  <a:lnTo>
                    <a:pt x="0" y="86610"/>
                  </a:lnTo>
                  <a:lnTo>
                    <a:pt x="0" y="49967"/>
                  </a:lnTo>
                  <a:lnTo>
                    <a:pt x="63292" y="49967"/>
                  </a:lnTo>
                  <a:lnTo>
                    <a:pt x="63292" y="86610"/>
                  </a:lnTo>
                  <a:lnTo>
                    <a:pt x="91607" y="86610"/>
                  </a:lnTo>
                  <a:close/>
                </a:path>
              </a:pathLst>
            </a:custGeom>
            <a:solidFill>
              <a:schemeClr val="bg1"/>
            </a:solidFill>
            <a:ln>
              <a:noFill/>
            </a:ln>
          </p:spPr>
          <p:txBody>
            <a:bodyPr anchor="ctr"/>
            <a:lstStyle/>
            <a:p>
              <a:pPr algn="ctr"/>
              <a:endParaRPr sz="2400">
                <a:latin typeface="Agency FB" panose="020B0503020202020204" pitchFamily="34" charset="0"/>
              </a:endParaRPr>
            </a:p>
          </p:txBody>
        </p:sp>
      </p:grpSp>
      <p:grpSp>
        <p:nvGrpSpPr>
          <p:cNvPr id="4" name="Group 6"/>
          <p:cNvGrpSpPr/>
          <p:nvPr/>
        </p:nvGrpSpPr>
        <p:grpSpPr>
          <a:xfrm>
            <a:off x="1231900" y="1761668"/>
            <a:ext cx="2859503" cy="4006780"/>
            <a:chOff x="860525" y="1557908"/>
            <a:chExt cx="3077827" cy="4312699"/>
          </a:xfrm>
        </p:grpSpPr>
        <p:sp>
          <p:nvSpPr>
            <p:cNvPr id="12" name="îṥļîḑé-Rectangle 3"/>
            <p:cNvSpPr/>
            <p:nvPr/>
          </p:nvSpPr>
          <p:spPr>
            <a:xfrm>
              <a:off x="860526" y="1557908"/>
              <a:ext cx="3077826" cy="431269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20000"/>
                </a:lnSpc>
              </a:pPr>
              <a:endParaRPr lang="zh-CN" altLang="en-US" sz="1600" dirty="0">
                <a:solidFill>
                  <a:schemeClr val="dk1">
                    <a:lumMod val="100000"/>
                  </a:schemeClr>
                </a:solidFill>
                <a:latin typeface="Agency FB" panose="020B0503020202020204" pitchFamily="34" charset="0"/>
              </a:endParaRPr>
            </a:p>
          </p:txBody>
        </p:sp>
        <p:sp>
          <p:nvSpPr>
            <p:cNvPr id="13" name="ïşḻïďê-Right Triangle 4"/>
            <p:cNvSpPr/>
            <p:nvPr/>
          </p:nvSpPr>
          <p:spPr>
            <a:xfrm rot="5400000">
              <a:off x="860525" y="1557908"/>
              <a:ext cx="1198892" cy="1198892"/>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sp>
          <p:nvSpPr>
            <p:cNvPr id="14" name="ïşḻïďê-Right Triangle 5"/>
            <p:cNvSpPr/>
            <p:nvPr/>
          </p:nvSpPr>
          <p:spPr>
            <a:xfrm rot="16200000">
              <a:off x="2645190" y="4577445"/>
              <a:ext cx="1293162" cy="1293162"/>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sp>
          <p:nvSpPr>
            <p:cNvPr id="16" name="ïşḻïďê-TextBox 25"/>
            <p:cNvSpPr txBox="1"/>
            <p:nvPr/>
          </p:nvSpPr>
          <p:spPr>
            <a:xfrm rot="18969360">
              <a:off x="933595" y="1729163"/>
              <a:ext cx="470000" cy="400110"/>
            </a:xfrm>
            <a:prstGeom prst="rect">
              <a:avLst/>
            </a:prstGeom>
            <a:noFill/>
          </p:spPr>
          <p:txBody>
            <a:bodyPr wrap="none">
              <a:normAutofit fontScale="92500" lnSpcReduction="20000"/>
            </a:bodyPr>
            <a:lstStyle/>
            <a:p>
              <a:pPr algn="ctr"/>
              <a:r>
                <a:rPr lang="en-US" altLang="zh-CN" sz="2400" b="1">
                  <a:solidFill>
                    <a:schemeClr val="bg1"/>
                  </a:solidFill>
                  <a:latin typeface="Agency FB" panose="020B0503020202020204" pitchFamily="34" charset="0"/>
                </a:rPr>
                <a:t>01</a:t>
              </a:r>
            </a:p>
          </p:txBody>
        </p:sp>
        <p:sp>
          <p:nvSpPr>
            <p:cNvPr id="17" name="ïşḻïďê-Freeform: Shape 29"/>
            <p:cNvSpPr>
              <a:spLocks noChangeAspect="1"/>
            </p:cNvSpPr>
            <p:nvPr/>
          </p:nvSpPr>
          <p:spPr bwMode="auto">
            <a:xfrm>
              <a:off x="3222635" y="5362810"/>
              <a:ext cx="529992" cy="330302"/>
            </a:xfrm>
            <a:custGeom>
              <a:avLst/>
              <a:gdLst>
                <a:gd name="T0" fmla="*/ 320 w 1962"/>
                <a:gd name="T1" fmla="*/ 1189 h 1222"/>
                <a:gd name="T2" fmla="*/ 2 w 1962"/>
                <a:gd name="T3" fmla="*/ 1124 h 1222"/>
                <a:gd name="T4" fmla="*/ 24 w 1962"/>
                <a:gd name="T5" fmla="*/ 1071 h 1222"/>
                <a:gd name="T6" fmla="*/ 369 w 1962"/>
                <a:gd name="T7" fmla="*/ 1082 h 1222"/>
                <a:gd name="T8" fmla="*/ 231 w 1962"/>
                <a:gd name="T9" fmla="*/ 789 h 1222"/>
                <a:gd name="T10" fmla="*/ 190 w 1962"/>
                <a:gd name="T11" fmla="*/ 814 h 1222"/>
                <a:gd name="T12" fmla="*/ 369 w 1962"/>
                <a:gd name="T13" fmla="*/ 1082 h 1222"/>
                <a:gd name="T14" fmla="*/ 1738 w 1962"/>
                <a:gd name="T15" fmla="*/ 1220 h 1222"/>
                <a:gd name="T16" fmla="*/ 1694 w 1962"/>
                <a:gd name="T17" fmla="*/ 1132 h 1222"/>
                <a:gd name="T18" fmla="*/ 695 w 1962"/>
                <a:gd name="T19" fmla="*/ 1145 h 1222"/>
                <a:gd name="T20" fmla="*/ 656 w 1962"/>
                <a:gd name="T21" fmla="*/ 1220 h 1222"/>
                <a:gd name="T22" fmla="*/ 361 w 1962"/>
                <a:gd name="T23" fmla="*/ 1189 h 1222"/>
                <a:gd name="T24" fmla="*/ 433 w 1962"/>
                <a:gd name="T25" fmla="*/ 1162 h 1222"/>
                <a:gd name="T26" fmla="*/ 425 w 1962"/>
                <a:gd name="T27" fmla="*/ 676 h 1222"/>
                <a:gd name="T28" fmla="*/ 775 w 1962"/>
                <a:gd name="T29" fmla="*/ 55 h 1222"/>
                <a:gd name="T30" fmla="*/ 1612 w 1962"/>
                <a:gd name="T31" fmla="*/ 102 h 1222"/>
                <a:gd name="T32" fmla="*/ 1922 w 1962"/>
                <a:gd name="T33" fmla="*/ 693 h 1222"/>
                <a:gd name="T34" fmla="*/ 1960 w 1962"/>
                <a:gd name="T35" fmla="*/ 1167 h 1222"/>
                <a:gd name="T36" fmla="*/ 610 w 1962"/>
                <a:gd name="T37" fmla="*/ 646 h 1222"/>
                <a:gd name="T38" fmla="*/ 1515 w 1962"/>
                <a:gd name="T39" fmla="*/ 237 h 1222"/>
                <a:gd name="T40" fmla="*/ 1379 w 1962"/>
                <a:gd name="T41" fmla="*/ 168 h 1222"/>
                <a:gd name="T42" fmla="*/ 742 w 1962"/>
                <a:gd name="T43" fmla="*/ 298 h 1222"/>
                <a:gd name="T44" fmla="*/ 778 w 1962"/>
                <a:gd name="T45" fmla="*/ 877 h 1222"/>
                <a:gd name="T46" fmla="*/ 546 w 1962"/>
                <a:gd name="T47" fmla="*/ 897 h 1222"/>
                <a:gd name="T48" fmla="*/ 778 w 1962"/>
                <a:gd name="T49" fmla="*/ 877 h 1222"/>
                <a:gd name="T50" fmla="*/ 1672 w 1962"/>
                <a:gd name="T51" fmla="*/ 689 h 1222"/>
                <a:gd name="T52" fmla="*/ 1691 w 1962"/>
                <a:gd name="T53" fmla="*/ 924 h 1222"/>
                <a:gd name="T54" fmla="*/ 82 w 1962"/>
                <a:gd name="T55" fmla="*/ 847 h 1222"/>
                <a:gd name="T56" fmla="*/ 33 w 1962"/>
                <a:gd name="T57" fmla="*/ 888 h 1222"/>
                <a:gd name="T58" fmla="*/ 333 w 1962"/>
                <a:gd name="T59" fmla="*/ 1157 h 1222"/>
                <a:gd name="T60" fmla="*/ 82 w 1962"/>
                <a:gd name="T61" fmla="*/ 847 h 1222"/>
                <a:gd name="T62" fmla="*/ 82 w 1962"/>
                <a:gd name="T63" fmla="*/ 847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62" h="1222">
                  <a:moveTo>
                    <a:pt x="49" y="1079"/>
                  </a:moveTo>
                  <a:cubicBezTo>
                    <a:pt x="320" y="1189"/>
                    <a:pt x="320" y="1189"/>
                    <a:pt x="320" y="1189"/>
                  </a:cubicBezTo>
                  <a:cubicBezTo>
                    <a:pt x="30" y="1151"/>
                    <a:pt x="30" y="1151"/>
                    <a:pt x="30" y="1151"/>
                  </a:cubicBezTo>
                  <a:cubicBezTo>
                    <a:pt x="8" y="1149"/>
                    <a:pt x="0" y="1137"/>
                    <a:pt x="2" y="1124"/>
                  </a:cubicBezTo>
                  <a:cubicBezTo>
                    <a:pt x="13" y="1085"/>
                    <a:pt x="13" y="1085"/>
                    <a:pt x="13" y="1085"/>
                  </a:cubicBezTo>
                  <a:cubicBezTo>
                    <a:pt x="13" y="1077"/>
                    <a:pt x="19" y="1074"/>
                    <a:pt x="24" y="1071"/>
                  </a:cubicBezTo>
                  <a:cubicBezTo>
                    <a:pt x="33" y="1068"/>
                    <a:pt x="41" y="1071"/>
                    <a:pt x="49" y="1079"/>
                  </a:cubicBezTo>
                  <a:close/>
                  <a:moveTo>
                    <a:pt x="369" y="1082"/>
                  </a:moveTo>
                  <a:cubicBezTo>
                    <a:pt x="256" y="811"/>
                    <a:pt x="256" y="811"/>
                    <a:pt x="256" y="811"/>
                  </a:cubicBezTo>
                  <a:cubicBezTo>
                    <a:pt x="248" y="797"/>
                    <a:pt x="239" y="789"/>
                    <a:pt x="231" y="789"/>
                  </a:cubicBezTo>
                  <a:cubicBezTo>
                    <a:pt x="228" y="789"/>
                    <a:pt x="225" y="789"/>
                    <a:pt x="223" y="792"/>
                  </a:cubicBezTo>
                  <a:cubicBezTo>
                    <a:pt x="190" y="814"/>
                    <a:pt x="190" y="814"/>
                    <a:pt x="190" y="814"/>
                  </a:cubicBezTo>
                  <a:cubicBezTo>
                    <a:pt x="176" y="822"/>
                    <a:pt x="179" y="836"/>
                    <a:pt x="193" y="850"/>
                  </a:cubicBezTo>
                  <a:lnTo>
                    <a:pt x="369" y="1082"/>
                  </a:lnTo>
                  <a:close/>
                  <a:moveTo>
                    <a:pt x="1926" y="1206"/>
                  </a:moveTo>
                  <a:cubicBezTo>
                    <a:pt x="1738" y="1220"/>
                    <a:pt x="1738" y="1220"/>
                    <a:pt x="1738" y="1220"/>
                  </a:cubicBezTo>
                  <a:cubicBezTo>
                    <a:pt x="1716" y="1222"/>
                    <a:pt x="1702" y="1206"/>
                    <a:pt x="1700" y="1187"/>
                  </a:cubicBezTo>
                  <a:cubicBezTo>
                    <a:pt x="1694" y="1132"/>
                    <a:pt x="1694" y="1132"/>
                    <a:pt x="1694" y="1132"/>
                  </a:cubicBezTo>
                  <a:cubicBezTo>
                    <a:pt x="1689" y="1068"/>
                    <a:pt x="1689" y="1068"/>
                    <a:pt x="1689" y="1068"/>
                  </a:cubicBezTo>
                  <a:cubicBezTo>
                    <a:pt x="695" y="1145"/>
                    <a:pt x="695" y="1145"/>
                    <a:pt x="695" y="1145"/>
                  </a:cubicBezTo>
                  <a:cubicBezTo>
                    <a:pt x="698" y="1178"/>
                    <a:pt x="698" y="1178"/>
                    <a:pt x="698" y="1178"/>
                  </a:cubicBezTo>
                  <a:cubicBezTo>
                    <a:pt x="700" y="1214"/>
                    <a:pt x="681" y="1220"/>
                    <a:pt x="656" y="1220"/>
                  </a:cubicBezTo>
                  <a:cubicBezTo>
                    <a:pt x="388" y="1220"/>
                    <a:pt x="388" y="1220"/>
                    <a:pt x="388" y="1220"/>
                  </a:cubicBezTo>
                  <a:cubicBezTo>
                    <a:pt x="372" y="1220"/>
                    <a:pt x="361" y="1205"/>
                    <a:pt x="361" y="1189"/>
                  </a:cubicBezTo>
                  <a:cubicBezTo>
                    <a:pt x="361" y="1173"/>
                    <a:pt x="372" y="1162"/>
                    <a:pt x="388" y="1162"/>
                  </a:cubicBezTo>
                  <a:cubicBezTo>
                    <a:pt x="433" y="1162"/>
                    <a:pt x="433" y="1162"/>
                    <a:pt x="433" y="1162"/>
                  </a:cubicBezTo>
                  <a:cubicBezTo>
                    <a:pt x="405" y="806"/>
                    <a:pt x="405" y="806"/>
                    <a:pt x="405" y="806"/>
                  </a:cubicBezTo>
                  <a:cubicBezTo>
                    <a:pt x="402" y="762"/>
                    <a:pt x="405" y="726"/>
                    <a:pt x="425" y="676"/>
                  </a:cubicBezTo>
                  <a:cubicBezTo>
                    <a:pt x="621" y="171"/>
                    <a:pt x="621" y="171"/>
                    <a:pt x="621" y="171"/>
                  </a:cubicBezTo>
                  <a:cubicBezTo>
                    <a:pt x="643" y="113"/>
                    <a:pt x="712" y="61"/>
                    <a:pt x="775" y="55"/>
                  </a:cubicBezTo>
                  <a:cubicBezTo>
                    <a:pt x="1438" y="5"/>
                    <a:pt x="1438" y="5"/>
                    <a:pt x="1438" y="5"/>
                  </a:cubicBezTo>
                  <a:cubicBezTo>
                    <a:pt x="1502" y="0"/>
                    <a:pt x="1579" y="42"/>
                    <a:pt x="1612" y="102"/>
                  </a:cubicBezTo>
                  <a:cubicBezTo>
                    <a:pt x="1883" y="568"/>
                    <a:pt x="1883" y="568"/>
                    <a:pt x="1883" y="568"/>
                  </a:cubicBezTo>
                  <a:cubicBezTo>
                    <a:pt x="1908" y="613"/>
                    <a:pt x="1919" y="648"/>
                    <a:pt x="1922" y="693"/>
                  </a:cubicBezTo>
                  <a:cubicBezTo>
                    <a:pt x="1954" y="1112"/>
                    <a:pt x="1954" y="1112"/>
                    <a:pt x="1954" y="1112"/>
                  </a:cubicBezTo>
                  <a:cubicBezTo>
                    <a:pt x="1960" y="1167"/>
                    <a:pt x="1960" y="1167"/>
                    <a:pt x="1960" y="1167"/>
                  </a:cubicBezTo>
                  <a:cubicBezTo>
                    <a:pt x="1962" y="1187"/>
                    <a:pt x="1946" y="1203"/>
                    <a:pt x="1926" y="1206"/>
                  </a:cubicBezTo>
                  <a:close/>
                  <a:moveTo>
                    <a:pt x="610" y="646"/>
                  </a:moveTo>
                  <a:cubicBezTo>
                    <a:pt x="1700" y="560"/>
                    <a:pt x="1700" y="560"/>
                    <a:pt x="1700" y="560"/>
                  </a:cubicBezTo>
                  <a:cubicBezTo>
                    <a:pt x="1515" y="237"/>
                    <a:pt x="1515" y="237"/>
                    <a:pt x="1515" y="237"/>
                  </a:cubicBezTo>
                  <a:cubicBezTo>
                    <a:pt x="1482" y="182"/>
                    <a:pt x="1454" y="165"/>
                    <a:pt x="1402" y="165"/>
                  </a:cubicBezTo>
                  <a:cubicBezTo>
                    <a:pt x="1394" y="165"/>
                    <a:pt x="1385" y="165"/>
                    <a:pt x="1379" y="168"/>
                  </a:cubicBezTo>
                  <a:cubicBezTo>
                    <a:pt x="864" y="207"/>
                    <a:pt x="864" y="207"/>
                    <a:pt x="864" y="207"/>
                  </a:cubicBezTo>
                  <a:cubicBezTo>
                    <a:pt x="794" y="209"/>
                    <a:pt x="770" y="229"/>
                    <a:pt x="742" y="298"/>
                  </a:cubicBezTo>
                  <a:lnTo>
                    <a:pt x="610" y="646"/>
                  </a:lnTo>
                  <a:close/>
                  <a:moveTo>
                    <a:pt x="778" y="877"/>
                  </a:moveTo>
                  <a:cubicBezTo>
                    <a:pt x="772" y="814"/>
                    <a:pt x="714" y="764"/>
                    <a:pt x="651" y="770"/>
                  </a:cubicBezTo>
                  <a:cubicBezTo>
                    <a:pt x="585" y="772"/>
                    <a:pt x="538" y="830"/>
                    <a:pt x="546" y="897"/>
                  </a:cubicBezTo>
                  <a:cubicBezTo>
                    <a:pt x="551" y="960"/>
                    <a:pt x="607" y="1010"/>
                    <a:pt x="670" y="1005"/>
                  </a:cubicBezTo>
                  <a:cubicBezTo>
                    <a:pt x="734" y="999"/>
                    <a:pt x="783" y="941"/>
                    <a:pt x="778" y="877"/>
                  </a:cubicBezTo>
                  <a:close/>
                  <a:moveTo>
                    <a:pt x="1799" y="797"/>
                  </a:moveTo>
                  <a:cubicBezTo>
                    <a:pt x="1794" y="733"/>
                    <a:pt x="1736" y="684"/>
                    <a:pt x="1672" y="689"/>
                  </a:cubicBezTo>
                  <a:cubicBezTo>
                    <a:pt x="1609" y="695"/>
                    <a:pt x="1562" y="753"/>
                    <a:pt x="1567" y="816"/>
                  </a:cubicBezTo>
                  <a:cubicBezTo>
                    <a:pt x="1573" y="880"/>
                    <a:pt x="1628" y="930"/>
                    <a:pt x="1691" y="924"/>
                  </a:cubicBezTo>
                  <a:cubicBezTo>
                    <a:pt x="1755" y="919"/>
                    <a:pt x="1805" y="861"/>
                    <a:pt x="1799" y="797"/>
                  </a:cubicBezTo>
                  <a:close/>
                  <a:moveTo>
                    <a:pt x="82" y="847"/>
                  </a:moveTo>
                  <a:cubicBezTo>
                    <a:pt x="77" y="847"/>
                    <a:pt x="71" y="850"/>
                    <a:pt x="66" y="855"/>
                  </a:cubicBezTo>
                  <a:cubicBezTo>
                    <a:pt x="33" y="888"/>
                    <a:pt x="33" y="888"/>
                    <a:pt x="33" y="888"/>
                  </a:cubicBezTo>
                  <a:cubicBezTo>
                    <a:pt x="18" y="902"/>
                    <a:pt x="25" y="918"/>
                    <a:pt x="47" y="935"/>
                  </a:cubicBezTo>
                  <a:cubicBezTo>
                    <a:pt x="333" y="1157"/>
                    <a:pt x="333" y="1157"/>
                    <a:pt x="333" y="1157"/>
                  </a:cubicBezTo>
                  <a:cubicBezTo>
                    <a:pt x="112" y="870"/>
                    <a:pt x="112" y="870"/>
                    <a:pt x="112" y="870"/>
                  </a:cubicBezTo>
                  <a:cubicBezTo>
                    <a:pt x="102" y="855"/>
                    <a:pt x="93" y="847"/>
                    <a:pt x="82" y="847"/>
                  </a:cubicBezTo>
                  <a:close/>
                  <a:moveTo>
                    <a:pt x="82" y="847"/>
                  </a:moveTo>
                  <a:cubicBezTo>
                    <a:pt x="82" y="847"/>
                    <a:pt x="82" y="847"/>
                    <a:pt x="82" y="847"/>
                  </a:cubicBezTo>
                </a:path>
              </a:pathLst>
            </a:custGeom>
            <a:solidFill>
              <a:schemeClr val="bg1"/>
            </a:solidFill>
            <a:ln>
              <a:noFill/>
            </a:ln>
          </p:spPr>
          <p:txBody>
            <a:bodyPr anchor="ctr"/>
            <a:lstStyle/>
            <a:p>
              <a:pPr algn="ctr"/>
              <a:endParaRPr sz="2400">
                <a:latin typeface="Agency FB" panose="020B0503020202020204" pitchFamily="34" charset="0"/>
              </a:endParaRPr>
            </a:p>
          </p:txBody>
        </p:sp>
      </p:grpSp>
      <p:grpSp>
        <p:nvGrpSpPr>
          <p:cNvPr id="5" name="Group 2"/>
          <p:cNvGrpSpPr/>
          <p:nvPr/>
        </p:nvGrpSpPr>
        <p:grpSpPr>
          <a:xfrm>
            <a:off x="8100597" y="1761668"/>
            <a:ext cx="2859503" cy="4006780"/>
            <a:chOff x="8253648" y="1557908"/>
            <a:chExt cx="3077827" cy="4312699"/>
          </a:xfrm>
        </p:grpSpPr>
        <p:sp>
          <p:nvSpPr>
            <p:cNvPr id="6" name="ïşḻïďê-Rectangle 17"/>
            <p:cNvSpPr/>
            <p:nvPr/>
          </p:nvSpPr>
          <p:spPr>
            <a:xfrm>
              <a:off x="8253649" y="1557908"/>
              <a:ext cx="3077826" cy="4312699"/>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20000"/>
                </a:lnSpc>
              </a:pPr>
              <a:endParaRPr lang="zh-CN" altLang="en-US" sz="1600" dirty="0">
                <a:solidFill>
                  <a:schemeClr val="dk1">
                    <a:lumMod val="100000"/>
                  </a:schemeClr>
                </a:solidFill>
                <a:latin typeface="Agency FB" panose="020B0503020202020204" pitchFamily="34" charset="0"/>
              </a:endParaRPr>
            </a:p>
          </p:txBody>
        </p:sp>
        <p:sp>
          <p:nvSpPr>
            <p:cNvPr id="7" name="ïşḻïďê-Right Triangle 18"/>
            <p:cNvSpPr/>
            <p:nvPr/>
          </p:nvSpPr>
          <p:spPr>
            <a:xfrm rot="5400000">
              <a:off x="8253648" y="1557908"/>
              <a:ext cx="1198892" cy="1198892"/>
            </a:xfrm>
            <a:prstGeom prst="r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sp>
          <p:nvSpPr>
            <p:cNvPr id="8" name="ïşḻïďê-Right Triangle 19"/>
            <p:cNvSpPr/>
            <p:nvPr/>
          </p:nvSpPr>
          <p:spPr>
            <a:xfrm rot="16200000">
              <a:off x="10038313" y="4577445"/>
              <a:ext cx="1293162" cy="1293162"/>
            </a:xfrm>
            <a:prstGeom prst="r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sp>
          <p:nvSpPr>
            <p:cNvPr id="10" name="ïşḻïďê-TextBox 27"/>
            <p:cNvSpPr txBox="1"/>
            <p:nvPr/>
          </p:nvSpPr>
          <p:spPr>
            <a:xfrm rot="18969360">
              <a:off x="8405276" y="1729162"/>
              <a:ext cx="470000" cy="400110"/>
            </a:xfrm>
            <a:prstGeom prst="rect">
              <a:avLst/>
            </a:prstGeom>
            <a:noFill/>
          </p:spPr>
          <p:txBody>
            <a:bodyPr wrap="none">
              <a:normAutofit fontScale="92500" lnSpcReduction="20000"/>
            </a:bodyPr>
            <a:lstStyle/>
            <a:p>
              <a:pPr algn="ctr"/>
              <a:r>
                <a:rPr lang="en-US" altLang="zh-CN" sz="2400" b="1">
                  <a:solidFill>
                    <a:schemeClr val="bg1"/>
                  </a:solidFill>
                  <a:latin typeface="Agency FB" panose="020B0503020202020204" pitchFamily="34" charset="0"/>
                </a:rPr>
                <a:t>03</a:t>
              </a:r>
            </a:p>
          </p:txBody>
        </p:sp>
        <p:sp>
          <p:nvSpPr>
            <p:cNvPr id="11" name="ïşḻïďê-Freeform: Shape 30"/>
            <p:cNvSpPr>
              <a:spLocks noChangeAspect="1"/>
            </p:cNvSpPr>
            <p:nvPr/>
          </p:nvSpPr>
          <p:spPr bwMode="auto">
            <a:xfrm>
              <a:off x="10713445" y="5224559"/>
              <a:ext cx="460464" cy="529992"/>
            </a:xfrm>
            <a:custGeom>
              <a:avLst/>
              <a:gdLst>
                <a:gd name="T0" fmla="*/ 1922 w 1958"/>
                <a:gd name="T1" fmla="*/ 1423 h 2254"/>
                <a:gd name="T2" fmla="*/ 1619 w 1958"/>
                <a:gd name="T3" fmla="*/ 791 h 2254"/>
                <a:gd name="T4" fmla="*/ 1541 w 1958"/>
                <a:gd name="T5" fmla="*/ 706 h 2254"/>
                <a:gd name="T6" fmla="*/ 1474 w 1958"/>
                <a:gd name="T7" fmla="*/ 957 h 2254"/>
                <a:gd name="T8" fmla="*/ 1482 w 1958"/>
                <a:gd name="T9" fmla="*/ 968 h 2254"/>
                <a:gd name="T10" fmla="*/ 1689 w 1958"/>
                <a:gd name="T11" fmla="*/ 1404 h 2254"/>
                <a:gd name="T12" fmla="*/ 274 w 1958"/>
                <a:gd name="T13" fmla="*/ 1404 h 2254"/>
                <a:gd name="T14" fmla="*/ 481 w 1958"/>
                <a:gd name="T15" fmla="*/ 968 h 2254"/>
                <a:gd name="T16" fmla="*/ 484 w 1958"/>
                <a:gd name="T17" fmla="*/ 957 h 2254"/>
                <a:gd name="T18" fmla="*/ 418 w 1958"/>
                <a:gd name="T19" fmla="*/ 706 h 2254"/>
                <a:gd name="T20" fmla="*/ 340 w 1958"/>
                <a:gd name="T21" fmla="*/ 791 h 2254"/>
                <a:gd name="T22" fmla="*/ 37 w 1958"/>
                <a:gd name="T23" fmla="*/ 1423 h 2254"/>
                <a:gd name="T24" fmla="*/ 0 w 1958"/>
                <a:gd name="T25" fmla="*/ 1589 h 2254"/>
                <a:gd name="T26" fmla="*/ 0 w 1958"/>
                <a:gd name="T27" fmla="*/ 2206 h 2254"/>
                <a:gd name="T28" fmla="*/ 48 w 1958"/>
                <a:gd name="T29" fmla="*/ 2254 h 2254"/>
                <a:gd name="T30" fmla="*/ 292 w 1958"/>
                <a:gd name="T31" fmla="*/ 2254 h 2254"/>
                <a:gd name="T32" fmla="*/ 336 w 1958"/>
                <a:gd name="T33" fmla="*/ 2206 h 2254"/>
                <a:gd name="T34" fmla="*/ 336 w 1958"/>
                <a:gd name="T35" fmla="*/ 2051 h 2254"/>
                <a:gd name="T36" fmla="*/ 1622 w 1958"/>
                <a:gd name="T37" fmla="*/ 2051 h 2254"/>
                <a:gd name="T38" fmla="*/ 1622 w 1958"/>
                <a:gd name="T39" fmla="*/ 2206 h 2254"/>
                <a:gd name="T40" fmla="*/ 1666 w 1958"/>
                <a:gd name="T41" fmla="*/ 2254 h 2254"/>
                <a:gd name="T42" fmla="*/ 1910 w 1958"/>
                <a:gd name="T43" fmla="*/ 2254 h 2254"/>
                <a:gd name="T44" fmla="*/ 1958 w 1958"/>
                <a:gd name="T45" fmla="*/ 2206 h 2254"/>
                <a:gd name="T46" fmla="*/ 1958 w 1958"/>
                <a:gd name="T47" fmla="*/ 1585 h 2254"/>
                <a:gd name="T48" fmla="*/ 1922 w 1958"/>
                <a:gd name="T49" fmla="*/ 1423 h 2254"/>
                <a:gd name="T50" fmla="*/ 318 w 1958"/>
                <a:gd name="T51" fmla="*/ 1866 h 2254"/>
                <a:gd name="T52" fmla="*/ 166 w 1958"/>
                <a:gd name="T53" fmla="*/ 1714 h 2254"/>
                <a:gd name="T54" fmla="*/ 318 w 1958"/>
                <a:gd name="T55" fmla="*/ 1563 h 2254"/>
                <a:gd name="T56" fmla="*/ 470 w 1958"/>
                <a:gd name="T57" fmla="*/ 1714 h 2254"/>
                <a:gd name="T58" fmla="*/ 318 w 1958"/>
                <a:gd name="T59" fmla="*/ 1866 h 2254"/>
                <a:gd name="T60" fmla="*/ 1640 w 1958"/>
                <a:gd name="T61" fmla="*/ 1866 h 2254"/>
                <a:gd name="T62" fmla="*/ 1489 w 1958"/>
                <a:gd name="T63" fmla="*/ 1714 h 2254"/>
                <a:gd name="T64" fmla="*/ 1640 w 1958"/>
                <a:gd name="T65" fmla="*/ 1563 h 2254"/>
                <a:gd name="T66" fmla="*/ 1792 w 1958"/>
                <a:gd name="T67" fmla="*/ 1714 h 2254"/>
                <a:gd name="T68" fmla="*/ 1640 w 1958"/>
                <a:gd name="T69" fmla="*/ 1866 h 2254"/>
                <a:gd name="T70" fmla="*/ 488 w 1958"/>
                <a:gd name="T71" fmla="*/ 684 h 2254"/>
                <a:gd name="T72" fmla="*/ 676 w 1958"/>
                <a:gd name="T73" fmla="*/ 303 h 2254"/>
                <a:gd name="T74" fmla="*/ 709 w 1958"/>
                <a:gd name="T75" fmla="*/ 314 h 2254"/>
                <a:gd name="T76" fmla="*/ 820 w 1958"/>
                <a:gd name="T77" fmla="*/ 717 h 2254"/>
                <a:gd name="T78" fmla="*/ 776 w 1958"/>
                <a:gd name="T79" fmla="*/ 410 h 2254"/>
                <a:gd name="T80" fmla="*/ 987 w 1958"/>
                <a:gd name="T81" fmla="*/ 15 h 2254"/>
                <a:gd name="T82" fmla="*/ 1016 w 1958"/>
                <a:gd name="T83" fmla="*/ 4 h 2254"/>
                <a:gd name="T84" fmla="*/ 1027 w 1958"/>
                <a:gd name="T85" fmla="*/ 23 h 2254"/>
                <a:gd name="T86" fmla="*/ 1009 w 1958"/>
                <a:gd name="T87" fmla="*/ 119 h 2254"/>
                <a:gd name="T88" fmla="*/ 1086 w 1958"/>
                <a:gd name="T89" fmla="*/ 492 h 2254"/>
                <a:gd name="T90" fmla="*/ 1231 w 1958"/>
                <a:gd name="T91" fmla="*/ 307 h 2254"/>
                <a:gd name="T92" fmla="*/ 1275 w 1958"/>
                <a:gd name="T93" fmla="*/ 300 h 2254"/>
                <a:gd name="T94" fmla="*/ 1474 w 1958"/>
                <a:gd name="T95" fmla="*/ 695 h 2254"/>
                <a:gd name="T96" fmla="*/ 987 w 1958"/>
                <a:gd name="T97" fmla="*/ 1187 h 2254"/>
                <a:gd name="T98" fmla="*/ 488 w 1958"/>
                <a:gd name="T99" fmla="*/ 684 h 2254"/>
                <a:gd name="T100" fmla="*/ 488 w 1958"/>
                <a:gd name="T101" fmla="*/ 684 h 2254"/>
                <a:gd name="T102" fmla="*/ 488 w 1958"/>
                <a:gd name="T103" fmla="*/ 684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58" h="2254">
                  <a:moveTo>
                    <a:pt x="1922" y="1423"/>
                  </a:moveTo>
                  <a:cubicBezTo>
                    <a:pt x="1619" y="791"/>
                    <a:pt x="1619" y="791"/>
                    <a:pt x="1619" y="791"/>
                  </a:cubicBezTo>
                  <a:cubicBezTo>
                    <a:pt x="1604" y="758"/>
                    <a:pt x="1574" y="728"/>
                    <a:pt x="1541" y="706"/>
                  </a:cubicBezTo>
                  <a:cubicBezTo>
                    <a:pt x="1537" y="794"/>
                    <a:pt x="1515" y="879"/>
                    <a:pt x="1474" y="957"/>
                  </a:cubicBezTo>
                  <a:cubicBezTo>
                    <a:pt x="1478" y="960"/>
                    <a:pt x="1478" y="964"/>
                    <a:pt x="1482" y="968"/>
                  </a:cubicBezTo>
                  <a:cubicBezTo>
                    <a:pt x="1689" y="1404"/>
                    <a:pt x="1689" y="1404"/>
                    <a:pt x="1689" y="1404"/>
                  </a:cubicBezTo>
                  <a:cubicBezTo>
                    <a:pt x="274" y="1404"/>
                    <a:pt x="274" y="1404"/>
                    <a:pt x="274" y="1404"/>
                  </a:cubicBezTo>
                  <a:cubicBezTo>
                    <a:pt x="481" y="968"/>
                    <a:pt x="481" y="968"/>
                    <a:pt x="481" y="968"/>
                  </a:cubicBezTo>
                  <a:cubicBezTo>
                    <a:pt x="481" y="964"/>
                    <a:pt x="484" y="960"/>
                    <a:pt x="484" y="957"/>
                  </a:cubicBezTo>
                  <a:cubicBezTo>
                    <a:pt x="444" y="883"/>
                    <a:pt x="418" y="798"/>
                    <a:pt x="418" y="706"/>
                  </a:cubicBezTo>
                  <a:cubicBezTo>
                    <a:pt x="384" y="728"/>
                    <a:pt x="358" y="758"/>
                    <a:pt x="340" y="791"/>
                  </a:cubicBezTo>
                  <a:cubicBezTo>
                    <a:pt x="37" y="1423"/>
                    <a:pt x="37" y="1423"/>
                    <a:pt x="37" y="1423"/>
                  </a:cubicBezTo>
                  <a:cubicBezTo>
                    <a:pt x="7" y="1486"/>
                    <a:pt x="0" y="1530"/>
                    <a:pt x="0" y="1589"/>
                  </a:cubicBezTo>
                  <a:cubicBezTo>
                    <a:pt x="0" y="2206"/>
                    <a:pt x="0" y="2206"/>
                    <a:pt x="0" y="2206"/>
                  </a:cubicBezTo>
                  <a:cubicBezTo>
                    <a:pt x="0" y="2232"/>
                    <a:pt x="22" y="2254"/>
                    <a:pt x="48" y="2254"/>
                  </a:cubicBezTo>
                  <a:cubicBezTo>
                    <a:pt x="292" y="2254"/>
                    <a:pt x="292" y="2254"/>
                    <a:pt x="292" y="2254"/>
                  </a:cubicBezTo>
                  <a:cubicBezTo>
                    <a:pt x="318" y="2254"/>
                    <a:pt x="336" y="2232"/>
                    <a:pt x="336" y="2206"/>
                  </a:cubicBezTo>
                  <a:cubicBezTo>
                    <a:pt x="336" y="2051"/>
                    <a:pt x="336" y="2051"/>
                    <a:pt x="336" y="2051"/>
                  </a:cubicBezTo>
                  <a:cubicBezTo>
                    <a:pt x="1622" y="2051"/>
                    <a:pt x="1622" y="2051"/>
                    <a:pt x="1622" y="2051"/>
                  </a:cubicBezTo>
                  <a:cubicBezTo>
                    <a:pt x="1622" y="2206"/>
                    <a:pt x="1622" y="2206"/>
                    <a:pt x="1622" y="2206"/>
                  </a:cubicBezTo>
                  <a:cubicBezTo>
                    <a:pt x="1622" y="2232"/>
                    <a:pt x="1641" y="2254"/>
                    <a:pt x="1666" y="2254"/>
                  </a:cubicBezTo>
                  <a:cubicBezTo>
                    <a:pt x="1910" y="2254"/>
                    <a:pt x="1910" y="2254"/>
                    <a:pt x="1910" y="2254"/>
                  </a:cubicBezTo>
                  <a:cubicBezTo>
                    <a:pt x="1936" y="2254"/>
                    <a:pt x="1958" y="2232"/>
                    <a:pt x="1958" y="2206"/>
                  </a:cubicBezTo>
                  <a:cubicBezTo>
                    <a:pt x="1958" y="1585"/>
                    <a:pt x="1958" y="1585"/>
                    <a:pt x="1958" y="1585"/>
                  </a:cubicBezTo>
                  <a:cubicBezTo>
                    <a:pt x="1958" y="1530"/>
                    <a:pt x="1951" y="1482"/>
                    <a:pt x="1922" y="1423"/>
                  </a:cubicBezTo>
                  <a:close/>
                  <a:moveTo>
                    <a:pt x="318" y="1866"/>
                  </a:moveTo>
                  <a:cubicBezTo>
                    <a:pt x="233" y="1866"/>
                    <a:pt x="166" y="1796"/>
                    <a:pt x="166" y="1714"/>
                  </a:cubicBezTo>
                  <a:cubicBezTo>
                    <a:pt x="166" y="1629"/>
                    <a:pt x="233" y="1563"/>
                    <a:pt x="318" y="1563"/>
                  </a:cubicBezTo>
                  <a:cubicBezTo>
                    <a:pt x="403" y="1563"/>
                    <a:pt x="470" y="1629"/>
                    <a:pt x="470" y="1714"/>
                  </a:cubicBezTo>
                  <a:cubicBezTo>
                    <a:pt x="469" y="1799"/>
                    <a:pt x="399" y="1866"/>
                    <a:pt x="318" y="1866"/>
                  </a:cubicBezTo>
                  <a:close/>
                  <a:moveTo>
                    <a:pt x="1640" y="1866"/>
                  </a:moveTo>
                  <a:cubicBezTo>
                    <a:pt x="1555" y="1866"/>
                    <a:pt x="1489" y="1796"/>
                    <a:pt x="1489" y="1714"/>
                  </a:cubicBezTo>
                  <a:cubicBezTo>
                    <a:pt x="1489" y="1629"/>
                    <a:pt x="1555" y="1563"/>
                    <a:pt x="1640" y="1563"/>
                  </a:cubicBezTo>
                  <a:cubicBezTo>
                    <a:pt x="1725" y="1563"/>
                    <a:pt x="1792" y="1629"/>
                    <a:pt x="1792" y="1714"/>
                  </a:cubicBezTo>
                  <a:cubicBezTo>
                    <a:pt x="1792" y="1799"/>
                    <a:pt x="1725" y="1866"/>
                    <a:pt x="1640" y="1866"/>
                  </a:cubicBezTo>
                  <a:close/>
                  <a:moveTo>
                    <a:pt x="488" y="684"/>
                  </a:moveTo>
                  <a:cubicBezTo>
                    <a:pt x="488" y="529"/>
                    <a:pt x="561" y="392"/>
                    <a:pt x="676" y="303"/>
                  </a:cubicBezTo>
                  <a:cubicBezTo>
                    <a:pt x="702" y="285"/>
                    <a:pt x="716" y="303"/>
                    <a:pt x="709" y="314"/>
                  </a:cubicBezTo>
                  <a:cubicBezTo>
                    <a:pt x="632" y="499"/>
                    <a:pt x="687" y="680"/>
                    <a:pt x="820" y="717"/>
                  </a:cubicBezTo>
                  <a:cubicBezTo>
                    <a:pt x="780" y="624"/>
                    <a:pt x="765" y="518"/>
                    <a:pt x="776" y="410"/>
                  </a:cubicBezTo>
                  <a:cubicBezTo>
                    <a:pt x="795" y="252"/>
                    <a:pt x="872" y="111"/>
                    <a:pt x="987" y="15"/>
                  </a:cubicBezTo>
                  <a:cubicBezTo>
                    <a:pt x="998" y="4"/>
                    <a:pt x="1009" y="0"/>
                    <a:pt x="1016" y="4"/>
                  </a:cubicBezTo>
                  <a:cubicBezTo>
                    <a:pt x="1024" y="4"/>
                    <a:pt x="1031" y="11"/>
                    <a:pt x="1027" y="23"/>
                  </a:cubicBezTo>
                  <a:cubicBezTo>
                    <a:pt x="1020" y="52"/>
                    <a:pt x="1013" y="85"/>
                    <a:pt x="1009" y="119"/>
                  </a:cubicBezTo>
                  <a:cubicBezTo>
                    <a:pt x="994" y="251"/>
                    <a:pt x="1023" y="381"/>
                    <a:pt x="1086" y="492"/>
                  </a:cubicBezTo>
                  <a:cubicBezTo>
                    <a:pt x="1179" y="492"/>
                    <a:pt x="1219" y="381"/>
                    <a:pt x="1231" y="307"/>
                  </a:cubicBezTo>
                  <a:cubicBezTo>
                    <a:pt x="1231" y="288"/>
                    <a:pt x="1245" y="278"/>
                    <a:pt x="1275" y="300"/>
                  </a:cubicBezTo>
                  <a:cubicBezTo>
                    <a:pt x="1397" y="388"/>
                    <a:pt x="1474" y="533"/>
                    <a:pt x="1474" y="695"/>
                  </a:cubicBezTo>
                  <a:cubicBezTo>
                    <a:pt x="1474" y="965"/>
                    <a:pt x="1256" y="1187"/>
                    <a:pt x="987" y="1187"/>
                  </a:cubicBezTo>
                  <a:cubicBezTo>
                    <a:pt x="717" y="1187"/>
                    <a:pt x="488" y="953"/>
                    <a:pt x="488" y="684"/>
                  </a:cubicBezTo>
                  <a:close/>
                  <a:moveTo>
                    <a:pt x="488" y="684"/>
                  </a:moveTo>
                  <a:cubicBezTo>
                    <a:pt x="488" y="684"/>
                    <a:pt x="488" y="684"/>
                    <a:pt x="488" y="684"/>
                  </a:cubicBezTo>
                </a:path>
              </a:pathLst>
            </a:custGeom>
            <a:solidFill>
              <a:schemeClr val="bg1"/>
            </a:solidFill>
            <a:ln>
              <a:noFill/>
            </a:ln>
          </p:spPr>
          <p:txBody>
            <a:bodyPr anchor="ctr"/>
            <a:lstStyle/>
            <a:p>
              <a:pPr algn="ctr"/>
              <a:endParaRPr sz="2400">
                <a:latin typeface="Agency FB" panose="020B0503020202020204" pitchFamily="34" charset="0"/>
              </a:endParaRPr>
            </a:p>
          </p:txBody>
        </p:sp>
      </p:grpSp>
      <p:cxnSp>
        <p:nvCxnSpPr>
          <p:cNvPr id="24" name="直接连接符 2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Agency FB" panose="020B0503020202020204" pitchFamily="34" charset="0"/>
              </a:rPr>
              <a:t>标题文字添加此处</a:t>
            </a:r>
          </a:p>
        </p:txBody>
      </p:sp>
      <p:sp>
        <p:nvSpPr>
          <p:cNvPr id="27" name="文本框 26"/>
          <p:cNvSpPr txBox="1"/>
          <p:nvPr/>
        </p:nvSpPr>
        <p:spPr>
          <a:xfrm>
            <a:off x="2514599" y="875974"/>
            <a:ext cx="7188202" cy="276999"/>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Agency FB" panose="020B0503020202020204" pitchFamily="34" charset="0"/>
              </a:rPr>
              <a:t>The user can demonstrate on a projector or computer, or print the presentation and make it into a film to be used in a wider field</a:t>
            </a:r>
          </a:p>
        </p:txBody>
      </p:sp>
      <p:grpSp>
        <p:nvGrpSpPr>
          <p:cNvPr id="28" name="组合 27"/>
          <p:cNvGrpSpPr/>
          <p:nvPr/>
        </p:nvGrpSpPr>
        <p:grpSpPr>
          <a:xfrm>
            <a:off x="1619458" y="2695009"/>
            <a:ext cx="2084388" cy="1993991"/>
            <a:chOff x="2677265" y="1996356"/>
            <a:chExt cx="2084388" cy="1993991"/>
          </a:xfrm>
        </p:grpSpPr>
        <p:sp>
          <p:nvSpPr>
            <p:cNvPr id="29" name="矩形 28"/>
            <p:cNvSpPr/>
            <p:nvPr/>
          </p:nvSpPr>
          <p:spPr>
            <a:xfrm>
              <a:off x="2677265" y="2346820"/>
              <a:ext cx="2084388" cy="1643527"/>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200" dirty="0">
                  <a:solidFill>
                    <a:schemeClr val="tx1">
                      <a:lumMod val="50000"/>
                      <a:lumOff val="50000"/>
                    </a:schemeClr>
                  </a:solidFill>
                </a:rPr>
                <a:t>Microsoft Office PowerPoint</a:t>
              </a:r>
              <a:r>
                <a:rPr lang="zh-CN" altLang="en-US" sz="1200" dirty="0">
                  <a:solidFill>
                    <a:schemeClr val="tx1">
                      <a:lumMod val="50000"/>
                      <a:lumOff val="50000"/>
                    </a:schemeClr>
                  </a:solidFill>
                </a:rPr>
                <a:t>不仅可以创建演示文稿</a:t>
              </a:r>
            </a:p>
          </p:txBody>
        </p:sp>
        <p:sp>
          <p:nvSpPr>
            <p:cNvPr id="30" name="矩形 29"/>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31" name="组合 30"/>
          <p:cNvGrpSpPr/>
          <p:nvPr/>
        </p:nvGrpSpPr>
        <p:grpSpPr>
          <a:xfrm>
            <a:off x="5115466" y="2695009"/>
            <a:ext cx="2084388" cy="1993991"/>
            <a:chOff x="2677265" y="1996356"/>
            <a:chExt cx="2084388" cy="1993991"/>
          </a:xfrm>
        </p:grpSpPr>
        <p:sp>
          <p:nvSpPr>
            <p:cNvPr id="32" name="矩形 31"/>
            <p:cNvSpPr/>
            <p:nvPr/>
          </p:nvSpPr>
          <p:spPr>
            <a:xfrm>
              <a:off x="2677265" y="2346820"/>
              <a:ext cx="2084388" cy="1643527"/>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200" dirty="0">
                  <a:solidFill>
                    <a:schemeClr val="tx1">
                      <a:lumMod val="50000"/>
                      <a:lumOff val="50000"/>
                    </a:schemeClr>
                  </a:solidFill>
                </a:rPr>
                <a:t>Microsoft Office PowerPoint</a:t>
              </a:r>
              <a:r>
                <a:rPr lang="zh-CN" altLang="en-US" sz="1200" dirty="0">
                  <a:solidFill>
                    <a:schemeClr val="tx1">
                      <a:lumMod val="50000"/>
                      <a:lumOff val="50000"/>
                    </a:schemeClr>
                  </a:solidFill>
                </a:rPr>
                <a:t>不仅可以创建演示文稿</a:t>
              </a:r>
            </a:p>
          </p:txBody>
        </p:sp>
        <p:sp>
          <p:nvSpPr>
            <p:cNvPr id="33" name="矩形 32"/>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34" name="组合 33"/>
          <p:cNvGrpSpPr/>
          <p:nvPr/>
        </p:nvGrpSpPr>
        <p:grpSpPr>
          <a:xfrm>
            <a:off x="8488155" y="2695009"/>
            <a:ext cx="2084388" cy="1993991"/>
            <a:chOff x="2677265" y="1996356"/>
            <a:chExt cx="2084388" cy="1993991"/>
          </a:xfrm>
        </p:grpSpPr>
        <p:sp>
          <p:nvSpPr>
            <p:cNvPr id="35" name="矩形 34"/>
            <p:cNvSpPr/>
            <p:nvPr/>
          </p:nvSpPr>
          <p:spPr>
            <a:xfrm>
              <a:off x="2677265" y="2346820"/>
              <a:ext cx="2084388" cy="1643527"/>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200" dirty="0">
                  <a:solidFill>
                    <a:schemeClr val="tx1">
                      <a:lumMod val="50000"/>
                      <a:lumOff val="50000"/>
                    </a:schemeClr>
                  </a:solidFill>
                </a:rPr>
                <a:t>Microsoft Office PowerPoint</a:t>
              </a:r>
              <a:r>
                <a:rPr lang="zh-CN" altLang="en-US" sz="1200" dirty="0">
                  <a:solidFill>
                    <a:schemeClr val="tx1">
                      <a:lumMod val="50000"/>
                      <a:lumOff val="50000"/>
                    </a:schemeClr>
                  </a:solidFill>
                </a:rPr>
                <a:t>不仅可以创建演示文稿</a:t>
              </a:r>
            </a:p>
          </p:txBody>
        </p:sp>
        <p:sp>
          <p:nvSpPr>
            <p:cNvPr id="36" name="矩形 35"/>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Tree>
    <p:custDataLst>
      <p:tags r:id="rId1"/>
    </p:custDataLst>
    <p:extLst>
      <p:ext uri="{BB962C8B-B14F-4D97-AF65-F5344CB8AC3E}">
        <p14:creationId xmlns:p14="http://schemas.microsoft.com/office/powerpoint/2010/main" val="16532936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1000"/>
                                        <p:tgtEl>
                                          <p:spTgt spid="31"/>
                                        </p:tgtEl>
                                      </p:cBhvr>
                                    </p:animEffect>
                                    <p:anim calcmode="lin" valueType="num">
                                      <p:cBhvr>
                                        <p:cTn id="24" dur="1000" fill="hold"/>
                                        <p:tgtEl>
                                          <p:spTgt spid="31"/>
                                        </p:tgtEl>
                                        <p:attrNameLst>
                                          <p:attrName>ppt_x</p:attrName>
                                        </p:attrNameLst>
                                      </p:cBhvr>
                                      <p:tavLst>
                                        <p:tav tm="0">
                                          <p:val>
                                            <p:strVal val="#ppt_x"/>
                                          </p:val>
                                        </p:tav>
                                        <p:tav tm="100000">
                                          <p:val>
                                            <p:strVal val="#ppt_x"/>
                                          </p:val>
                                        </p:tav>
                                      </p:tavLst>
                                    </p:anim>
                                    <p:anim calcmode="lin" valueType="num">
                                      <p:cBhvr>
                                        <p:cTn id="25" dur="1000" fill="hold"/>
                                        <p:tgtEl>
                                          <p:spTgt spid="31"/>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1000"/>
                                        <p:tgtEl>
                                          <p:spTgt spid="34"/>
                                        </p:tgtEl>
                                      </p:cBhvr>
                                    </p:animEffect>
                                    <p:anim calcmode="lin" valueType="num">
                                      <p:cBhvr>
                                        <p:cTn id="35" dur="1000" fill="hold"/>
                                        <p:tgtEl>
                                          <p:spTgt spid="34"/>
                                        </p:tgtEl>
                                        <p:attrNameLst>
                                          <p:attrName>ppt_x</p:attrName>
                                        </p:attrNameLst>
                                      </p:cBhvr>
                                      <p:tavLst>
                                        <p:tav tm="0">
                                          <p:val>
                                            <p:strVal val="#ppt_x"/>
                                          </p:val>
                                        </p:tav>
                                        <p:tav tm="100000">
                                          <p:val>
                                            <p:strVal val="#ppt_x"/>
                                          </p:val>
                                        </p:tav>
                                      </p:tavLst>
                                    </p:anim>
                                    <p:anim calcmode="lin" valueType="num">
                                      <p:cBhvr>
                                        <p:cTn id="3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等腰三角形 20"/>
          <p:cNvSpPr/>
          <p:nvPr/>
        </p:nvSpPr>
        <p:spPr>
          <a:xfrm flipV="1">
            <a:off x="2354534" y="3098800"/>
            <a:ext cx="256632" cy="10477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3155950" y="0"/>
            <a:ext cx="5880100" cy="2400738"/>
            <a:chOff x="3155950" y="0"/>
            <a:chExt cx="5880100" cy="2400738"/>
          </a:xfrm>
        </p:grpSpPr>
        <p:sp>
          <p:nvSpPr>
            <p:cNvPr id="2" name="等腰三角形 1"/>
            <p:cNvSpPr/>
            <p:nvPr/>
          </p:nvSpPr>
          <p:spPr>
            <a:xfrm flipV="1">
              <a:off x="3155950" y="0"/>
              <a:ext cx="5880100" cy="240073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647525" y="538769"/>
              <a:ext cx="2896947" cy="1107996"/>
            </a:xfrm>
            <a:prstGeom prst="rect">
              <a:avLst/>
            </a:prstGeom>
            <a:noFill/>
          </p:spPr>
          <p:txBody>
            <a:bodyPr wrap="none" rtlCol="0">
              <a:spAutoFit/>
              <a:scene3d>
                <a:camera prst="orthographicFront"/>
                <a:lightRig rig="threePt" dir="t"/>
              </a:scene3d>
              <a:sp3d contourW="12700"/>
            </a:bodyPr>
            <a:lstStyle/>
            <a:p>
              <a:pPr algn="ctr"/>
              <a:r>
                <a:rPr lang="en-US" altLang="zh-CN" sz="6600" dirty="0">
                  <a:solidFill>
                    <a:schemeClr val="bg1"/>
                  </a:solidFill>
                  <a:latin typeface="Agency FB" panose="020B0503020202020204" pitchFamily="34" charset="0"/>
                </a:rPr>
                <a:t>CONTENTS</a:t>
              </a:r>
              <a:endParaRPr lang="zh-CN" altLang="en-US" sz="6600" dirty="0">
                <a:solidFill>
                  <a:schemeClr val="bg1"/>
                </a:solidFill>
                <a:latin typeface="Agency FB" panose="020B0503020202020204" pitchFamily="34" charset="0"/>
              </a:endParaRPr>
            </a:p>
          </p:txBody>
        </p:sp>
      </p:grpSp>
      <p:sp>
        <p:nvSpPr>
          <p:cNvPr id="5" name="椭圆 4"/>
          <p:cNvSpPr/>
          <p:nvPr/>
        </p:nvSpPr>
        <p:spPr>
          <a:xfrm>
            <a:off x="1898649" y="3362325"/>
            <a:ext cx="1168402" cy="11684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307416" y="3362325"/>
            <a:ext cx="1168402" cy="1168402"/>
          </a:xfrm>
          <a:prstGeom prst="ellipse">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16183" y="3362325"/>
            <a:ext cx="1168402" cy="11684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124949" y="3362325"/>
            <a:ext cx="1168402" cy="1168402"/>
          </a:xfrm>
          <a:prstGeom prst="ellipse">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9"/>
          <p:cNvSpPr/>
          <p:nvPr/>
        </p:nvSpPr>
        <p:spPr>
          <a:xfrm>
            <a:off x="2232024" y="3696030"/>
            <a:ext cx="501652" cy="500993"/>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椭圆 10"/>
          <p:cNvSpPr/>
          <p:nvPr/>
        </p:nvSpPr>
        <p:spPr>
          <a:xfrm>
            <a:off x="4640791" y="3696079"/>
            <a:ext cx="501652" cy="500894"/>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 name="椭圆 11"/>
          <p:cNvSpPr/>
          <p:nvPr/>
        </p:nvSpPr>
        <p:spPr>
          <a:xfrm>
            <a:off x="7049558" y="3696084"/>
            <a:ext cx="501652" cy="500883"/>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椭圆 12"/>
          <p:cNvSpPr/>
          <p:nvPr/>
        </p:nvSpPr>
        <p:spPr>
          <a:xfrm>
            <a:off x="9458324" y="3715187"/>
            <a:ext cx="501652" cy="462678"/>
          </a:xfrm>
          <a:custGeom>
            <a:avLst/>
            <a:gdLst>
              <a:gd name="connsiteX0" fmla="*/ 176147 w 578111"/>
              <a:gd name="connsiteY0" fmla="*/ 221031 h 533197"/>
              <a:gd name="connsiteX1" fmla="*/ 212154 w 578111"/>
              <a:gd name="connsiteY1" fmla="*/ 256947 h 533197"/>
              <a:gd name="connsiteX2" fmla="*/ 212154 w 578111"/>
              <a:gd name="connsiteY2" fmla="*/ 348118 h 533197"/>
              <a:gd name="connsiteX3" fmla="*/ 176147 w 578111"/>
              <a:gd name="connsiteY3" fmla="*/ 384955 h 533197"/>
              <a:gd name="connsiteX4" fmla="*/ 139217 w 578111"/>
              <a:gd name="connsiteY4" fmla="*/ 348118 h 533197"/>
              <a:gd name="connsiteX5" fmla="*/ 139217 w 578111"/>
              <a:gd name="connsiteY5" fmla="*/ 256947 h 533197"/>
              <a:gd name="connsiteX6" fmla="*/ 176147 w 578111"/>
              <a:gd name="connsiteY6" fmla="*/ 221031 h 533197"/>
              <a:gd name="connsiteX7" fmla="*/ 267503 w 578111"/>
              <a:gd name="connsiteY7" fmla="*/ 184193 h 533197"/>
              <a:gd name="connsiteX8" fmla="*/ 303437 w 578111"/>
              <a:gd name="connsiteY8" fmla="*/ 221030 h 533197"/>
              <a:gd name="connsiteX9" fmla="*/ 303437 w 578111"/>
              <a:gd name="connsiteY9" fmla="*/ 348119 h 533197"/>
              <a:gd name="connsiteX10" fmla="*/ 267503 w 578111"/>
              <a:gd name="connsiteY10" fmla="*/ 384956 h 533197"/>
              <a:gd name="connsiteX11" fmla="*/ 230648 w 578111"/>
              <a:gd name="connsiteY11" fmla="*/ 348119 h 533197"/>
              <a:gd name="connsiteX12" fmla="*/ 230648 w 578111"/>
              <a:gd name="connsiteY12" fmla="*/ 221030 h 533197"/>
              <a:gd name="connsiteX13" fmla="*/ 267503 w 578111"/>
              <a:gd name="connsiteY13" fmla="*/ 184193 h 533197"/>
              <a:gd name="connsiteX14" fmla="*/ 357937 w 578111"/>
              <a:gd name="connsiteY14" fmla="*/ 148390 h 533197"/>
              <a:gd name="connsiteX15" fmla="*/ 394867 w 578111"/>
              <a:gd name="connsiteY15" fmla="*/ 184289 h 533197"/>
              <a:gd name="connsiteX16" fmla="*/ 394867 w 578111"/>
              <a:gd name="connsiteY16" fmla="*/ 348136 h 533197"/>
              <a:gd name="connsiteX17" fmla="*/ 357937 w 578111"/>
              <a:gd name="connsiteY17" fmla="*/ 384955 h 533197"/>
              <a:gd name="connsiteX18" fmla="*/ 321930 w 578111"/>
              <a:gd name="connsiteY18" fmla="*/ 348136 h 533197"/>
              <a:gd name="connsiteX19" fmla="*/ 321930 w 578111"/>
              <a:gd name="connsiteY19" fmla="*/ 184289 h 533197"/>
              <a:gd name="connsiteX20" fmla="*/ 357937 w 578111"/>
              <a:gd name="connsiteY20" fmla="*/ 148390 h 533197"/>
              <a:gd name="connsiteX21" fmla="*/ 267469 w 578111"/>
              <a:gd name="connsiteY21" fmla="*/ 0 h 533197"/>
              <a:gd name="connsiteX22" fmla="*/ 529404 w 578111"/>
              <a:gd name="connsiteY22" fmla="*/ 218252 h 533197"/>
              <a:gd name="connsiteX23" fmla="*/ 566296 w 578111"/>
              <a:gd name="connsiteY23" fmla="*/ 218252 h 533197"/>
              <a:gd name="connsiteX24" fmla="*/ 576441 w 578111"/>
              <a:gd name="connsiteY24" fmla="*/ 224698 h 533197"/>
              <a:gd name="connsiteX25" fmla="*/ 575519 w 578111"/>
              <a:gd name="connsiteY25" fmla="*/ 237590 h 533197"/>
              <a:gd name="connsiteX26" fmla="*/ 514647 w 578111"/>
              <a:gd name="connsiteY26" fmla="*/ 310341 h 533197"/>
              <a:gd name="connsiteX27" fmla="*/ 505424 w 578111"/>
              <a:gd name="connsiteY27" fmla="*/ 314945 h 533197"/>
              <a:gd name="connsiteX28" fmla="*/ 496201 w 578111"/>
              <a:gd name="connsiteY28" fmla="*/ 310341 h 533197"/>
              <a:gd name="connsiteX29" fmla="*/ 435328 w 578111"/>
              <a:gd name="connsiteY29" fmla="*/ 237590 h 533197"/>
              <a:gd name="connsiteX30" fmla="*/ 433484 w 578111"/>
              <a:gd name="connsiteY30" fmla="*/ 224698 h 533197"/>
              <a:gd name="connsiteX31" fmla="*/ 444551 w 578111"/>
              <a:gd name="connsiteY31" fmla="*/ 218252 h 533197"/>
              <a:gd name="connsiteX32" fmla="*/ 480521 w 578111"/>
              <a:gd name="connsiteY32" fmla="*/ 218252 h 533197"/>
              <a:gd name="connsiteX33" fmla="*/ 267469 w 578111"/>
              <a:gd name="connsiteY33" fmla="*/ 47886 h 533197"/>
              <a:gd name="connsiteX34" fmla="*/ 48882 w 578111"/>
              <a:gd name="connsiteY34" fmla="*/ 266138 h 533197"/>
              <a:gd name="connsiteX35" fmla="*/ 267469 w 578111"/>
              <a:gd name="connsiteY35" fmla="*/ 484390 h 533197"/>
              <a:gd name="connsiteX36" fmla="*/ 456541 w 578111"/>
              <a:gd name="connsiteY36" fmla="*/ 375724 h 533197"/>
              <a:gd name="connsiteX37" fmla="*/ 489744 w 578111"/>
              <a:gd name="connsiteY37" fmla="*/ 366515 h 533197"/>
              <a:gd name="connsiteX38" fmla="*/ 498967 w 578111"/>
              <a:gd name="connsiteY38" fmla="*/ 399668 h 533197"/>
              <a:gd name="connsiteX39" fmla="*/ 267469 w 578111"/>
              <a:gd name="connsiteY39" fmla="*/ 533197 h 533197"/>
              <a:gd name="connsiteX40" fmla="*/ 0 w 578111"/>
              <a:gd name="connsiteY40" fmla="*/ 266138 h 533197"/>
              <a:gd name="connsiteX41" fmla="*/ 267469 w 578111"/>
              <a:gd name="connsiteY4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78111" h="533197">
                <a:moveTo>
                  <a:pt x="176147" y="221031"/>
                </a:moveTo>
                <a:cubicBezTo>
                  <a:pt x="196459" y="221031"/>
                  <a:pt x="212154" y="237608"/>
                  <a:pt x="212154" y="256947"/>
                </a:cubicBezTo>
                <a:lnTo>
                  <a:pt x="212154" y="348118"/>
                </a:lnTo>
                <a:cubicBezTo>
                  <a:pt x="212154" y="368378"/>
                  <a:pt x="196459" y="384955"/>
                  <a:pt x="176147" y="384955"/>
                </a:cubicBezTo>
                <a:cubicBezTo>
                  <a:pt x="155836" y="384955"/>
                  <a:pt x="139217" y="368378"/>
                  <a:pt x="139217" y="348118"/>
                </a:cubicBezTo>
                <a:lnTo>
                  <a:pt x="139217" y="256947"/>
                </a:lnTo>
                <a:cubicBezTo>
                  <a:pt x="139217" y="237608"/>
                  <a:pt x="155836" y="221031"/>
                  <a:pt x="176147" y="221031"/>
                </a:cubicBezTo>
                <a:close/>
                <a:moveTo>
                  <a:pt x="267503" y="184193"/>
                </a:moveTo>
                <a:cubicBezTo>
                  <a:pt x="286852" y="184193"/>
                  <a:pt x="303437" y="200770"/>
                  <a:pt x="303437" y="221030"/>
                </a:cubicBezTo>
                <a:lnTo>
                  <a:pt x="303437" y="348119"/>
                </a:lnTo>
                <a:cubicBezTo>
                  <a:pt x="303437" y="368379"/>
                  <a:pt x="287774" y="384956"/>
                  <a:pt x="267503" y="384956"/>
                </a:cubicBezTo>
                <a:cubicBezTo>
                  <a:pt x="247233" y="384956"/>
                  <a:pt x="230648" y="368379"/>
                  <a:pt x="230648" y="348119"/>
                </a:cubicBezTo>
                <a:lnTo>
                  <a:pt x="230648" y="221030"/>
                </a:lnTo>
                <a:cubicBezTo>
                  <a:pt x="230648" y="200770"/>
                  <a:pt x="247233" y="184193"/>
                  <a:pt x="267503" y="184193"/>
                </a:cubicBezTo>
                <a:close/>
                <a:moveTo>
                  <a:pt x="357937" y="148390"/>
                </a:moveTo>
                <a:cubicBezTo>
                  <a:pt x="378249" y="148390"/>
                  <a:pt x="394867" y="164959"/>
                  <a:pt x="394867" y="184289"/>
                </a:cubicBezTo>
                <a:lnTo>
                  <a:pt x="394867" y="348136"/>
                </a:lnTo>
                <a:cubicBezTo>
                  <a:pt x="394867" y="368386"/>
                  <a:pt x="378249" y="384955"/>
                  <a:pt x="357937" y="384955"/>
                </a:cubicBezTo>
                <a:cubicBezTo>
                  <a:pt x="338549" y="384955"/>
                  <a:pt x="321930" y="368386"/>
                  <a:pt x="321930" y="348136"/>
                </a:cubicBezTo>
                <a:lnTo>
                  <a:pt x="321930" y="184289"/>
                </a:lnTo>
                <a:cubicBezTo>
                  <a:pt x="321930" y="164959"/>
                  <a:pt x="338549" y="148390"/>
                  <a:pt x="357937" y="148390"/>
                </a:cubicBezTo>
                <a:close/>
                <a:moveTo>
                  <a:pt x="267469" y="0"/>
                </a:moveTo>
                <a:cubicBezTo>
                  <a:pt x="397514" y="0"/>
                  <a:pt x="507268" y="93931"/>
                  <a:pt x="529404" y="218252"/>
                </a:cubicBezTo>
                <a:lnTo>
                  <a:pt x="566296" y="218252"/>
                </a:lnTo>
                <a:cubicBezTo>
                  <a:pt x="570907" y="218252"/>
                  <a:pt x="574597" y="221014"/>
                  <a:pt x="576441" y="224698"/>
                </a:cubicBezTo>
                <a:cubicBezTo>
                  <a:pt x="579208" y="229302"/>
                  <a:pt x="578286" y="233907"/>
                  <a:pt x="575519" y="237590"/>
                </a:cubicBezTo>
                <a:lnTo>
                  <a:pt x="514647" y="310341"/>
                </a:lnTo>
                <a:cubicBezTo>
                  <a:pt x="511880" y="313104"/>
                  <a:pt x="509113" y="314945"/>
                  <a:pt x="505424" y="314945"/>
                </a:cubicBezTo>
                <a:cubicBezTo>
                  <a:pt x="501734" y="314945"/>
                  <a:pt x="498045" y="313104"/>
                  <a:pt x="496201" y="310341"/>
                </a:cubicBezTo>
                <a:lnTo>
                  <a:pt x="435328" y="237590"/>
                </a:lnTo>
                <a:cubicBezTo>
                  <a:pt x="431639" y="233907"/>
                  <a:pt x="431639" y="229302"/>
                  <a:pt x="433484" y="224698"/>
                </a:cubicBezTo>
                <a:cubicBezTo>
                  <a:pt x="435328" y="221014"/>
                  <a:pt x="439940" y="218252"/>
                  <a:pt x="444551" y="218252"/>
                </a:cubicBezTo>
                <a:lnTo>
                  <a:pt x="480521" y="218252"/>
                </a:lnTo>
                <a:cubicBezTo>
                  <a:pt x="458386" y="120637"/>
                  <a:pt x="370767" y="47886"/>
                  <a:pt x="267469" y="47886"/>
                </a:cubicBezTo>
                <a:cubicBezTo>
                  <a:pt x="146647" y="47886"/>
                  <a:pt x="48882" y="146422"/>
                  <a:pt x="48882" y="266138"/>
                </a:cubicBezTo>
                <a:cubicBezTo>
                  <a:pt x="48882" y="386775"/>
                  <a:pt x="146647" y="484390"/>
                  <a:pt x="267469" y="484390"/>
                </a:cubicBezTo>
                <a:cubicBezTo>
                  <a:pt x="344942" y="484390"/>
                  <a:pt x="417805" y="442949"/>
                  <a:pt x="456541" y="375724"/>
                </a:cubicBezTo>
                <a:cubicBezTo>
                  <a:pt x="462998" y="363753"/>
                  <a:pt x="477754" y="360069"/>
                  <a:pt x="489744" y="366515"/>
                </a:cubicBezTo>
                <a:cubicBezTo>
                  <a:pt x="501734" y="373883"/>
                  <a:pt x="505424" y="388617"/>
                  <a:pt x="498967" y="399668"/>
                </a:cubicBezTo>
                <a:cubicBezTo>
                  <a:pt x="451008" y="482548"/>
                  <a:pt x="362466" y="533197"/>
                  <a:pt x="267469" y="533197"/>
                </a:cubicBezTo>
                <a:cubicBezTo>
                  <a:pt x="119900" y="533197"/>
                  <a:pt x="0" y="413481"/>
                  <a:pt x="0" y="266138"/>
                </a:cubicBezTo>
                <a:cubicBezTo>
                  <a:pt x="0" y="119716"/>
                  <a:pt x="119900" y="0"/>
                  <a:pt x="2674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14" name="直接连接符 13"/>
          <p:cNvCxnSpPr/>
          <p:nvPr/>
        </p:nvCxnSpPr>
        <p:spPr>
          <a:xfrm flipH="1">
            <a:off x="8709200" y="390818"/>
            <a:ext cx="1303474" cy="10810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 y="5629275"/>
            <a:ext cx="1481567" cy="12287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等腰三角形 21"/>
          <p:cNvSpPr/>
          <p:nvPr/>
        </p:nvSpPr>
        <p:spPr>
          <a:xfrm flipV="1">
            <a:off x="4763301" y="3098800"/>
            <a:ext cx="256632" cy="10477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flipV="1">
            <a:off x="7172068" y="3098800"/>
            <a:ext cx="256632" cy="10477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flipV="1">
            <a:off x="9580835" y="3098800"/>
            <a:ext cx="256632" cy="10477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833474" y="4573631"/>
            <a:ext cx="1298752" cy="646331"/>
          </a:xfrm>
          <a:prstGeom prst="rect">
            <a:avLst/>
          </a:prstGeom>
          <a:noFill/>
        </p:spPr>
        <p:txBody>
          <a:bodyPr wrap="none" rtlCol="0">
            <a:spAutoFit/>
            <a:scene3d>
              <a:camera prst="orthographicFront"/>
              <a:lightRig rig="threePt" dir="t"/>
            </a:scene3d>
            <a:sp3d contourW="12700"/>
          </a:bodyPr>
          <a:lstStyle/>
          <a:p>
            <a:pPr algn="ctr"/>
            <a:r>
              <a:rPr lang="en-US" altLang="zh-CN" sz="3600" dirty="0">
                <a:solidFill>
                  <a:schemeClr val="tx1">
                    <a:lumMod val="75000"/>
                    <a:lumOff val="25000"/>
                  </a:schemeClr>
                </a:solidFill>
                <a:latin typeface="Agency FB" panose="020B0503020202020204" pitchFamily="34" charset="0"/>
              </a:rPr>
              <a:t>PART 01</a:t>
            </a:r>
            <a:endParaRPr lang="zh-CN" altLang="en-US" sz="3600" dirty="0">
              <a:solidFill>
                <a:schemeClr val="tx1">
                  <a:lumMod val="75000"/>
                  <a:lumOff val="25000"/>
                </a:schemeClr>
              </a:solidFill>
              <a:latin typeface="Agency FB" panose="020B0503020202020204" pitchFamily="34" charset="0"/>
            </a:endParaRPr>
          </a:p>
        </p:txBody>
      </p:sp>
      <p:sp>
        <p:nvSpPr>
          <p:cNvPr id="27" name="文本框 26"/>
          <p:cNvSpPr txBox="1"/>
          <p:nvPr/>
        </p:nvSpPr>
        <p:spPr>
          <a:xfrm>
            <a:off x="4199761" y="4573631"/>
            <a:ext cx="1383712" cy="646331"/>
          </a:xfrm>
          <a:prstGeom prst="rect">
            <a:avLst/>
          </a:prstGeom>
          <a:noFill/>
        </p:spPr>
        <p:txBody>
          <a:bodyPr wrap="none" rtlCol="0">
            <a:spAutoFit/>
            <a:scene3d>
              <a:camera prst="orthographicFront"/>
              <a:lightRig rig="threePt" dir="t"/>
            </a:scene3d>
            <a:sp3d contourW="12700"/>
          </a:bodyPr>
          <a:lstStyle/>
          <a:p>
            <a:pPr algn="ctr"/>
            <a:r>
              <a:rPr lang="en-US" altLang="zh-CN" sz="3600" dirty="0">
                <a:solidFill>
                  <a:schemeClr val="tx1">
                    <a:lumMod val="75000"/>
                    <a:lumOff val="25000"/>
                  </a:schemeClr>
                </a:solidFill>
                <a:latin typeface="Agency FB" panose="020B0503020202020204" pitchFamily="34" charset="0"/>
              </a:rPr>
              <a:t>PART 02</a:t>
            </a:r>
            <a:endParaRPr lang="zh-CN" altLang="en-US" sz="3600" dirty="0">
              <a:solidFill>
                <a:schemeClr val="tx1">
                  <a:lumMod val="75000"/>
                  <a:lumOff val="25000"/>
                </a:schemeClr>
              </a:solidFill>
              <a:latin typeface="Agency FB" panose="020B0503020202020204" pitchFamily="34" charset="0"/>
            </a:endParaRPr>
          </a:p>
        </p:txBody>
      </p:sp>
      <p:sp>
        <p:nvSpPr>
          <p:cNvPr id="28" name="文本框 27"/>
          <p:cNvSpPr txBox="1"/>
          <p:nvPr/>
        </p:nvSpPr>
        <p:spPr>
          <a:xfrm>
            <a:off x="6600513" y="4573631"/>
            <a:ext cx="1399743" cy="646331"/>
          </a:xfrm>
          <a:prstGeom prst="rect">
            <a:avLst/>
          </a:prstGeom>
          <a:noFill/>
        </p:spPr>
        <p:txBody>
          <a:bodyPr wrap="none" rtlCol="0">
            <a:spAutoFit/>
            <a:scene3d>
              <a:camera prst="orthographicFront"/>
              <a:lightRig rig="threePt" dir="t"/>
            </a:scene3d>
            <a:sp3d contourW="12700"/>
          </a:bodyPr>
          <a:lstStyle/>
          <a:p>
            <a:pPr algn="ctr"/>
            <a:r>
              <a:rPr lang="en-US" altLang="zh-CN" sz="3600" dirty="0">
                <a:solidFill>
                  <a:schemeClr val="tx1">
                    <a:lumMod val="75000"/>
                    <a:lumOff val="25000"/>
                  </a:schemeClr>
                </a:solidFill>
                <a:latin typeface="Agency FB" panose="020B0503020202020204" pitchFamily="34" charset="0"/>
              </a:rPr>
              <a:t>PART 03</a:t>
            </a:r>
            <a:endParaRPr lang="zh-CN" altLang="en-US" sz="3600" dirty="0">
              <a:solidFill>
                <a:schemeClr val="tx1">
                  <a:lumMod val="75000"/>
                  <a:lumOff val="25000"/>
                </a:schemeClr>
              </a:solidFill>
              <a:latin typeface="Agency FB" panose="020B0503020202020204" pitchFamily="34" charset="0"/>
            </a:endParaRPr>
          </a:p>
        </p:txBody>
      </p:sp>
      <p:sp>
        <p:nvSpPr>
          <p:cNvPr id="29" name="文本框 28"/>
          <p:cNvSpPr txBox="1"/>
          <p:nvPr/>
        </p:nvSpPr>
        <p:spPr>
          <a:xfrm>
            <a:off x="9018898" y="4573631"/>
            <a:ext cx="1380507" cy="646331"/>
          </a:xfrm>
          <a:prstGeom prst="rect">
            <a:avLst/>
          </a:prstGeom>
          <a:noFill/>
        </p:spPr>
        <p:txBody>
          <a:bodyPr wrap="none" rtlCol="0">
            <a:spAutoFit/>
            <a:scene3d>
              <a:camera prst="orthographicFront"/>
              <a:lightRig rig="threePt" dir="t"/>
            </a:scene3d>
            <a:sp3d contourW="12700"/>
          </a:bodyPr>
          <a:lstStyle/>
          <a:p>
            <a:pPr algn="ctr"/>
            <a:r>
              <a:rPr lang="en-US" altLang="zh-CN" sz="3600" dirty="0">
                <a:solidFill>
                  <a:schemeClr val="tx1">
                    <a:lumMod val="75000"/>
                    <a:lumOff val="25000"/>
                  </a:schemeClr>
                </a:solidFill>
                <a:latin typeface="Agency FB" panose="020B0503020202020204" pitchFamily="34" charset="0"/>
              </a:rPr>
              <a:t>PART 04</a:t>
            </a:r>
            <a:endParaRPr lang="zh-CN" altLang="en-US" sz="3600" dirty="0">
              <a:solidFill>
                <a:schemeClr val="tx1">
                  <a:lumMod val="75000"/>
                  <a:lumOff val="25000"/>
                </a:schemeClr>
              </a:solidFill>
              <a:latin typeface="Agency FB" panose="020B0503020202020204" pitchFamily="34" charset="0"/>
            </a:endParaRPr>
          </a:p>
        </p:txBody>
      </p:sp>
    </p:spTree>
    <p:extLst>
      <p:ext uri="{BB962C8B-B14F-4D97-AF65-F5344CB8AC3E}">
        <p14:creationId xmlns:p14="http://schemas.microsoft.com/office/powerpoint/2010/main" val="11848319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p:cTn id="42" dur="500" fill="hold"/>
                                        <p:tgtEl>
                                          <p:spTgt spid="32"/>
                                        </p:tgtEl>
                                        <p:attrNameLst>
                                          <p:attrName>ppt_w</p:attrName>
                                        </p:attrNameLst>
                                      </p:cBhvr>
                                      <p:tavLst>
                                        <p:tav tm="0">
                                          <p:val>
                                            <p:fltVal val="0"/>
                                          </p:val>
                                        </p:tav>
                                        <p:tav tm="100000">
                                          <p:val>
                                            <p:strVal val="#ppt_w"/>
                                          </p:val>
                                        </p:tav>
                                      </p:tavLst>
                                    </p:anim>
                                    <p:anim calcmode="lin" valueType="num">
                                      <p:cBhvr>
                                        <p:cTn id="43" dur="500" fill="hold"/>
                                        <p:tgtEl>
                                          <p:spTgt spid="32"/>
                                        </p:tgtEl>
                                        <p:attrNameLst>
                                          <p:attrName>ppt_h</p:attrName>
                                        </p:attrNameLst>
                                      </p:cBhvr>
                                      <p:tavLst>
                                        <p:tav tm="0">
                                          <p:val>
                                            <p:fltVal val="0"/>
                                          </p:val>
                                        </p:tav>
                                        <p:tav tm="100000">
                                          <p:val>
                                            <p:strVal val="#ppt_h"/>
                                          </p:val>
                                        </p:tav>
                                      </p:tavLst>
                                    </p:anim>
                                    <p:animEffect transition="in" filter="fade">
                                      <p:cBhvr>
                                        <p:cTn id="44" dur="500"/>
                                        <p:tgtEl>
                                          <p:spTgt spid="3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p:cTn id="47" dur="500" fill="hold"/>
                                        <p:tgtEl>
                                          <p:spTgt spid="31"/>
                                        </p:tgtEl>
                                        <p:attrNameLst>
                                          <p:attrName>ppt_w</p:attrName>
                                        </p:attrNameLst>
                                      </p:cBhvr>
                                      <p:tavLst>
                                        <p:tav tm="0">
                                          <p:val>
                                            <p:fltVal val="0"/>
                                          </p:val>
                                        </p:tav>
                                        <p:tav tm="100000">
                                          <p:val>
                                            <p:strVal val="#ppt_w"/>
                                          </p:val>
                                        </p:tav>
                                      </p:tavLst>
                                    </p:anim>
                                    <p:anim calcmode="lin" valueType="num">
                                      <p:cBhvr>
                                        <p:cTn id="48" dur="500" fill="hold"/>
                                        <p:tgtEl>
                                          <p:spTgt spid="31"/>
                                        </p:tgtEl>
                                        <p:attrNameLst>
                                          <p:attrName>ppt_h</p:attrName>
                                        </p:attrNameLst>
                                      </p:cBhvr>
                                      <p:tavLst>
                                        <p:tav tm="0">
                                          <p:val>
                                            <p:fltVal val="0"/>
                                          </p:val>
                                        </p:tav>
                                        <p:tav tm="100000">
                                          <p:val>
                                            <p:strVal val="#ppt_h"/>
                                          </p:val>
                                        </p:tav>
                                      </p:tavLst>
                                    </p:anim>
                                    <p:animEffect transition="in" filter="fade">
                                      <p:cBhvr>
                                        <p:cTn id="49" dur="500"/>
                                        <p:tgtEl>
                                          <p:spTgt spid="31"/>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 calcmode="lin" valueType="num">
                                      <p:cBhvr>
                                        <p:cTn id="52" dur="500" fill="hold"/>
                                        <p:tgtEl>
                                          <p:spTgt spid="33"/>
                                        </p:tgtEl>
                                        <p:attrNameLst>
                                          <p:attrName>ppt_w</p:attrName>
                                        </p:attrNameLst>
                                      </p:cBhvr>
                                      <p:tavLst>
                                        <p:tav tm="0">
                                          <p:val>
                                            <p:fltVal val="0"/>
                                          </p:val>
                                        </p:tav>
                                        <p:tav tm="100000">
                                          <p:val>
                                            <p:strVal val="#ppt_w"/>
                                          </p:val>
                                        </p:tav>
                                      </p:tavLst>
                                    </p:anim>
                                    <p:anim calcmode="lin" valueType="num">
                                      <p:cBhvr>
                                        <p:cTn id="53" dur="500" fill="hold"/>
                                        <p:tgtEl>
                                          <p:spTgt spid="33"/>
                                        </p:tgtEl>
                                        <p:attrNameLst>
                                          <p:attrName>ppt_h</p:attrName>
                                        </p:attrNameLst>
                                      </p:cBhvr>
                                      <p:tavLst>
                                        <p:tav tm="0">
                                          <p:val>
                                            <p:fltVal val="0"/>
                                          </p:val>
                                        </p:tav>
                                        <p:tav tm="100000">
                                          <p:val>
                                            <p:strVal val="#ppt_h"/>
                                          </p:val>
                                        </p:tav>
                                      </p:tavLst>
                                    </p:anim>
                                    <p:animEffect transition="in" filter="fade">
                                      <p:cBhvr>
                                        <p:cTn id="54" dur="500"/>
                                        <p:tgtEl>
                                          <p:spTgt spid="3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p:cTn id="57" dur="500" fill="hold"/>
                                        <p:tgtEl>
                                          <p:spTgt spid="22"/>
                                        </p:tgtEl>
                                        <p:attrNameLst>
                                          <p:attrName>ppt_w</p:attrName>
                                        </p:attrNameLst>
                                      </p:cBhvr>
                                      <p:tavLst>
                                        <p:tav tm="0">
                                          <p:val>
                                            <p:fltVal val="0"/>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animEffect transition="in" filter="fade">
                                      <p:cBhvr>
                                        <p:cTn id="59" dur="500"/>
                                        <p:tgtEl>
                                          <p:spTgt spid="22"/>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p:cTn id="62" dur="500" fill="hold"/>
                                        <p:tgtEl>
                                          <p:spTgt spid="23"/>
                                        </p:tgtEl>
                                        <p:attrNameLst>
                                          <p:attrName>ppt_w</p:attrName>
                                        </p:attrNameLst>
                                      </p:cBhvr>
                                      <p:tavLst>
                                        <p:tav tm="0">
                                          <p:val>
                                            <p:fltVal val="0"/>
                                          </p:val>
                                        </p:tav>
                                        <p:tav tm="100000">
                                          <p:val>
                                            <p:strVal val="#ppt_w"/>
                                          </p:val>
                                        </p:tav>
                                      </p:tavLst>
                                    </p:anim>
                                    <p:anim calcmode="lin" valueType="num">
                                      <p:cBhvr>
                                        <p:cTn id="63" dur="500" fill="hold"/>
                                        <p:tgtEl>
                                          <p:spTgt spid="23"/>
                                        </p:tgtEl>
                                        <p:attrNameLst>
                                          <p:attrName>ppt_h</p:attrName>
                                        </p:attrNameLst>
                                      </p:cBhvr>
                                      <p:tavLst>
                                        <p:tav tm="0">
                                          <p:val>
                                            <p:fltVal val="0"/>
                                          </p:val>
                                        </p:tav>
                                        <p:tav tm="100000">
                                          <p:val>
                                            <p:strVal val="#ppt_h"/>
                                          </p:val>
                                        </p:tav>
                                      </p:tavLst>
                                    </p:anim>
                                    <p:animEffect transition="in" filter="fade">
                                      <p:cBhvr>
                                        <p:cTn id="64" dur="500"/>
                                        <p:tgtEl>
                                          <p:spTgt spid="23"/>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animEffect transition="in" filter="fade">
                                      <p:cBhvr>
                                        <p:cTn id="69" dur="500"/>
                                        <p:tgtEl>
                                          <p:spTgt spid="24"/>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par>
                          <p:cTn id="83" fill="hold">
                            <p:stCondLst>
                              <p:cond delay="1500"/>
                            </p:stCondLst>
                            <p:childTnLst>
                              <p:par>
                                <p:cTn id="84" presetID="22" presetClass="entr" presetSubtype="8" fill="hold" nodeType="after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wipe(left)">
                                      <p:cBhvr>
                                        <p:cTn id="86" dur="500"/>
                                        <p:tgtEl>
                                          <p:spTgt spid="18"/>
                                        </p:tgtEl>
                                      </p:cBhvr>
                                    </p:animEffect>
                                  </p:childTnLst>
                                </p:cTn>
                              </p:par>
                              <p:par>
                                <p:cTn id="87" presetID="22" presetClass="entr" presetSubtype="2" fill="hold" nodeType="with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wipe(right)">
                                      <p:cBhvr>
                                        <p:cTn id="8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 grpId="0" animBg="1"/>
      <p:bldP spid="6" grpId="0" animBg="1"/>
      <p:bldP spid="7" grpId="0" animBg="1"/>
      <p:bldP spid="8" grpId="0" animBg="1"/>
      <p:bldP spid="34" grpId="0" animBg="1"/>
      <p:bldP spid="32" grpId="0" animBg="1"/>
      <p:bldP spid="31" grpId="0" animBg="1"/>
      <p:bldP spid="33" grpId="0" animBg="1"/>
      <p:bldP spid="22" grpId="0" animBg="1"/>
      <p:bldP spid="23" grpId="0" animBg="1"/>
      <p:bldP spid="24" grpId="0" animBg="1"/>
      <p:bldP spid="26" grpId="0"/>
      <p:bldP spid="27" grpId="0"/>
      <p:bldP spid="28"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16200000" flipV="1">
            <a:off x="-1099284" y="1444859"/>
            <a:ext cx="6166850" cy="39682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p:cNvCxnSpPr/>
          <p:nvPr/>
        </p:nvCxnSpPr>
        <p:spPr>
          <a:xfrm flipH="1">
            <a:off x="9535886"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等腰三角形 29"/>
          <p:cNvSpPr/>
          <p:nvPr/>
        </p:nvSpPr>
        <p:spPr>
          <a:xfrm rot="16200000" flipV="1">
            <a:off x="3899720" y="2151953"/>
            <a:ext cx="1015660" cy="653564"/>
          </a:xfrm>
          <a:prstGeom prst="triangle">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5" name="直接连接符 34"/>
          <p:cNvCxnSpPr/>
          <p:nvPr/>
        </p:nvCxnSpPr>
        <p:spPr>
          <a:xfrm flipH="1">
            <a:off x="3578217" y="4767072"/>
            <a:ext cx="1156115" cy="95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840859" y="1970902"/>
            <a:ext cx="2180405" cy="1015663"/>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prstClr val="black">
                    <a:lumMod val="75000"/>
                    <a:lumOff val="25000"/>
                  </a:prstClr>
                </a:solidFill>
                <a:effectLst/>
                <a:uLnTx/>
                <a:uFillTx/>
                <a:latin typeface="Agency FB" panose="020B0503020202020204" pitchFamily="34" charset="0"/>
                <a:ea typeface="微软雅黑"/>
                <a:cs typeface="+mn-cs"/>
              </a:rPr>
              <a:t>PART 04</a:t>
            </a:r>
            <a:endParaRPr kumimoji="0" lang="zh-CN" altLang="en-US" sz="6000" b="0" i="0" u="none" strike="noStrike" kern="1200" cap="none" spc="0" normalizeH="0" baseline="0" noProof="0" dirty="0">
              <a:ln>
                <a:noFill/>
              </a:ln>
              <a:solidFill>
                <a:prstClr val="black">
                  <a:lumMod val="75000"/>
                  <a:lumOff val="25000"/>
                </a:prstClr>
              </a:solidFill>
              <a:effectLst/>
              <a:uLnTx/>
              <a:uFillTx/>
              <a:latin typeface="Agency FB" panose="020B0503020202020204" pitchFamily="34" charset="0"/>
              <a:ea typeface="微软雅黑"/>
              <a:cs typeface="+mn-cs"/>
            </a:endParaRPr>
          </a:p>
        </p:txBody>
      </p:sp>
      <p:sp>
        <p:nvSpPr>
          <p:cNvPr id="37" name="文本框 36"/>
          <p:cNvSpPr txBox="1"/>
          <p:nvPr/>
        </p:nvSpPr>
        <p:spPr>
          <a:xfrm>
            <a:off x="4840859" y="3038719"/>
            <a:ext cx="4288353"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Agency FB" panose="020B0503020202020204" pitchFamily="34" charset="0"/>
                <a:ea typeface="微软雅黑"/>
                <a:cs typeface="+mn-cs"/>
              </a:rPr>
              <a:t>标题文字添加此处</a:t>
            </a:r>
          </a:p>
        </p:txBody>
      </p:sp>
      <p:sp>
        <p:nvSpPr>
          <p:cNvPr id="38" name="文本框 37"/>
          <p:cNvSpPr txBox="1"/>
          <p:nvPr/>
        </p:nvSpPr>
        <p:spPr>
          <a:xfrm>
            <a:off x="4859909" y="3731960"/>
            <a:ext cx="6258034" cy="64633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50000"/>
                    <a:lumOff val="50000"/>
                  </a:prstClr>
                </a:solidFill>
                <a:effectLst/>
                <a:uLnTx/>
                <a:uFillTx/>
                <a:latin typeface="Agency FB" panose="020B0503020202020204" pitchFamily="34" charset="0"/>
                <a:ea typeface="微软雅黑"/>
                <a:cs typeface="+mn-cs"/>
              </a:rPr>
              <a:t>The user can demonstrate on a projector or computer, or print the presentation and make it into a film to be used in a wider field</a:t>
            </a:r>
          </a:p>
        </p:txBody>
      </p:sp>
      <p:sp>
        <p:nvSpPr>
          <p:cNvPr id="40" name="任意多边形 39"/>
          <p:cNvSpPr/>
          <p:nvPr/>
        </p:nvSpPr>
        <p:spPr>
          <a:xfrm>
            <a:off x="10445469" y="5500915"/>
            <a:ext cx="1746531" cy="1357086"/>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1" name="直接连接符 40"/>
          <p:cNvCxnSpPr/>
          <p:nvPr/>
        </p:nvCxnSpPr>
        <p:spPr>
          <a:xfrm flipH="1">
            <a:off x="9727812" y="6378594"/>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8924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fltVal val="0"/>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animEffect transition="in" filter="fade">
                                      <p:cBhvr>
                                        <p:cTn id="18" dur="500"/>
                                        <p:tgtEl>
                                          <p:spTgt spid="30"/>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1+#ppt_w/2"/>
                                          </p:val>
                                        </p:tav>
                                        <p:tav tm="100000">
                                          <p:val>
                                            <p:strVal val="#ppt_x"/>
                                          </p:val>
                                        </p:tav>
                                      </p:tavLst>
                                    </p:anim>
                                    <p:anim calcmode="lin" valueType="num">
                                      <p:cBhvr additive="base">
                                        <p:cTn id="23" dur="500" fill="hold"/>
                                        <p:tgtEl>
                                          <p:spTgt spid="36"/>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wipe(down)">
                                      <p:cBhvr>
                                        <p:cTn id="38" dur="500"/>
                                        <p:tgtEl>
                                          <p:spTgt spid="35"/>
                                        </p:tgtEl>
                                      </p:cBhvr>
                                    </p:animEffect>
                                  </p:childTnLst>
                                </p:cTn>
                              </p:par>
                              <p:par>
                                <p:cTn id="39" presetID="22" presetClass="entr" presetSubtype="1"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up)">
                                      <p:cBhvr>
                                        <p:cTn id="4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0" grpId="0" animBg="1"/>
      <p:bldP spid="36" grpId="0"/>
      <p:bldP spid="37" grpId="0"/>
      <p:bldP spid="38" grpId="0"/>
      <p:bldP spid="4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îṣļîḑé-任意多边形: 形状 2">
            <a:extLst>
              <a:ext uri="{FF2B5EF4-FFF2-40B4-BE49-F238E27FC236}">
                <a16:creationId xmlns:a16="http://schemas.microsoft.com/office/drawing/2014/main" id="{637AB5F1-5E4D-419D-8790-CF23187A62D8}"/>
              </a:ext>
            </a:extLst>
          </p:cNvPr>
          <p:cNvSpPr>
            <a:spLocks/>
          </p:cNvSpPr>
          <p:nvPr/>
        </p:nvSpPr>
        <p:spPr bwMode="auto">
          <a:xfrm rot="5400000">
            <a:off x="5376619" y="1808666"/>
            <a:ext cx="1345297" cy="1264915"/>
          </a:xfrm>
          <a:custGeom>
            <a:avLst/>
            <a:gdLst>
              <a:gd name="T0" fmla="*/ 188 w 215"/>
              <a:gd name="T1" fmla="*/ 67 h 202"/>
              <a:gd name="T2" fmla="*/ 200 w 215"/>
              <a:gd name="T3" fmla="*/ 54 h 202"/>
              <a:gd name="T4" fmla="*/ 208 w 215"/>
              <a:gd name="T5" fmla="*/ 49 h 202"/>
              <a:gd name="T6" fmla="*/ 215 w 215"/>
              <a:gd name="T7" fmla="*/ 52 h 202"/>
              <a:gd name="T8" fmla="*/ 188 w 215"/>
              <a:gd name="T9" fmla="*/ 25 h 202"/>
              <a:gd name="T10" fmla="*/ 191 w 215"/>
              <a:gd name="T11" fmla="*/ 32 h 202"/>
              <a:gd name="T12" fmla="*/ 185 w 215"/>
              <a:gd name="T13" fmla="*/ 43 h 202"/>
              <a:gd name="T14" fmla="*/ 173 w 215"/>
              <a:gd name="T15" fmla="*/ 56 h 202"/>
              <a:gd name="T16" fmla="*/ 168 w 215"/>
              <a:gd name="T17" fmla="*/ 57 h 202"/>
              <a:gd name="T18" fmla="*/ 163 w 215"/>
              <a:gd name="T19" fmla="*/ 56 h 202"/>
              <a:gd name="T20" fmla="*/ 111 w 215"/>
              <a:gd name="T21" fmla="*/ 6 h 202"/>
              <a:gd name="T22" fmla="*/ 87 w 215"/>
              <a:gd name="T23" fmla="*/ 7 h 202"/>
              <a:gd name="T24" fmla="*/ 6 w 215"/>
              <a:gd name="T25" fmla="*/ 91 h 202"/>
              <a:gd name="T26" fmla="*/ 7 w 215"/>
              <a:gd name="T27" fmla="*/ 115 h 202"/>
              <a:gd name="T28" fmla="*/ 91 w 215"/>
              <a:gd name="T29" fmla="*/ 196 h 202"/>
              <a:gd name="T30" fmla="*/ 115 w 215"/>
              <a:gd name="T31" fmla="*/ 195 h 202"/>
              <a:gd name="T32" fmla="*/ 196 w 215"/>
              <a:gd name="T33" fmla="*/ 111 h 202"/>
              <a:gd name="T34" fmla="*/ 195 w 215"/>
              <a:gd name="T35" fmla="*/ 87 h 202"/>
              <a:gd name="T36" fmla="*/ 186 w 215"/>
              <a:gd name="T37" fmla="*/ 78 h 202"/>
              <a:gd name="T38" fmla="*/ 185 w 215"/>
              <a:gd name="T39" fmla="*/ 74 h 202"/>
              <a:gd name="T40" fmla="*/ 188 w 215"/>
              <a:gd name="T41" fmla="*/ 6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 h="202">
                <a:moveTo>
                  <a:pt x="188" y="67"/>
                </a:moveTo>
                <a:cubicBezTo>
                  <a:pt x="200" y="54"/>
                  <a:pt x="200" y="54"/>
                  <a:pt x="200" y="54"/>
                </a:cubicBezTo>
                <a:cubicBezTo>
                  <a:pt x="201" y="53"/>
                  <a:pt x="206" y="49"/>
                  <a:pt x="208" y="49"/>
                </a:cubicBezTo>
                <a:cubicBezTo>
                  <a:pt x="211" y="49"/>
                  <a:pt x="214" y="50"/>
                  <a:pt x="215" y="52"/>
                </a:cubicBezTo>
                <a:cubicBezTo>
                  <a:pt x="188" y="25"/>
                  <a:pt x="188" y="25"/>
                  <a:pt x="188" y="25"/>
                </a:cubicBezTo>
                <a:cubicBezTo>
                  <a:pt x="190" y="27"/>
                  <a:pt x="191" y="30"/>
                  <a:pt x="191" y="32"/>
                </a:cubicBezTo>
                <a:cubicBezTo>
                  <a:pt x="192" y="35"/>
                  <a:pt x="187" y="41"/>
                  <a:pt x="185" y="43"/>
                </a:cubicBezTo>
                <a:cubicBezTo>
                  <a:pt x="173" y="56"/>
                  <a:pt x="173" y="56"/>
                  <a:pt x="173" y="56"/>
                </a:cubicBezTo>
                <a:cubicBezTo>
                  <a:pt x="172" y="57"/>
                  <a:pt x="170" y="57"/>
                  <a:pt x="168" y="57"/>
                </a:cubicBezTo>
                <a:cubicBezTo>
                  <a:pt x="166" y="57"/>
                  <a:pt x="164" y="57"/>
                  <a:pt x="163" y="56"/>
                </a:cubicBezTo>
                <a:cubicBezTo>
                  <a:pt x="111" y="6"/>
                  <a:pt x="111" y="6"/>
                  <a:pt x="111" y="6"/>
                </a:cubicBezTo>
                <a:cubicBezTo>
                  <a:pt x="104" y="0"/>
                  <a:pt x="93" y="0"/>
                  <a:pt x="87" y="7"/>
                </a:cubicBezTo>
                <a:cubicBezTo>
                  <a:pt x="6" y="91"/>
                  <a:pt x="6" y="91"/>
                  <a:pt x="6" y="91"/>
                </a:cubicBezTo>
                <a:cubicBezTo>
                  <a:pt x="0" y="98"/>
                  <a:pt x="0" y="109"/>
                  <a:pt x="7" y="115"/>
                </a:cubicBezTo>
                <a:cubicBezTo>
                  <a:pt x="91" y="196"/>
                  <a:pt x="91" y="196"/>
                  <a:pt x="91" y="196"/>
                </a:cubicBezTo>
                <a:cubicBezTo>
                  <a:pt x="98" y="202"/>
                  <a:pt x="109" y="202"/>
                  <a:pt x="115" y="195"/>
                </a:cubicBezTo>
                <a:cubicBezTo>
                  <a:pt x="196" y="111"/>
                  <a:pt x="196" y="111"/>
                  <a:pt x="196" y="111"/>
                </a:cubicBezTo>
                <a:cubicBezTo>
                  <a:pt x="202" y="104"/>
                  <a:pt x="202" y="93"/>
                  <a:pt x="195" y="87"/>
                </a:cubicBezTo>
                <a:cubicBezTo>
                  <a:pt x="186" y="78"/>
                  <a:pt x="186" y="78"/>
                  <a:pt x="186" y="78"/>
                </a:cubicBezTo>
                <a:cubicBezTo>
                  <a:pt x="185" y="77"/>
                  <a:pt x="185" y="75"/>
                  <a:pt x="185" y="74"/>
                </a:cubicBezTo>
                <a:cubicBezTo>
                  <a:pt x="185" y="71"/>
                  <a:pt x="186" y="68"/>
                  <a:pt x="188" y="67"/>
                </a:cubicBezTo>
                <a:close/>
              </a:path>
            </a:pathLst>
          </a:custGeom>
          <a:solidFill>
            <a:schemeClr val="accent1"/>
          </a:solidFill>
          <a:ln>
            <a:noFill/>
          </a:ln>
        </p:spPr>
        <p:txBody>
          <a:bodyPr anchor="ctr"/>
          <a:lstStyle/>
          <a:p>
            <a:pPr algn="ctr"/>
            <a:endParaRPr/>
          </a:p>
        </p:txBody>
      </p:sp>
      <p:sp>
        <p:nvSpPr>
          <p:cNvPr id="14" name="îṣļîḑé-Diamond 13">
            <a:extLst>
              <a:ext uri="{FF2B5EF4-FFF2-40B4-BE49-F238E27FC236}">
                <a16:creationId xmlns:a16="http://schemas.microsoft.com/office/drawing/2014/main" id="{87552515-5341-49C5-AA30-63CF28FC93B2}"/>
              </a:ext>
            </a:extLst>
          </p:cNvPr>
          <p:cNvSpPr/>
          <p:nvPr/>
        </p:nvSpPr>
        <p:spPr>
          <a:xfrm rot="5400000">
            <a:off x="5512588" y="1862762"/>
            <a:ext cx="1067010" cy="1067009"/>
          </a:xfrm>
          <a:prstGeom prst="diamond">
            <a:avLst/>
          </a:prstGeom>
          <a:solidFill>
            <a:schemeClr val="bg1"/>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îṣļîḑé-任意多边形: 形状 4">
            <a:extLst>
              <a:ext uri="{FF2B5EF4-FFF2-40B4-BE49-F238E27FC236}">
                <a16:creationId xmlns:a16="http://schemas.microsoft.com/office/drawing/2014/main" id="{A6DF94B8-90B1-4BBD-9B4F-FE9EEC81A425}"/>
              </a:ext>
            </a:extLst>
          </p:cNvPr>
          <p:cNvSpPr>
            <a:spLocks/>
          </p:cNvSpPr>
          <p:nvPr/>
        </p:nvSpPr>
        <p:spPr bwMode="auto">
          <a:xfrm rot="5400000">
            <a:off x="4932226" y="3561091"/>
            <a:ext cx="1294948" cy="1270215"/>
          </a:xfrm>
          <a:custGeom>
            <a:avLst/>
            <a:gdLst>
              <a:gd name="T0" fmla="*/ 177 w 207"/>
              <a:gd name="T1" fmla="*/ 70 h 203"/>
              <a:gd name="T2" fmla="*/ 176 w 207"/>
              <a:gd name="T3" fmla="*/ 66 h 203"/>
              <a:gd name="T4" fmla="*/ 179 w 207"/>
              <a:gd name="T5" fmla="*/ 58 h 203"/>
              <a:gd name="T6" fmla="*/ 191 w 207"/>
              <a:gd name="T7" fmla="*/ 46 h 203"/>
              <a:gd name="T8" fmla="*/ 200 w 207"/>
              <a:gd name="T9" fmla="*/ 41 h 203"/>
              <a:gd name="T10" fmla="*/ 207 w 207"/>
              <a:gd name="T11" fmla="*/ 43 h 203"/>
              <a:gd name="T12" fmla="*/ 180 w 207"/>
              <a:gd name="T13" fmla="*/ 17 h 203"/>
              <a:gd name="T14" fmla="*/ 183 w 207"/>
              <a:gd name="T15" fmla="*/ 24 h 203"/>
              <a:gd name="T16" fmla="*/ 177 w 207"/>
              <a:gd name="T17" fmla="*/ 35 h 203"/>
              <a:gd name="T18" fmla="*/ 165 w 207"/>
              <a:gd name="T19" fmla="*/ 48 h 203"/>
              <a:gd name="T20" fmla="*/ 159 w 207"/>
              <a:gd name="T21" fmla="*/ 49 h 203"/>
              <a:gd name="T22" fmla="*/ 154 w 207"/>
              <a:gd name="T23" fmla="*/ 48 h 203"/>
              <a:gd name="T24" fmla="*/ 111 w 207"/>
              <a:gd name="T25" fmla="*/ 7 h 203"/>
              <a:gd name="T26" fmla="*/ 87 w 207"/>
              <a:gd name="T27" fmla="*/ 7 h 203"/>
              <a:gd name="T28" fmla="*/ 7 w 207"/>
              <a:gd name="T29" fmla="*/ 92 h 203"/>
              <a:gd name="T30" fmla="*/ 7 w 207"/>
              <a:gd name="T31" fmla="*/ 116 h 203"/>
              <a:gd name="T32" fmla="*/ 92 w 207"/>
              <a:gd name="T33" fmla="*/ 196 h 203"/>
              <a:gd name="T34" fmla="*/ 116 w 207"/>
              <a:gd name="T35" fmla="*/ 196 h 203"/>
              <a:gd name="T36" fmla="*/ 196 w 207"/>
              <a:gd name="T37" fmla="*/ 111 h 203"/>
              <a:gd name="T38" fmla="*/ 195 w 207"/>
              <a:gd name="T39" fmla="*/ 87 h 203"/>
              <a:gd name="T40" fmla="*/ 177 w 207"/>
              <a:gd name="T41" fmla="*/ 7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7" h="203">
                <a:moveTo>
                  <a:pt x="177" y="70"/>
                </a:moveTo>
                <a:cubicBezTo>
                  <a:pt x="177" y="69"/>
                  <a:pt x="176" y="67"/>
                  <a:pt x="176" y="66"/>
                </a:cubicBezTo>
                <a:cubicBezTo>
                  <a:pt x="176" y="63"/>
                  <a:pt x="177" y="60"/>
                  <a:pt x="179" y="58"/>
                </a:cubicBezTo>
                <a:cubicBezTo>
                  <a:pt x="191" y="46"/>
                  <a:pt x="191" y="46"/>
                  <a:pt x="191" y="46"/>
                </a:cubicBezTo>
                <a:cubicBezTo>
                  <a:pt x="193" y="45"/>
                  <a:pt x="198" y="41"/>
                  <a:pt x="200" y="41"/>
                </a:cubicBezTo>
                <a:cubicBezTo>
                  <a:pt x="203" y="41"/>
                  <a:pt x="205" y="42"/>
                  <a:pt x="207" y="43"/>
                </a:cubicBezTo>
                <a:cubicBezTo>
                  <a:pt x="180" y="17"/>
                  <a:pt x="180" y="17"/>
                  <a:pt x="180" y="17"/>
                </a:cubicBezTo>
                <a:cubicBezTo>
                  <a:pt x="182" y="19"/>
                  <a:pt x="183" y="21"/>
                  <a:pt x="183" y="24"/>
                </a:cubicBezTo>
                <a:cubicBezTo>
                  <a:pt x="183" y="27"/>
                  <a:pt x="179" y="33"/>
                  <a:pt x="177" y="35"/>
                </a:cubicBezTo>
                <a:cubicBezTo>
                  <a:pt x="165" y="48"/>
                  <a:pt x="165" y="48"/>
                  <a:pt x="165" y="48"/>
                </a:cubicBezTo>
                <a:cubicBezTo>
                  <a:pt x="163" y="49"/>
                  <a:pt x="161" y="49"/>
                  <a:pt x="159" y="49"/>
                </a:cubicBezTo>
                <a:cubicBezTo>
                  <a:pt x="157" y="49"/>
                  <a:pt x="155" y="49"/>
                  <a:pt x="154" y="48"/>
                </a:cubicBezTo>
                <a:cubicBezTo>
                  <a:pt x="111" y="7"/>
                  <a:pt x="111" y="7"/>
                  <a:pt x="111" y="7"/>
                </a:cubicBezTo>
                <a:cubicBezTo>
                  <a:pt x="105" y="0"/>
                  <a:pt x="94" y="1"/>
                  <a:pt x="87" y="7"/>
                </a:cubicBezTo>
                <a:cubicBezTo>
                  <a:pt x="7" y="92"/>
                  <a:pt x="7" y="92"/>
                  <a:pt x="7" y="92"/>
                </a:cubicBezTo>
                <a:cubicBezTo>
                  <a:pt x="0" y="98"/>
                  <a:pt x="1" y="109"/>
                  <a:pt x="7" y="116"/>
                </a:cubicBezTo>
                <a:cubicBezTo>
                  <a:pt x="92" y="196"/>
                  <a:pt x="92" y="196"/>
                  <a:pt x="92" y="196"/>
                </a:cubicBezTo>
                <a:cubicBezTo>
                  <a:pt x="98" y="203"/>
                  <a:pt x="109" y="202"/>
                  <a:pt x="116" y="196"/>
                </a:cubicBezTo>
                <a:cubicBezTo>
                  <a:pt x="196" y="111"/>
                  <a:pt x="196" y="111"/>
                  <a:pt x="196" y="111"/>
                </a:cubicBezTo>
                <a:cubicBezTo>
                  <a:pt x="203" y="105"/>
                  <a:pt x="202" y="94"/>
                  <a:pt x="195" y="87"/>
                </a:cubicBezTo>
                <a:lnTo>
                  <a:pt x="177" y="70"/>
                </a:lnTo>
                <a:close/>
              </a:path>
            </a:pathLst>
          </a:custGeom>
          <a:solidFill>
            <a:schemeClr val="accent3"/>
          </a:solidFill>
          <a:ln>
            <a:noFill/>
          </a:ln>
        </p:spPr>
        <p:txBody>
          <a:bodyPr anchor="ctr"/>
          <a:lstStyle/>
          <a:p>
            <a:pPr algn="ctr"/>
            <a:endParaRPr/>
          </a:p>
        </p:txBody>
      </p:sp>
      <p:sp>
        <p:nvSpPr>
          <p:cNvPr id="16" name="îṣļîḑé-任意多边形: 形状 5">
            <a:extLst>
              <a:ext uri="{FF2B5EF4-FFF2-40B4-BE49-F238E27FC236}">
                <a16:creationId xmlns:a16="http://schemas.microsoft.com/office/drawing/2014/main" id="{FA9D6128-234E-46A0-8889-A1C478A40F8A}"/>
              </a:ext>
            </a:extLst>
          </p:cNvPr>
          <p:cNvSpPr>
            <a:spLocks/>
          </p:cNvSpPr>
          <p:nvPr/>
        </p:nvSpPr>
        <p:spPr bwMode="auto">
          <a:xfrm rot="5400000">
            <a:off x="5593629" y="4582445"/>
            <a:ext cx="1270215" cy="1264915"/>
          </a:xfrm>
          <a:custGeom>
            <a:avLst/>
            <a:gdLst>
              <a:gd name="T0" fmla="*/ 116 w 203"/>
              <a:gd name="T1" fmla="*/ 195 h 202"/>
              <a:gd name="T2" fmla="*/ 92 w 203"/>
              <a:gd name="T3" fmla="*/ 196 h 202"/>
              <a:gd name="T4" fmla="*/ 8 w 203"/>
              <a:gd name="T5" fmla="*/ 115 h 202"/>
              <a:gd name="T6" fmla="*/ 7 w 203"/>
              <a:gd name="T7" fmla="*/ 91 h 202"/>
              <a:gd name="T8" fmla="*/ 87 w 203"/>
              <a:gd name="T9" fmla="*/ 7 h 202"/>
              <a:gd name="T10" fmla="*/ 111 w 203"/>
              <a:gd name="T11" fmla="*/ 6 h 202"/>
              <a:gd name="T12" fmla="*/ 196 w 203"/>
              <a:gd name="T13" fmla="*/ 87 h 202"/>
              <a:gd name="T14" fmla="*/ 196 w 203"/>
              <a:gd name="T15" fmla="*/ 111 h 202"/>
              <a:gd name="T16" fmla="*/ 116 w 203"/>
              <a:gd name="T17"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2">
                <a:moveTo>
                  <a:pt x="116" y="195"/>
                </a:moveTo>
                <a:cubicBezTo>
                  <a:pt x="109" y="202"/>
                  <a:pt x="98" y="202"/>
                  <a:pt x="92" y="196"/>
                </a:cubicBezTo>
                <a:cubicBezTo>
                  <a:pt x="8" y="115"/>
                  <a:pt x="8" y="115"/>
                  <a:pt x="8" y="115"/>
                </a:cubicBezTo>
                <a:cubicBezTo>
                  <a:pt x="1" y="109"/>
                  <a:pt x="0" y="98"/>
                  <a:pt x="7" y="91"/>
                </a:cubicBezTo>
                <a:cubicBezTo>
                  <a:pt x="87" y="7"/>
                  <a:pt x="87" y="7"/>
                  <a:pt x="87" y="7"/>
                </a:cubicBezTo>
                <a:cubicBezTo>
                  <a:pt x="94" y="0"/>
                  <a:pt x="105" y="0"/>
                  <a:pt x="111" y="6"/>
                </a:cubicBezTo>
                <a:cubicBezTo>
                  <a:pt x="196" y="87"/>
                  <a:pt x="196" y="87"/>
                  <a:pt x="196" y="87"/>
                </a:cubicBezTo>
                <a:cubicBezTo>
                  <a:pt x="202" y="93"/>
                  <a:pt x="203" y="104"/>
                  <a:pt x="196" y="111"/>
                </a:cubicBezTo>
                <a:lnTo>
                  <a:pt x="116" y="195"/>
                </a:lnTo>
                <a:close/>
              </a:path>
            </a:pathLst>
          </a:custGeom>
          <a:solidFill>
            <a:schemeClr val="accent4"/>
          </a:solidFill>
          <a:ln>
            <a:noFill/>
          </a:ln>
        </p:spPr>
        <p:txBody>
          <a:bodyPr anchor="ctr"/>
          <a:lstStyle/>
          <a:p>
            <a:pPr algn="ctr"/>
            <a:endParaRPr/>
          </a:p>
        </p:txBody>
      </p:sp>
      <p:sp>
        <p:nvSpPr>
          <p:cNvPr id="17" name="îṣļîḑé-任意多边形: 形状 6">
            <a:extLst>
              <a:ext uri="{FF2B5EF4-FFF2-40B4-BE49-F238E27FC236}">
                <a16:creationId xmlns:a16="http://schemas.microsoft.com/office/drawing/2014/main" id="{02DF71D3-3EFA-4340-A0AC-130C8F60101E}"/>
              </a:ext>
            </a:extLst>
          </p:cNvPr>
          <p:cNvSpPr>
            <a:spLocks/>
          </p:cNvSpPr>
          <p:nvPr/>
        </p:nvSpPr>
        <p:spPr bwMode="auto">
          <a:xfrm rot="5400000">
            <a:off x="5933469" y="2841627"/>
            <a:ext cx="1264032" cy="1363847"/>
          </a:xfrm>
          <a:custGeom>
            <a:avLst/>
            <a:gdLst>
              <a:gd name="T0" fmla="*/ 195 w 202"/>
              <a:gd name="T1" fmla="*/ 87 h 218"/>
              <a:gd name="T2" fmla="*/ 111 w 202"/>
              <a:gd name="T3" fmla="*/ 7 h 218"/>
              <a:gd name="T4" fmla="*/ 87 w 202"/>
              <a:gd name="T5" fmla="*/ 7 h 218"/>
              <a:gd name="T6" fmla="*/ 7 w 202"/>
              <a:gd name="T7" fmla="*/ 91 h 218"/>
              <a:gd name="T8" fmla="*/ 7 w 202"/>
              <a:gd name="T9" fmla="*/ 115 h 218"/>
              <a:gd name="T10" fmla="*/ 91 w 202"/>
              <a:gd name="T11" fmla="*/ 196 h 218"/>
              <a:gd name="T12" fmla="*/ 116 w 202"/>
              <a:gd name="T13" fmla="*/ 195 h 218"/>
              <a:gd name="T14" fmla="*/ 121 w 202"/>
              <a:gd name="T15" fmla="*/ 189 h 218"/>
              <a:gd name="T16" fmla="*/ 127 w 202"/>
              <a:gd name="T17" fmla="*/ 187 h 218"/>
              <a:gd name="T18" fmla="*/ 134 w 202"/>
              <a:gd name="T19" fmla="*/ 190 h 218"/>
              <a:gd name="T20" fmla="*/ 147 w 202"/>
              <a:gd name="T21" fmla="*/ 202 h 218"/>
              <a:gd name="T22" fmla="*/ 152 w 202"/>
              <a:gd name="T23" fmla="*/ 211 h 218"/>
              <a:gd name="T24" fmla="*/ 149 w 202"/>
              <a:gd name="T25" fmla="*/ 218 h 218"/>
              <a:gd name="T26" fmla="*/ 175 w 202"/>
              <a:gd name="T27" fmla="*/ 191 h 218"/>
              <a:gd name="T28" fmla="*/ 168 w 202"/>
              <a:gd name="T29" fmla="*/ 194 h 218"/>
              <a:gd name="T30" fmla="*/ 158 w 202"/>
              <a:gd name="T31" fmla="*/ 188 h 218"/>
              <a:gd name="T32" fmla="*/ 145 w 202"/>
              <a:gd name="T33" fmla="*/ 176 h 218"/>
              <a:gd name="T34" fmla="*/ 143 w 202"/>
              <a:gd name="T35" fmla="*/ 170 h 218"/>
              <a:gd name="T36" fmla="*/ 145 w 202"/>
              <a:gd name="T37" fmla="*/ 164 h 218"/>
              <a:gd name="T38" fmla="*/ 129 w 202"/>
              <a:gd name="T39" fmla="*/ 181 h 218"/>
              <a:gd name="T40" fmla="*/ 196 w 202"/>
              <a:gd name="T41" fmla="*/ 111 h 218"/>
              <a:gd name="T42" fmla="*/ 195 w 202"/>
              <a:gd name="T43" fmla="*/ 8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2" h="218">
                <a:moveTo>
                  <a:pt x="195" y="87"/>
                </a:moveTo>
                <a:cubicBezTo>
                  <a:pt x="111" y="7"/>
                  <a:pt x="111" y="7"/>
                  <a:pt x="111" y="7"/>
                </a:cubicBezTo>
                <a:cubicBezTo>
                  <a:pt x="104" y="0"/>
                  <a:pt x="94" y="0"/>
                  <a:pt x="87" y="7"/>
                </a:cubicBezTo>
                <a:cubicBezTo>
                  <a:pt x="7" y="91"/>
                  <a:pt x="7" y="91"/>
                  <a:pt x="7" y="91"/>
                </a:cubicBezTo>
                <a:cubicBezTo>
                  <a:pt x="0" y="98"/>
                  <a:pt x="0" y="109"/>
                  <a:pt x="7" y="115"/>
                </a:cubicBezTo>
                <a:cubicBezTo>
                  <a:pt x="91" y="196"/>
                  <a:pt x="91" y="196"/>
                  <a:pt x="91" y="196"/>
                </a:cubicBezTo>
                <a:cubicBezTo>
                  <a:pt x="98" y="202"/>
                  <a:pt x="109" y="202"/>
                  <a:pt x="116" y="195"/>
                </a:cubicBezTo>
                <a:cubicBezTo>
                  <a:pt x="121" y="189"/>
                  <a:pt x="121" y="189"/>
                  <a:pt x="121" y="189"/>
                </a:cubicBezTo>
                <a:cubicBezTo>
                  <a:pt x="123" y="188"/>
                  <a:pt x="125" y="187"/>
                  <a:pt x="127" y="187"/>
                </a:cubicBezTo>
                <a:cubicBezTo>
                  <a:pt x="130" y="187"/>
                  <a:pt x="132" y="188"/>
                  <a:pt x="134" y="190"/>
                </a:cubicBezTo>
                <a:cubicBezTo>
                  <a:pt x="147" y="202"/>
                  <a:pt x="147" y="202"/>
                  <a:pt x="147" y="202"/>
                </a:cubicBezTo>
                <a:cubicBezTo>
                  <a:pt x="148" y="204"/>
                  <a:pt x="152" y="209"/>
                  <a:pt x="152" y="211"/>
                </a:cubicBezTo>
                <a:cubicBezTo>
                  <a:pt x="152" y="213"/>
                  <a:pt x="151" y="216"/>
                  <a:pt x="149" y="218"/>
                </a:cubicBezTo>
                <a:cubicBezTo>
                  <a:pt x="175" y="191"/>
                  <a:pt x="175" y="191"/>
                  <a:pt x="175" y="191"/>
                </a:cubicBezTo>
                <a:cubicBezTo>
                  <a:pt x="174" y="193"/>
                  <a:pt x="171" y="194"/>
                  <a:pt x="168" y="194"/>
                </a:cubicBezTo>
                <a:cubicBezTo>
                  <a:pt x="166" y="194"/>
                  <a:pt x="160" y="190"/>
                  <a:pt x="158" y="188"/>
                </a:cubicBezTo>
                <a:cubicBezTo>
                  <a:pt x="145" y="176"/>
                  <a:pt x="145" y="176"/>
                  <a:pt x="145" y="176"/>
                </a:cubicBezTo>
                <a:cubicBezTo>
                  <a:pt x="144" y="174"/>
                  <a:pt x="143" y="172"/>
                  <a:pt x="143" y="170"/>
                </a:cubicBezTo>
                <a:cubicBezTo>
                  <a:pt x="143" y="168"/>
                  <a:pt x="144" y="166"/>
                  <a:pt x="145" y="164"/>
                </a:cubicBezTo>
                <a:cubicBezTo>
                  <a:pt x="129" y="181"/>
                  <a:pt x="129" y="181"/>
                  <a:pt x="129" y="181"/>
                </a:cubicBezTo>
                <a:cubicBezTo>
                  <a:pt x="196" y="111"/>
                  <a:pt x="196" y="111"/>
                  <a:pt x="196" y="111"/>
                </a:cubicBezTo>
                <a:cubicBezTo>
                  <a:pt x="202" y="104"/>
                  <a:pt x="202" y="93"/>
                  <a:pt x="195" y="87"/>
                </a:cubicBezTo>
                <a:close/>
              </a:path>
            </a:pathLst>
          </a:custGeom>
          <a:solidFill>
            <a:schemeClr val="accent2"/>
          </a:solidFill>
          <a:ln>
            <a:noFill/>
          </a:ln>
        </p:spPr>
        <p:txBody>
          <a:bodyPr anchor="ctr"/>
          <a:lstStyle/>
          <a:p>
            <a:pPr algn="ctr"/>
            <a:endParaRPr/>
          </a:p>
        </p:txBody>
      </p:sp>
      <p:sp>
        <p:nvSpPr>
          <p:cNvPr id="18" name="îṣļîḑé-Diamond 17">
            <a:extLst>
              <a:ext uri="{FF2B5EF4-FFF2-40B4-BE49-F238E27FC236}">
                <a16:creationId xmlns:a16="http://schemas.microsoft.com/office/drawing/2014/main" id="{F8FF5415-8D0E-4970-B093-6573B20299D3}"/>
              </a:ext>
            </a:extLst>
          </p:cNvPr>
          <p:cNvSpPr/>
          <p:nvPr/>
        </p:nvSpPr>
        <p:spPr>
          <a:xfrm rot="5400000">
            <a:off x="6081040" y="2990046"/>
            <a:ext cx="1067010" cy="1067009"/>
          </a:xfrm>
          <a:prstGeom prst="diamond">
            <a:avLst/>
          </a:prstGeom>
          <a:solidFill>
            <a:schemeClr val="bg1"/>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îṣļîḑé-Diamond 18">
            <a:extLst>
              <a:ext uri="{FF2B5EF4-FFF2-40B4-BE49-F238E27FC236}">
                <a16:creationId xmlns:a16="http://schemas.microsoft.com/office/drawing/2014/main" id="{C9C93564-CAE4-4E4F-8FDB-F3154ECD066E}"/>
              </a:ext>
            </a:extLst>
          </p:cNvPr>
          <p:cNvSpPr/>
          <p:nvPr/>
        </p:nvSpPr>
        <p:spPr>
          <a:xfrm rot="5400000">
            <a:off x="5034866" y="3648421"/>
            <a:ext cx="1067010" cy="1067009"/>
          </a:xfrm>
          <a:prstGeom prst="diamond">
            <a:avLst/>
          </a:prstGeom>
          <a:solidFill>
            <a:schemeClr val="bg1"/>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îṣļîḑé-Diamond 19">
            <a:extLst>
              <a:ext uri="{FF2B5EF4-FFF2-40B4-BE49-F238E27FC236}">
                <a16:creationId xmlns:a16="http://schemas.microsoft.com/office/drawing/2014/main" id="{AEE18C28-C3CE-45ED-B9DD-239C7DD47E23}"/>
              </a:ext>
            </a:extLst>
          </p:cNvPr>
          <p:cNvSpPr/>
          <p:nvPr/>
        </p:nvSpPr>
        <p:spPr>
          <a:xfrm rot="5400000">
            <a:off x="5695231" y="4681398"/>
            <a:ext cx="1067010" cy="1067009"/>
          </a:xfrm>
          <a:prstGeom prst="diamond">
            <a:avLst/>
          </a:prstGeom>
          <a:solidFill>
            <a:schemeClr val="bg1"/>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îṣļîḑé-任意多边形: 形状 10">
            <a:extLst>
              <a:ext uri="{FF2B5EF4-FFF2-40B4-BE49-F238E27FC236}">
                <a16:creationId xmlns:a16="http://schemas.microsoft.com/office/drawing/2014/main" id="{C6B01FCD-2695-4107-A8BF-4F9C8C8D5934}"/>
              </a:ext>
            </a:extLst>
          </p:cNvPr>
          <p:cNvSpPr>
            <a:spLocks/>
          </p:cNvSpPr>
          <p:nvPr/>
        </p:nvSpPr>
        <p:spPr bwMode="auto">
          <a:xfrm>
            <a:off x="5418518" y="3998138"/>
            <a:ext cx="315295" cy="314855"/>
          </a:xfrm>
          <a:custGeom>
            <a:avLst/>
            <a:gdLst>
              <a:gd name="connsiteX0" fmla="*/ 126452 w 606933"/>
              <a:gd name="connsiteY0" fmla="*/ 239923 h 606087"/>
              <a:gd name="connsiteX1" fmla="*/ 191364 w 606933"/>
              <a:gd name="connsiteY1" fmla="*/ 239923 h 606087"/>
              <a:gd name="connsiteX2" fmla="*/ 289791 w 606933"/>
              <a:gd name="connsiteY2" fmla="*/ 336874 h 606087"/>
              <a:gd name="connsiteX3" fmla="*/ 303467 w 606933"/>
              <a:gd name="connsiteY3" fmla="*/ 345627 h 606087"/>
              <a:gd name="connsiteX4" fmla="*/ 317142 w 606933"/>
              <a:gd name="connsiteY4" fmla="*/ 336874 h 606087"/>
              <a:gd name="connsiteX5" fmla="*/ 415569 w 606933"/>
              <a:gd name="connsiteY5" fmla="*/ 239923 h 606087"/>
              <a:gd name="connsiteX6" fmla="*/ 480481 w 606933"/>
              <a:gd name="connsiteY6" fmla="*/ 239923 h 606087"/>
              <a:gd name="connsiteX7" fmla="*/ 480481 w 606933"/>
              <a:gd name="connsiteY7" fmla="*/ 404009 h 606087"/>
              <a:gd name="connsiteX8" fmla="*/ 316083 w 606933"/>
              <a:gd name="connsiteY8" fmla="*/ 404009 h 606087"/>
              <a:gd name="connsiteX9" fmla="*/ 316083 w 606933"/>
              <a:gd name="connsiteY9" fmla="*/ 441905 h 606087"/>
              <a:gd name="connsiteX10" fmla="*/ 568988 w 606933"/>
              <a:gd name="connsiteY10" fmla="*/ 441905 h 606087"/>
              <a:gd name="connsiteX11" fmla="*/ 568988 w 606933"/>
              <a:gd name="connsiteY11" fmla="*/ 505096 h 606087"/>
              <a:gd name="connsiteX12" fmla="*/ 606933 w 606933"/>
              <a:gd name="connsiteY12" fmla="*/ 505096 h 606087"/>
              <a:gd name="connsiteX13" fmla="*/ 606933 w 606933"/>
              <a:gd name="connsiteY13" fmla="*/ 606087 h 606087"/>
              <a:gd name="connsiteX14" fmla="*/ 505714 w 606933"/>
              <a:gd name="connsiteY14" fmla="*/ 606087 h 606087"/>
              <a:gd name="connsiteX15" fmla="*/ 505714 w 606933"/>
              <a:gd name="connsiteY15" fmla="*/ 505096 h 606087"/>
              <a:gd name="connsiteX16" fmla="*/ 543659 w 606933"/>
              <a:gd name="connsiteY16" fmla="*/ 505096 h 606087"/>
              <a:gd name="connsiteX17" fmla="*/ 543659 w 606933"/>
              <a:gd name="connsiteY17" fmla="*/ 467105 h 606087"/>
              <a:gd name="connsiteX18" fmla="*/ 316083 w 606933"/>
              <a:gd name="connsiteY18" fmla="*/ 467105 h 606087"/>
              <a:gd name="connsiteX19" fmla="*/ 316083 w 606933"/>
              <a:gd name="connsiteY19" fmla="*/ 505096 h 606087"/>
              <a:gd name="connsiteX20" fmla="*/ 354028 w 606933"/>
              <a:gd name="connsiteY20" fmla="*/ 505096 h 606087"/>
              <a:gd name="connsiteX21" fmla="*/ 354028 w 606933"/>
              <a:gd name="connsiteY21" fmla="*/ 606087 h 606087"/>
              <a:gd name="connsiteX22" fmla="*/ 252905 w 606933"/>
              <a:gd name="connsiteY22" fmla="*/ 606087 h 606087"/>
              <a:gd name="connsiteX23" fmla="*/ 252905 w 606933"/>
              <a:gd name="connsiteY23" fmla="*/ 505096 h 606087"/>
              <a:gd name="connsiteX24" fmla="*/ 290850 w 606933"/>
              <a:gd name="connsiteY24" fmla="*/ 505096 h 606087"/>
              <a:gd name="connsiteX25" fmla="*/ 290850 w 606933"/>
              <a:gd name="connsiteY25" fmla="*/ 467105 h 606087"/>
              <a:gd name="connsiteX26" fmla="*/ 63274 w 606933"/>
              <a:gd name="connsiteY26" fmla="*/ 467105 h 606087"/>
              <a:gd name="connsiteX27" fmla="*/ 63274 w 606933"/>
              <a:gd name="connsiteY27" fmla="*/ 505096 h 606087"/>
              <a:gd name="connsiteX28" fmla="*/ 101123 w 606933"/>
              <a:gd name="connsiteY28" fmla="*/ 505096 h 606087"/>
              <a:gd name="connsiteX29" fmla="*/ 101123 w 606933"/>
              <a:gd name="connsiteY29" fmla="*/ 606087 h 606087"/>
              <a:gd name="connsiteX30" fmla="*/ 0 w 606933"/>
              <a:gd name="connsiteY30" fmla="*/ 606087 h 606087"/>
              <a:gd name="connsiteX31" fmla="*/ 0 w 606933"/>
              <a:gd name="connsiteY31" fmla="*/ 505096 h 606087"/>
              <a:gd name="connsiteX32" fmla="*/ 37945 w 606933"/>
              <a:gd name="connsiteY32" fmla="*/ 505096 h 606087"/>
              <a:gd name="connsiteX33" fmla="*/ 37945 w 606933"/>
              <a:gd name="connsiteY33" fmla="*/ 441905 h 606087"/>
              <a:gd name="connsiteX34" fmla="*/ 290850 w 606933"/>
              <a:gd name="connsiteY34" fmla="*/ 441905 h 606087"/>
              <a:gd name="connsiteX35" fmla="*/ 290850 w 606933"/>
              <a:gd name="connsiteY35" fmla="*/ 404009 h 606087"/>
              <a:gd name="connsiteX36" fmla="*/ 126452 w 606933"/>
              <a:gd name="connsiteY36" fmla="*/ 404009 h 606087"/>
              <a:gd name="connsiteX37" fmla="*/ 303502 w 606933"/>
              <a:gd name="connsiteY37" fmla="*/ 71264 h 606087"/>
              <a:gd name="connsiteX38" fmla="*/ 250822 w 606933"/>
              <a:gd name="connsiteY38" fmla="*/ 122140 h 606087"/>
              <a:gd name="connsiteX39" fmla="*/ 303502 w 606933"/>
              <a:gd name="connsiteY39" fmla="*/ 173111 h 606087"/>
              <a:gd name="connsiteX40" fmla="*/ 356183 w 606933"/>
              <a:gd name="connsiteY40" fmla="*/ 122140 h 606087"/>
              <a:gd name="connsiteX41" fmla="*/ 303502 w 606933"/>
              <a:gd name="connsiteY41" fmla="*/ 71264 h 606087"/>
              <a:gd name="connsiteX42" fmla="*/ 303502 w 606933"/>
              <a:gd name="connsiteY42" fmla="*/ 0 h 606087"/>
              <a:gd name="connsiteX43" fmla="*/ 429955 w 606933"/>
              <a:gd name="connsiteY43" fmla="*/ 122140 h 606087"/>
              <a:gd name="connsiteX44" fmla="*/ 303502 w 606933"/>
              <a:gd name="connsiteY44" fmla="*/ 315639 h 606087"/>
              <a:gd name="connsiteX45" fmla="*/ 177049 w 606933"/>
              <a:gd name="connsiteY45" fmla="*/ 122140 h 606087"/>
              <a:gd name="connsiteX46" fmla="*/ 303502 w 606933"/>
              <a:gd name="connsiteY46" fmla="*/ 0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06933" h="606087">
                <a:moveTo>
                  <a:pt x="126452" y="239923"/>
                </a:moveTo>
                <a:lnTo>
                  <a:pt x="191364" y="239923"/>
                </a:lnTo>
                <a:cubicBezTo>
                  <a:pt x="230851" y="298209"/>
                  <a:pt x="286131" y="334566"/>
                  <a:pt x="289791" y="336874"/>
                </a:cubicBezTo>
                <a:lnTo>
                  <a:pt x="303467" y="345627"/>
                </a:lnTo>
                <a:lnTo>
                  <a:pt x="317142" y="336874"/>
                </a:lnTo>
                <a:cubicBezTo>
                  <a:pt x="320802" y="334566"/>
                  <a:pt x="376083" y="298209"/>
                  <a:pt x="415569" y="239923"/>
                </a:cubicBezTo>
                <a:lnTo>
                  <a:pt x="480481" y="239923"/>
                </a:lnTo>
                <a:lnTo>
                  <a:pt x="480481" y="404009"/>
                </a:lnTo>
                <a:lnTo>
                  <a:pt x="316083" y="404009"/>
                </a:lnTo>
                <a:lnTo>
                  <a:pt x="316083" y="441905"/>
                </a:lnTo>
                <a:lnTo>
                  <a:pt x="568988" y="441905"/>
                </a:lnTo>
                <a:lnTo>
                  <a:pt x="568988" y="505096"/>
                </a:lnTo>
                <a:lnTo>
                  <a:pt x="606933" y="505096"/>
                </a:lnTo>
                <a:lnTo>
                  <a:pt x="606933" y="606087"/>
                </a:lnTo>
                <a:lnTo>
                  <a:pt x="505714" y="606087"/>
                </a:lnTo>
                <a:lnTo>
                  <a:pt x="505714" y="505096"/>
                </a:lnTo>
                <a:lnTo>
                  <a:pt x="543659" y="505096"/>
                </a:lnTo>
                <a:lnTo>
                  <a:pt x="543659" y="467105"/>
                </a:lnTo>
                <a:lnTo>
                  <a:pt x="316083" y="467105"/>
                </a:lnTo>
                <a:lnTo>
                  <a:pt x="316083" y="505096"/>
                </a:lnTo>
                <a:lnTo>
                  <a:pt x="354028" y="505096"/>
                </a:lnTo>
                <a:lnTo>
                  <a:pt x="354028" y="606087"/>
                </a:lnTo>
                <a:lnTo>
                  <a:pt x="252905" y="606087"/>
                </a:lnTo>
                <a:lnTo>
                  <a:pt x="252905" y="505096"/>
                </a:lnTo>
                <a:lnTo>
                  <a:pt x="290850" y="505096"/>
                </a:lnTo>
                <a:lnTo>
                  <a:pt x="290850" y="467105"/>
                </a:lnTo>
                <a:lnTo>
                  <a:pt x="63274" y="467105"/>
                </a:lnTo>
                <a:lnTo>
                  <a:pt x="63274" y="505096"/>
                </a:lnTo>
                <a:lnTo>
                  <a:pt x="101123" y="505096"/>
                </a:lnTo>
                <a:lnTo>
                  <a:pt x="101123" y="606087"/>
                </a:lnTo>
                <a:lnTo>
                  <a:pt x="0" y="606087"/>
                </a:lnTo>
                <a:lnTo>
                  <a:pt x="0" y="505096"/>
                </a:lnTo>
                <a:lnTo>
                  <a:pt x="37945" y="505096"/>
                </a:lnTo>
                <a:lnTo>
                  <a:pt x="37945" y="441905"/>
                </a:lnTo>
                <a:lnTo>
                  <a:pt x="290850" y="441905"/>
                </a:lnTo>
                <a:lnTo>
                  <a:pt x="290850" y="404009"/>
                </a:lnTo>
                <a:lnTo>
                  <a:pt x="126452" y="404009"/>
                </a:lnTo>
                <a:close/>
                <a:moveTo>
                  <a:pt x="303502" y="71264"/>
                </a:moveTo>
                <a:cubicBezTo>
                  <a:pt x="274417" y="71264"/>
                  <a:pt x="250822" y="94057"/>
                  <a:pt x="250822" y="122140"/>
                </a:cubicBezTo>
                <a:cubicBezTo>
                  <a:pt x="250822" y="150318"/>
                  <a:pt x="274417" y="173111"/>
                  <a:pt x="303502" y="173111"/>
                </a:cubicBezTo>
                <a:cubicBezTo>
                  <a:pt x="332587" y="173111"/>
                  <a:pt x="356183" y="150318"/>
                  <a:pt x="356183" y="122140"/>
                </a:cubicBezTo>
                <a:cubicBezTo>
                  <a:pt x="356183" y="94057"/>
                  <a:pt x="332587" y="71264"/>
                  <a:pt x="303502" y="71264"/>
                </a:cubicBezTo>
                <a:close/>
                <a:moveTo>
                  <a:pt x="303502" y="0"/>
                </a:moveTo>
                <a:cubicBezTo>
                  <a:pt x="373326" y="0"/>
                  <a:pt x="429955" y="54723"/>
                  <a:pt x="429955" y="122140"/>
                </a:cubicBezTo>
                <a:cubicBezTo>
                  <a:pt x="429955" y="234181"/>
                  <a:pt x="303502" y="315639"/>
                  <a:pt x="303502" y="315639"/>
                </a:cubicBezTo>
                <a:cubicBezTo>
                  <a:pt x="303502" y="315639"/>
                  <a:pt x="177049" y="234181"/>
                  <a:pt x="177049" y="122140"/>
                </a:cubicBezTo>
                <a:cubicBezTo>
                  <a:pt x="177049" y="54723"/>
                  <a:pt x="233679" y="0"/>
                  <a:pt x="303502" y="0"/>
                </a:cubicBezTo>
                <a:close/>
              </a:path>
            </a:pathLst>
          </a:custGeom>
          <a:solidFill>
            <a:schemeClr val="accent3"/>
          </a:solidFill>
          <a:ln>
            <a:noFill/>
          </a:ln>
        </p:spPr>
        <p:txBody>
          <a:bodyPr anchor="ctr"/>
          <a:lstStyle/>
          <a:p>
            <a:pPr algn="ctr"/>
            <a:endParaRPr/>
          </a:p>
        </p:txBody>
      </p:sp>
      <p:sp>
        <p:nvSpPr>
          <p:cNvPr id="22" name="îṣļîḑé-任意多边形: 形状 11">
            <a:extLst>
              <a:ext uri="{FF2B5EF4-FFF2-40B4-BE49-F238E27FC236}">
                <a16:creationId xmlns:a16="http://schemas.microsoft.com/office/drawing/2014/main" id="{2F4D793A-591A-4941-A941-6407906D26D4}"/>
              </a:ext>
            </a:extLst>
          </p:cNvPr>
          <p:cNvSpPr>
            <a:spLocks/>
          </p:cNvSpPr>
          <p:nvPr/>
        </p:nvSpPr>
        <p:spPr bwMode="auto">
          <a:xfrm>
            <a:off x="5891211" y="2235995"/>
            <a:ext cx="328313" cy="313108"/>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accent1"/>
          </a:solidFill>
          <a:ln w="9525">
            <a:noFill/>
            <a:round/>
            <a:headEnd/>
            <a:tailEnd/>
          </a:ln>
        </p:spPr>
        <p:txBody>
          <a:bodyPr anchor="ctr"/>
          <a:lstStyle/>
          <a:p>
            <a:pPr algn="ctr"/>
            <a:endParaRPr/>
          </a:p>
        </p:txBody>
      </p:sp>
      <p:sp>
        <p:nvSpPr>
          <p:cNvPr id="23" name="îṣļîḑé-任意多边形: 形状 12">
            <a:extLst>
              <a:ext uri="{FF2B5EF4-FFF2-40B4-BE49-F238E27FC236}">
                <a16:creationId xmlns:a16="http://schemas.microsoft.com/office/drawing/2014/main" id="{C9E7F81C-19CA-476C-8ABB-73B34EDF8E90}"/>
              </a:ext>
            </a:extLst>
          </p:cNvPr>
          <p:cNvSpPr>
            <a:spLocks/>
          </p:cNvSpPr>
          <p:nvPr/>
        </p:nvSpPr>
        <p:spPr bwMode="auto">
          <a:xfrm>
            <a:off x="6494648" y="3366717"/>
            <a:ext cx="328313" cy="327816"/>
          </a:xfrm>
          <a:custGeom>
            <a:avLst/>
            <a:gdLst>
              <a:gd name="connsiteX0" fmla="*/ 497095 w 607639"/>
              <a:gd name="connsiteY0" fmla="*/ 261992 h 606722"/>
              <a:gd name="connsiteX1" fmla="*/ 497095 w 607639"/>
              <a:gd name="connsiteY1" fmla="*/ 468794 h 606722"/>
              <a:gd name="connsiteX2" fmla="*/ 524775 w 607639"/>
              <a:gd name="connsiteY2" fmla="*/ 468794 h 606722"/>
              <a:gd name="connsiteX3" fmla="*/ 524775 w 607639"/>
              <a:gd name="connsiteY3" fmla="*/ 261992 h 606722"/>
              <a:gd name="connsiteX4" fmla="*/ 414320 w 607639"/>
              <a:gd name="connsiteY4" fmla="*/ 261992 h 606722"/>
              <a:gd name="connsiteX5" fmla="*/ 414320 w 607639"/>
              <a:gd name="connsiteY5" fmla="*/ 468794 h 606722"/>
              <a:gd name="connsiteX6" fmla="*/ 469503 w 607639"/>
              <a:gd name="connsiteY6" fmla="*/ 468794 h 606722"/>
              <a:gd name="connsiteX7" fmla="*/ 469503 w 607639"/>
              <a:gd name="connsiteY7" fmla="*/ 261992 h 606722"/>
              <a:gd name="connsiteX8" fmla="*/ 359047 w 607639"/>
              <a:gd name="connsiteY8" fmla="*/ 261992 h 606722"/>
              <a:gd name="connsiteX9" fmla="*/ 359047 w 607639"/>
              <a:gd name="connsiteY9" fmla="*/ 468794 h 606722"/>
              <a:gd name="connsiteX10" fmla="*/ 386639 w 607639"/>
              <a:gd name="connsiteY10" fmla="*/ 468794 h 606722"/>
              <a:gd name="connsiteX11" fmla="*/ 386639 w 607639"/>
              <a:gd name="connsiteY11" fmla="*/ 261992 h 606722"/>
              <a:gd name="connsiteX12" fmla="*/ 276183 w 607639"/>
              <a:gd name="connsiteY12" fmla="*/ 261992 h 606722"/>
              <a:gd name="connsiteX13" fmla="*/ 276183 w 607639"/>
              <a:gd name="connsiteY13" fmla="*/ 468794 h 606722"/>
              <a:gd name="connsiteX14" fmla="*/ 331456 w 607639"/>
              <a:gd name="connsiteY14" fmla="*/ 468794 h 606722"/>
              <a:gd name="connsiteX15" fmla="*/ 331456 w 607639"/>
              <a:gd name="connsiteY15" fmla="*/ 261992 h 606722"/>
              <a:gd name="connsiteX16" fmla="*/ 220911 w 607639"/>
              <a:gd name="connsiteY16" fmla="*/ 261992 h 606722"/>
              <a:gd name="connsiteX17" fmla="*/ 220911 w 607639"/>
              <a:gd name="connsiteY17" fmla="*/ 468794 h 606722"/>
              <a:gd name="connsiteX18" fmla="*/ 248592 w 607639"/>
              <a:gd name="connsiteY18" fmla="*/ 468794 h 606722"/>
              <a:gd name="connsiteX19" fmla="*/ 248592 w 607639"/>
              <a:gd name="connsiteY19" fmla="*/ 261992 h 606722"/>
              <a:gd name="connsiteX20" fmla="*/ 138136 w 607639"/>
              <a:gd name="connsiteY20" fmla="*/ 261992 h 606722"/>
              <a:gd name="connsiteX21" fmla="*/ 138136 w 607639"/>
              <a:gd name="connsiteY21" fmla="*/ 468794 h 606722"/>
              <a:gd name="connsiteX22" fmla="*/ 193319 w 607639"/>
              <a:gd name="connsiteY22" fmla="*/ 468794 h 606722"/>
              <a:gd name="connsiteX23" fmla="*/ 193319 w 607639"/>
              <a:gd name="connsiteY23" fmla="*/ 261992 h 606722"/>
              <a:gd name="connsiteX24" fmla="*/ 82864 w 607639"/>
              <a:gd name="connsiteY24" fmla="*/ 261992 h 606722"/>
              <a:gd name="connsiteX25" fmla="*/ 82864 w 607639"/>
              <a:gd name="connsiteY25" fmla="*/ 468794 h 606722"/>
              <a:gd name="connsiteX26" fmla="*/ 110455 w 607639"/>
              <a:gd name="connsiteY26" fmla="*/ 468794 h 606722"/>
              <a:gd name="connsiteX27" fmla="*/ 110455 w 607639"/>
              <a:gd name="connsiteY27" fmla="*/ 261992 h 606722"/>
              <a:gd name="connsiteX28" fmla="*/ 303820 w 607639"/>
              <a:gd name="connsiteY28" fmla="*/ 110294 h 606722"/>
              <a:gd name="connsiteX29" fmla="*/ 331447 w 607639"/>
              <a:gd name="connsiteY29" fmla="*/ 137885 h 606722"/>
              <a:gd name="connsiteX30" fmla="*/ 303820 w 607639"/>
              <a:gd name="connsiteY30" fmla="*/ 165476 h 606722"/>
              <a:gd name="connsiteX31" fmla="*/ 276193 w 607639"/>
              <a:gd name="connsiteY31" fmla="*/ 137885 h 606722"/>
              <a:gd name="connsiteX32" fmla="*/ 303820 w 607639"/>
              <a:gd name="connsiteY32" fmla="*/ 110294 h 606722"/>
              <a:gd name="connsiteX33" fmla="*/ 303775 w 607639"/>
              <a:gd name="connsiteY33" fmla="*/ 27550 h 606722"/>
              <a:gd name="connsiteX34" fmla="*/ 174005 w 607639"/>
              <a:gd name="connsiteY34" fmla="*/ 103446 h 606722"/>
              <a:gd name="connsiteX35" fmla="*/ 299681 w 607639"/>
              <a:gd name="connsiteY35" fmla="*/ 56522 h 606722"/>
              <a:gd name="connsiteX36" fmla="*/ 309293 w 607639"/>
              <a:gd name="connsiteY36" fmla="*/ 55189 h 606722"/>
              <a:gd name="connsiteX37" fmla="*/ 434969 w 607639"/>
              <a:gd name="connsiteY37" fmla="*/ 102024 h 606722"/>
              <a:gd name="connsiteX38" fmla="*/ 303775 w 607639"/>
              <a:gd name="connsiteY38" fmla="*/ 27550 h 606722"/>
              <a:gd name="connsiteX39" fmla="*/ 303775 w 607639"/>
              <a:gd name="connsiteY39" fmla="*/ 0 h 606722"/>
              <a:gd name="connsiteX40" fmla="*/ 470927 w 607639"/>
              <a:gd name="connsiteY40" fmla="*/ 115799 h 606722"/>
              <a:gd name="connsiteX41" fmla="*/ 570346 w 607639"/>
              <a:gd name="connsiteY41" fmla="*/ 153036 h 606722"/>
              <a:gd name="connsiteX42" fmla="*/ 579958 w 607639"/>
              <a:gd name="connsiteY42" fmla="*/ 165478 h 606722"/>
              <a:gd name="connsiteX43" fmla="*/ 579958 w 607639"/>
              <a:gd name="connsiteY43" fmla="*/ 193028 h 606722"/>
              <a:gd name="connsiteX44" fmla="*/ 579958 w 607639"/>
              <a:gd name="connsiteY44" fmla="*/ 248217 h 606722"/>
              <a:gd name="connsiteX45" fmla="*/ 566163 w 607639"/>
              <a:gd name="connsiteY45" fmla="*/ 261992 h 606722"/>
              <a:gd name="connsiteX46" fmla="*/ 552367 w 607639"/>
              <a:gd name="connsiteY46" fmla="*/ 261992 h 606722"/>
              <a:gd name="connsiteX47" fmla="*/ 552367 w 607639"/>
              <a:gd name="connsiteY47" fmla="*/ 468794 h 606722"/>
              <a:gd name="connsiteX48" fmla="*/ 566163 w 607639"/>
              <a:gd name="connsiteY48" fmla="*/ 468794 h 606722"/>
              <a:gd name="connsiteX49" fmla="*/ 579958 w 607639"/>
              <a:gd name="connsiteY49" fmla="*/ 482569 h 606722"/>
              <a:gd name="connsiteX50" fmla="*/ 566163 w 607639"/>
              <a:gd name="connsiteY50" fmla="*/ 496344 h 606722"/>
              <a:gd name="connsiteX51" fmla="*/ 538571 w 607639"/>
              <a:gd name="connsiteY51" fmla="*/ 496344 h 606722"/>
              <a:gd name="connsiteX52" fmla="*/ 483299 w 607639"/>
              <a:gd name="connsiteY52" fmla="*/ 496344 h 606722"/>
              <a:gd name="connsiteX53" fmla="*/ 400435 w 607639"/>
              <a:gd name="connsiteY53" fmla="*/ 496344 h 606722"/>
              <a:gd name="connsiteX54" fmla="*/ 345252 w 607639"/>
              <a:gd name="connsiteY54" fmla="*/ 496344 h 606722"/>
              <a:gd name="connsiteX55" fmla="*/ 262387 w 607639"/>
              <a:gd name="connsiteY55" fmla="*/ 496344 h 606722"/>
              <a:gd name="connsiteX56" fmla="*/ 207115 w 607639"/>
              <a:gd name="connsiteY56" fmla="*/ 496344 h 606722"/>
              <a:gd name="connsiteX57" fmla="*/ 124251 w 607639"/>
              <a:gd name="connsiteY57" fmla="*/ 496344 h 606722"/>
              <a:gd name="connsiteX58" fmla="*/ 69068 w 607639"/>
              <a:gd name="connsiteY58" fmla="*/ 496344 h 606722"/>
              <a:gd name="connsiteX59" fmla="*/ 55272 w 607639"/>
              <a:gd name="connsiteY59" fmla="*/ 496344 h 606722"/>
              <a:gd name="connsiteX60" fmla="*/ 55272 w 607639"/>
              <a:gd name="connsiteY60" fmla="*/ 537758 h 606722"/>
              <a:gd name="connsiteX61" fmla="*/ 41387 w 607639"/>
              <a:gd name="connsiteY61" fmla="*/ 551533 h 606722"/>
              <a:gd name="connsiteX62" fmla="*/ 27592 w 607639"/>
              <a:gd name="connsiteY62" fmla="*/ 551533 h 606722"/>
              <a:gd name="connsiteX63" fmla="*/ 27592 w 607639"/>
              <a:gd name="connsiteY63" fmla="*/ 579083 h 606722"/>
              <a:gd name="connsiteX64" fmla="*/ 579958 w 607639"/>
              <a:gd name="connsiteY64" fmla="*/ 579083 h 606722"/>
              <a:gd name="connsiteX65" fmla="*/ 579958 w 607639"/>
              <a:gd name="connsiteY65" fmla="*/ 551533 h 606722"/>
              <a:gd name="connsiteX66" fmla="*/ 96660 w 607639"/>
              <a:gd name="connsiteY66" fmla="*/ 551533 h 606722"/>
              <a:gd name="connsiteX67" fmla="*/ 82864 w 607639"/>
              <a:gd name="connsiteY67" fmla="*/ 537758 h 606722"/>
              <a:gd name="connsiteX68" fmla="*/ 96660 w 607639"/>
              <a:gd name="connsiteY68" fmla="*/ 523983 h 606722"/>
              <a:gd name="connsiteX69" fmla="*/ 593843 w 607639"/>
              <a:gd name="connsiteY69" fmla="*/ 523983 h 606722"/>
              <a:gd name="connsiteX70" fmla="*/ 607639 w 607639"/>
              <a:gd name="connsiteY70" fmla="*/ 537758 h 606722"/>
              <a:gd name="connsiteX71" fmla="*/ 607639 w 607639"/>
              <a:gd name="connsiteY71" fmla="*/ 592947 h 606722"/>
              <a:gd name="connsiteX72" fmla="*/ 593843 w 607639"/>
              <a:gd name="connsiteY72" fmla="*/ 606722 h 606722"/>
              <a:gd name="connsiteX73" fmla="*/ 13796 w 607639"/>
              <a:gd name="connsiteY73" fmla="*/ 606722 h 606722"/>
              <a:gd name="connsiteX74" fmla="*/ 0 w 607639"/>
              <a:gd name="connsiteY74" fmla="*/ 592947 h 606722"/>
              <a:gd name="connsiteX75" fmla="*/ 0 w 607639"/>
              <a:gd name="connsiteY75" fmla="*/ 537758 h 606722"/>
              <a:gd name="connsiteX76" fmla="*/ 13796 w 607639"/>
              <a:gd name="connsiteY76" fmla="*/ 523983 h 606722"/>
              <a:gd name="connsiteX77" fmla="*/ 27592 w 607639"/>
              <a:gd name="connsiteY77" fmla="*/ 523983 h 606722"/>
              <a:gd name="connsiteX78" fmla="*/ 27592 w 607639"/>
              <a:gd name="connsiteY78" fmla="*/ 482569 h 606722"/>
              <a:gd name="connsiteX79" fmla="*/ 41387 w 607639"/>
              <a:gd name="connsiteY79" fmla="*/ 468794 h 606722"/>
              <a:gd name="connsiteX80" fmla="*/ 55272 w 607639"/>
              <a:gd name="connsiteY80" fmla="*/ 468794 h 606722"/>
              <a:gd name="connsiteX81" fmla="*/ 55272 w 607639"/>
              <a:gd name="connsiteY81" fmla="*/ 261992 h 606722"/>
              <a:gd name="connsiteX82" fmla="*/ 41387 w 607639"/>
              <a:gd name="connsiteY82" fmla="*/ 261992 h 606722"/>
              <a:gd name="connsiteX83" fmla="*/ 27592 w 607639"/>
              <a:gd name="connsiteY83" fmla="*/ 248217 h 606722"/>
              <a:gd name="connsiteX84" fmla="*/ 41387 w 607639"/>
              <a:gd name="connsiteY84" fmla="*/ 234442 h 606722"/>
              <a:gd name="connsiteX85" fmla="*/ 69068 w 607639"/>
              <a:gd name="connsiteY85" fmla="*/ 234442 h 606722"/>
              <a:gd name="connsiteX86" fmla="*/ 124251 w 607639"/>
              <a:gd name="connsiteY86" fmla="*/ 234442 h 606722"/>
              <a:gd name="connsiteX87" fmla="*/ 207115 w 607639"/>
              <a:gd name="connsiteY87" fmla="*/ 234442 h 606722"/>
              <a:gd name="connsiteX88" fmla="*/ 262387 w 607639"/>
              <a:gd name="connsiteY88" fmla="*/ 234442 h 606722"/>
              <a:gd name="connsiteX89" fmla="*/ 345252 w 607639"/>
              <a:gd name="connsiteY89" fmla="*/ 234442 h 606722"/>
              <a:gd name="connsiteX90" fmla="*/ 400435 w 607639"/>
              <a:gd name="connsiteY90" fmla="*/ 234442 h 606722"/>
              <a:gd name="connsiteX91" fmla="*/ 483299 w 607639"/>
              <a:gd name="connsiteY91" fmla="*/ 234442 h 606722"/>
              <a:gd name="connsiteX92" fmla="*/ 538571 w 607639"/>
              <a:gd name="connsiteY92" fmla="*/ 234442 h 606722"/>
              <a:gd name="connsiteX93" fmla="*/ 552367 w 607639"/>
              <a:gd name="connsiteY93" fmla="*/ 234442 h 606722"/>
              <a:gd name="connsiteX94" fmla="*/ 552367 w 607639"/>
              <a:gd name="connsiteY94" fmla="*/ 193028 h 606722"/>
              <a:gd name="connsiteX95" fmla="*/ 552367 w 607639"/>
              <a:gd name="connsiteY95" fmla="*/ 175076 h 606722"/>
              <a:gd name="connsiteX96" fmla="*/ 303775 w 607639"/>
              <a:gd name="connsiteY96" fmla="*/ 84072 h 606722"/>
              <a:gd name="connsiteX97" fmla="*/ 55272 w 607639"/>
              <a:gd name="connsiteY97" fmla="*/ 175076 h 606722"/>
              <a:gd name="connsiteX98" fmla="*/ 55272 w 607639"/>
              <a:gd name="connsiteY98" fmla="*/ 179253 h 606722"/>
              <a:gd name="connsiteX99" fmla="*/ 510979 w 607639"/>
              <a:gd name="connsiteY99" fmla="*/ 179253 h 606722"/>
              <a:gd name="connsiteX100" fmla="*/ 524775 w 607639"/>
              <a:gd name="connsiteY100" fmla="*/ 193028 h 606722"/>
              <a:gd name="connsiteX101" fmla="*/ 510979 w 607639"/>
              <a:gd name="connsiteY101" fmla="*/ 206803 h 606722"/>
              <a:gd name="connsiteX102" fmla="*/ 41387 w 607639"/>
              <a:gd name="connsiteY102" fmla="*/ 206803 h 606722"/>
              <a:gd name="connsiteX103" fmla="*/ 27592 w 607639"/>
              <a:gd name="connsiteY103" fmla="*/ 193028 h 606722"/>
              <a:gd name="connsiteX104" fmla="*/ 27592 w 607639"/>
              <a:gd name="connsiteY104" fmla="*/ 165478 h 606722"/>
              <a:gd name="connsiteX105" fmla="*/ 37293 w 607639"/>
              <a:gd name="connsiteY105" fmla="*/ 153036 h 606722"/>
              <a:gd name="connsiteX106" fmla="*/ 136712 w 607639"/>
              <a:gd name="connsiteY106" fmla="*/ 115799 h 606722"/>
              <a:gd name="connsiteX107" fmla="*/ 303775 w 607639"/>
              <a:gd name="connsiteY10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607639" h="606722">
                <a:moveTo>
                  <a:pt x="497095" y="261992"/>
                </a:moveTo>
                <a:lnTo>
                  <a:pt x="497095" y="468794"/>
                </a:lnTo>
                <a:lnTo>
                  <a:pt x="524775" y="468794"/>
                </a:lnTo>
                <a:lnTo>
                  <a:pt x="524775" y="261992"/>
                </a:lnTo>
                <a:close/>
                <a:moveTo>
                  <a:pt x="414320" y="261992"/>
                </a:moveTo>
                <a:lnTo>
                  <a:pt x="414320" y="468794"/>
                </a:lnTo>
                <a:lnTo>
                  <a:pt x="469503" y="468794"/>
                </a:lnTo>
                <a:lnTo>
                  <a:pt x="469503" y="261992"/>
                </a:lnTo>
                <a:close/>
                <a:moveTo>
                  <a:pt x="359047" y="261992"/>
                </a:moveTo>
                <a:lnTo>
                  <a:pt x="359047" y="468794"/>
                </a:lnTo>
                <a:lnTo>
                  <a:pt x="386639" y="468794"/>
                </a:lnTo>
                <a:lnTo>
                  <a:pt x="386639" y="261992"/>
                </a:lnTo>
                <a:close/>
                <a:moveTo>
                  <a:pt x="276183" y="261992"/>
                </a:moveTo>
                <a:lnTo>
                  <a:pt x="276183" y="468794"/>
                </a:lnTo>
                <a:lnTo>
                  <a:pt x="331456" y="468794"/>
                </a:lnTo>
                <a:lnTo>
                  <a:pt x="331456" y="261992"/>
                </a:lnTo>
                <a:close/>
                <a:moveTo>
                  <a:pt x="220911" y="261992"/>
                </a:moveTo>
                <a:lnTo>
                  <a:pt x="220911" y="468794"/>
                </a:lnTo>
                <a:lnTo>
                  <a:pt x="248592" y="468794"/>
                </a:lnTo>
                <a:lnTo>
                  <a:pt x="248592" y="261992"/>
                </a:lnTo>
                <a:close/>
                <a:moveTo>
                  <a:pt x="138136" y="261992"/>
                </a:moveTo>
                <a:lnTo>
                  <a:pt x="138136" y="468794"/>
                </a:lnTo>
                <a:lnTo>
                  <a:pt x="193319" y="468794"/>
                </a:lnTo>
                <a:lnTo>
                  <a:pt x="193319" y="261992"/>
                </a:lnTo>
                <a:close/>
                <a:moveTo>
                  <a:pt x="82864" y="261992"/>
                </a:moveTo>
                <a:lnTo>
                  <a:pt x="82864" y="468794"/>
                </a:lnTo>
                <a:lnTo>
                  <a:pt x="110455" y="468794"/>
                </a:lnTo>
                <a:lnTo>
                  <a:pt x="110455" y="261992"/>
                </a:lnTo>
                <a:close/>
                <a:moveTo>
                  <a:pt x="303820" y="110294"/>
                </a:moveTo>
                <a:cubicBezTo>
                  <a:pt x="319078" y="110294"/>
                  <a:pt x="331447" y="122647"/>
                  <a:pt x="331447" y="137885"/>
                </a:cubicBezTo>
                <a:cubicBezTo>
                  <a:pt x="331447" y="153123"/>
                  <a:pt x="319078" y="165476"/>
                  <a:pt x="303820" y="165476"/>
                </a:cubicBezTo>
                <a:cubicBezTo>
                  <a:pt x="288562" y="165476"/>
                  <a:pt x="276193" y="153123"/>
                  <a:pt x="276193" y="137885"/>
                </a:cubicBezTo>
                <a:cubicBezTo>
                  <a:pt x="276193" y="122647"/>
                  <a:pt x="288562" y="110294"/>
                  <a:pt x="303820" y="110294"/>
                </a:cubicBezTo>
                <a:close/>
                <a:moveTo>
                  <a:pt x="303775" y="27550"/>
                </a:moveTo>
                <a:cubicBezTo>
                  <a:pt x="248592" y="27550"/>
                  <a:pt x="198838" y="57944"/>
                  <a:pt x="174005" y="103446"/>
                </a:cubicBezTo>
                <a:lnTo>
                  <a:pt x="299681" y="56522"/>
                </a:lnTo>
                <a:cubicBezTo>
                  <a:pt x="302440" y="55189"/>
                  <a:pt x="305199" y="55189"/>
                  <a:pt x="309293" y="55189"/>
                </a:cubicBezTo>
                <a:lnTo>
                  <a:pt x="434969" y="102024"/>
                </a:lnTo>
                <a:cubicBezTo>
                  <a:pt x="408712" y="57944"/>
                  <a:pt x="359047" y="27550"/>
                  <a:pt x="303775" y="27550"/>
                </a:cubicBezTo>
                <a:close/>
                <a:moveTo>
                  <a:pt x="303775" y="0"/>
                </a:moveTo>
                <a:cubicBezTo>
                  <a:pt x="379786" y="0"/>
                  <a:pt x="446006" y="48257"/>
                  <a:pt x="470927" y="115799"/>
                </a:cubicBezTo>
                <a:lnTo>
                  <a:pt x="570346" y="153036"/>
                </a:lnTo>
                <a:cubicBezTo>
                  <a:pt x="575864" y="154458"/>
                  <a:pt x="579958" y="159968"/>
                  <a:pt x="579958" y="165478"/>
                </a:cubicBezTo>
                <a:lnTo>
                  <a:pt x="579958" y="193028"/>
                </a:lnTo>
                <a:lnTo>
                  <a:pt x="579958" y="248217"/>
                </a:lnTo>
                <a:cubicBezTo>
                  <a:pt x="579958" y="256482"/>
                  <a:pt x="574440" y="261992"/>
                  <a:pt x="566163" y="261992"/>
                </a:cubicBezTo>
                <a:lnTo>
                  <a:pt x="552367" y="261992"/>
                </a:lnTo>
                <a:lnTo>
                  <a:pt x="552367" y="468794"/>
                </a:lnTo>
                <a:lnTo>
                  <a:pt x="566163" y="468794"/>
                </a:lnTo>
                <a:cubicBezTo>
                  <a:pt x="574440" y="468794"/>
                  <a:pt x="579958" y="474304"/>
                  <a:pt x="579958" y="482569"/>
                </a:cubicBezTo>
                <a:cubicBezTo>
                  <a:pt x="579958" y="490834"/>
                  <a:pt x="574440" y="496344"/>
                  <a:pt x="566163" y="496344"/>
                </a:cubicBezTo>
                <a:lnTo>
                  <a:pt x="538571" y="496344"/>
                </a:lnTo>
                <a:lnTo>
                  <a:pt x="483299" y="496344"/>
                </a:lnTo>
                <a:lnTo>
                  <a:pt x="400435" y="496344"/>
                </a:lnTo>
                <a:lnTo>
                  <a:pt x="345252" y="496344"/>
                </a:lnTo>
                <a:lnTo>
                  <a:pt x="262387" y="496344"/>
                </a:lnTo>
                <a:lnTo>
                  <a:pt x="207115" y="496344"/>
                </a:lnTo>
                <a:lnTo>
                  <a:pt x="124251" y="496344"/>
                </a:lnTo>
                <a:lnTo>
                  <a:pt x="69068" y="496344"/>
                </a:lnTo>
                <a:lnTo>
                  <a:pt x="55272" y="496344"/>
                </a:lnTo>
                <a:lnTo>
                  <a:pt x="55272" y="537758"/>
                </a:lnTo>
                <a:cubicBezTo>
                  <a:pt x="55272" y="546023"/>
                  <a:pt x="49754" y="551533"/>
                  <a:pt x="41387" y="551533"/>
                </a:cubicBezTo>
                <a:lnTo>
                  <a:pt x="27592" y="551533"/>
                </a:lnTo>
                <a:lnTo>
                  <a:pt x="27592" y="579083"/>
                </a:lnTo>
                <a:lnTo>
                  <a:pt x="579958" y="579083"/>
                </a:lnTo>
                <a:lnTo>
                  <a:pt x="579958" y="551533"/>
                </a:lnTo>
                <a:lnTo>
                  <a:pt x="96660" y="551533"/>
                </a:lnTo>
                <a:cubicBezTo>
                  <a:pt x="88382" y="551533"/>
                  <a:pt x="82864" y="546023"/>
                  <a:pt x="82864" y="537758"/>
                </a:cubicBezTo>
                <a:cubicBezTo>
                  <a:pt x="82864" y="529493"/>
                  <a:pt x="88382" y="523983"/>
                  <a:pt x="96660" y="523983"/>
                </a:cubicBezTo>
                <a:lnTo>
                  <a:pt x="593843" y="523983"/>
                </a:lnTo>
                <a:cubicBezTo>
                  <a:pt x="602121" y="523983"/>
                  <a:pt x="607639" y="529493"/>
                  <a:pt x="607639" y="537758"/>
                </a:cubicBezTo>
                <a:lnTo>
                  <a:pt x="607639" y="592947"/>
                </a:lnTo>
                <a:cubicBezTo>
                  <a:pt x="607639" y="601212"/>
                  <a:pt x="602121" y="606722"/>
                  <a:pt x="593843" y="606722"/>
                </a:cubicBezTo>
                <a:lnTo>
                  <a:pt x="13796" y="606722"/>
                </a:lnTo>
                <a:cubicBezTo>
                  <a:pt x="5518" y="606722"/>
                  <a:pt x="0" y="601212"/>
                  <a:pt x="0" y="592947"/>
                </a:cubicBezTo>
                <a:lnTo>
                  <a:pt x="0" y="537758"/>
                </a:lnTo>
                <a:cubicBezTo>
                  <a:pt x="0" y="529493"/>
                  <a:pt x="5518" y="523983"/>
                  <a:pt x="13796" y="523983"/>
                </a:cubicBezTo>
                <a:lnTo>
                  <a:pt x="27592" y="523983"/>
                </a:lnTo>
                <a:lnTo>
                  <a:pt x="27592" y="482569"/>
                </a:lnTo>
                <a:cubicBezTo>
                  <a:pt x="27592" y="474304"/>
                  <a:pt x="33110" y="468794"/>
                  <a:pt x="41387" y="468794"/>
                </a:cubicBezTo>
                <a:lnTo>
                  <a:pt x="55272" y="468794"/>
                </a:lnTo>
                <a:lnTo>
                  <a:pt x="55272" y="261992"/>
                </a:lnTo>
                <a:lnTo>
                  <a:pt x="41387" y="261992"/>
                </a:lnTo>
                <a:cubicBezTo>
                  <a:pt x="33110" y="261992"/>
                  <a:pt x="27592" y="256482"/>
                  <a:pt x="27592" y="248217"/>
                </a:cubicBezTo>
                <a:cubicBezTo>
                  <a:pt x="27592" y="239952"/>
                  <a:pt x="33110" y="234442"/>
                  <a:pt x="41387" y="234442"/>
                </a:cubicBezTo>
                <a:lnTo>
                  <a:pt x="69068" y="234442"/>
                </a:lnTo>
                <a:lnTo>
                  <a:pt x="124251" y="234442"/>
                </a:lnTo>
                <a:lnTo>
                  <a:pt x="207115" y="234442"/>
                </a:lnTo>
                <a:lnTo>
                  <a:pt x="262387" y="234442"/>
                </a:lnTo>
                <a:lnTo>
                  <a:pt x="345252" y="234442"/>
                </a:lnTo>
                <a:lnTo>
                  <a:pt x="400435" y="234442"/>
                </a:lnTo>
                <a:lnTo>
                  <a:pt x="483299" y="234442"/>
                </a:lnTo>
                <a:lnTo>
                  <a:pt x="538571" y="234442"/>
                </a:lnTo>
                <a:lnTo>
                  <a:pt x="552367" y="234442"/>
                </a:lnTo>
                <a:lnTo>
                  <a:pt x="552367" y="193028"/>
                </a:lnTo>
                <a:lnTo>
                  <a:pt x="552367" y="175076"/>
                </a:lnTo>
                <a:lnTo>
                  <a:pt x="303775" y="84072"/>
                </a:lnTo>
                <a:lnTo>
                  <a:pt x="55272" y="175076"/>
                </a:lnTo>
                <a:lnTo>
                  <a:pt x="55272" y="179253"/>
                </a:lnTo>
                <a:lnTo>
                  <a:pt x="510979" y="179253"/>
                </a:lnTo>
                <a:cubicBezTo>
                  <a:pt x="519257" y="179253"/>
                  <a:pt x="524775" y="184763"/>
                  <a:pt x="524775" y="193028"/>
                </a:cubicBezTo>
                <a:cubicBezTo>
                  <a:pt x="524775" y="201293"/>
                  <a:pt x="519257" y="206803"/>
                  <a:pt x="510979" y="206803"/>
                </a:cubicBezTo>
                <a:lnTo>
                  <a:pt x="41387" y="206803"/>
                </a:lnTo>
                <a:cubicBezTo>
                  <a:pt x="33110" y="206803"/>
                  <a:pt x="27592" y="201293"/>
                  <a:pt x="27592" y="193028"/>
                </a:cubicBezTo>
                <a:lnTo>
                  <a:pt x="27592" y="165478"/>
                </a:lnTo>
                <a:cubicBezTo>
                  <a:pt x="27592" y="159968"/>
                  <a:pt x="31775" y="154458"/>
                  <a:pt x="37293" y="153036"/>
                </a:cubicBezTo>
                <a:lnTo>
                  <a:pt x="136712" y="115799"/>
                </a:lnTo>
                <a:cubicBezTo>
                  <a:pt x="161545" y="48257"/>
                  <a:pt x="227853" y="0"/>
                  <a:pt x="303775" y="0"/>
                </a:cubicBezTo>
                <a:close/>
              </a:path>
            </a:pathLst>
          </a:custGeom>
          <a:solidFill>
            <a:schemeClr val="accent2"/>
          </a:solidFill>
          <a:ln w="9525">
            <a:noFill/>
            <a:round/>
            <a:headEnd/>
            <a:tailEnd/>
          </a:ln>
        </p:spPr>
        <p:txBody>
          <a:bodyPr anchor="ctr"/>
          <a:lstStyle/>
          <a:p>
            <a:pPr algn="ctr"/>
            <a:endParaRPr/>
          </a:p>
        </p:txBody>
      </p:sp>
      <p:sp>
        <p:nvSpPr>
          <p:cNvPr id="24" name="îṣļîḑé-任意多边形: 形状 13">
            <a:extLst>
              <a:ext uri="{FF2B5EF4-FFF2-40B4-BE49-F238E27FC236}">
                <a16:creationId xmlns:a16="http://schemas.microsoft.com/office/drawing/2014/main" id="{362622A8-36E3-4C33-A4B4-3456C7ECE834}"/>
              </a:ext>
            </a:extLst>
          </p:cNvPr>
          <p:cNvSpPr>
            <a:spLocks/>
          </p:cNvSpPr>
          <p:nvPr/>
        </p:nvSpPr>
        <p:spPr bwMode="auto">
          <a:xfrm>
            <a:off x="6138470" y="5064538"/>
            <a:ext cx="289566" cy="328311"/>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accent4"/>
          </a:solidFill>
          <a:ln w="9525">
            <a:noFill/>
            <a:round/>
            <a:headEnd/>
            <a:tailEnd/>
          </a:ln>
        </p:spPr>
        <p:txBody>
          <a:bodyPr anchor="ctr"/>
          <a:lstStyle/>
          <a:p>
            <a:pPr algn="ctr"/>
            <a:endParaRPr/>
          </a:p>
        </p:txBody>
      </p:sp>
      <p:cxnSp>
        <p:nvCxnSpPr>
          <p:cNvPr id="25" name="直接连接符 24"/>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Agency FB" panose="020B0503020202020204" pitchFamily="34" charset="0"/>
              </a:rPr>
              <a:t>标题文字添加此处</a:t>
            </a:r>
          </a:p>
        </p:txBody>
      </p:sp>
      <p:sp>
        <p:nvSpPr>
          <p:cNvPr id="28" name="文本框 27"/>
          <p:cNvSpPr txBox="1"/>
          <p:nvPr/>
        </p:nvSpPr>
        <p:spPr>
          <a:xfrm>
            <a:off x="2514599" y="875974"/>
            <a:ext cx="7188202" cy="276999"/>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Agency FB" panose="020B0503020202020204" pitchFamily="34" charset="0"/>
              </a:rPr>
              <a:t>The user can demonstrate on a projector or computer, or print the presentation and make it into a film to be used in a wider field</a:t>
            </a:r>
          </a:p>
        </p:txBody>
      </p:sp>
      <p:grpSp>
        <p:nvGrpSpPr>
          <p:cNvPr id="29" name="组合 28"/>
          <p:cNvGrpSpPr/>
          <p:nvPr/>
        </p:nvGrpSpPr>
        <p:grpSpPr>
          <a:xfrm>
            <a:off x="6861194" y="1956859"/>
            <a:ext cx="4456094" cy="885995"/>
            <a:chOff x="2677265" y="1996356"/>
            <a:chExt cx="4456094" cy="885995"/>
          </a:xfrm>
        </p:grpSpPr>
        <p:sp>
          <p:nvSpPr>
            <p:cNvPr id="30" name="矩形 29"/>
            <p:cNvSpPr/>
            <p:nvPr/>
          </p:nvSpPr>
          <p:spPr>
            <a:xfrm>
              <a:off x="2677265" y="2346820"/>
              <a:ext cx="4456094"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31" name="矩形 30"/>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32" name="组合 31"/>
          <p:cNvGrpSpPr/>
          <p:nvPr/>
        </p:nvGrpSpPr>
        <p:grpSpPr>
          <a:xfrm>
            <a:off x="6861194" y="4180881"/>
            <a:ext cx="4456094" cy="885995"/>
            <a:chOff x="2677265" y="1996356"/>
            <a:chExt cx="4456094" cy="885995"/>
          </a:xfrm>
        </p:grpSpPr>
        <p:sp>
          <p:nvSpPr>
            <p:cNvPr id="33" name="矩形 32"/>
            <p:cNvSpPr/>
            <p:nvPr/>
          </p:nvSpPr>
          <p:spPr>
            <a:xfrm>
              <a:off x="2677265" y="2346820"/>
              <a:ext cx="4456094"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34" name="矩形 33"/>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35" name="组合 34"/>
          <p:cNvGrpSpPr/>
          <p:nvPr/>
        </p:nvGrpSpPr>
        <p:grpSpPr>
          <a:xfrm>
            <a:off x="1017518" y="2355773"/>
            <a:ext cx="4456094" cy="885995"/>
            <a:chOff x="2677265" y="1996356"/>
            <a:chExt cx="4456094" cy="885995"/>
          </a:xfrm>
        </p:grpSpPr>
        <p:sp>
          <p:nvSpPr>
            <p:cNvPr id="36" name="矩形 35"/>
            <p:cNvSpPr/>
            <p:nvPr/>
          </p:nvSpPr>
          <p:spPr>
            <a:xfrm>
              <a:off x="2677265" y="2346820"/>
              <a:ext cx="4456094"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37" name="矩形 36"/>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38" name="组合 37"/>
          <p:cNvGrpSpPr/>
          <p:nvPr/>
        </p:nvGrpSpPr>
        <p:grpSpPr>
          <a:xfrm>
            <a:off x="1017518" y="4579795"/>
            <a:ext cx="4456094" cy="885995"/>
            <a:chOff x="2677265" y="1996356"/>
            <a:chExt cx="4456094" cy="885995"/>
          </a:xfrm>
        </p:grpSpPr>
        <p:sp>
          <p:nvSpPr>
            <p:cNvPr id="39" name="矩形 38"/>
            <p:cNvSpPr/>
            <p:nvPr/>
          </p:nvSpPr>
          <p:spPr>
            <a:xfrm>
              <a:off x="2677265" y="2346820"/>
              <a:ext cx="4456094"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40" name="矩形 39"/>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Tree>
    <p:custDataLst>
      <p:tags r:id="rId1"/>
    </p:custDataLst>
    <p:extLst>
      <p:ext uri="{BB962C8B-B14F-4D97-AF65-F5344CB8AC3E}">
        <p14:creationId xmlns:p14="http://schemas.microsoft.com/office/powerpoint/2010/main" val="8793932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12" presetClass="entr" presetSubtype="8" fill="hold" nodeType="afterEffect">
                                  <p:stCondLst>
                                    <p:cond delay="0"/>
                                  </p:stCondLst>
                                  <p:childTnLst>
                                    <p:set>
                                      <p:cBhvr>
                                        <p:cTn id="55" dur="1" fill="hold">
                                          <p:stCondLst>
                                            <p:cond delay="0"/>
                                          </p:stCondLst>
                                        </p:cTn>
                                        <p:tgtEl>
                                          <p:spTgt spid="29"/>
                                        </p:tgtEl>
                                        <p:attrNameLst>
                                          <p:attrName>style.visibility</p:attrName>
                                        </p:attrNameLst>
                                      </p:cBhvr>
                                      <p:to>
                                        <p:strVal val="visible"/>
                                      </p:to>
                                    </p:set>
                                    <p:anim calcmode="lin" valueType="num">
                                      <p:cBhvr additive="base">
                                        <p:cTn id="56" dur="500"/>
                                        <p:tgtEl>
                                          <p:spTgt spid="29"/>
                                        </p:tgtEl>
                                        <p:attrNameLst>
                                          <p:attrName>ppt_x</p:attrName>
                                        </p:attrNameLst>
                                      </p:cBhvr>
                                      <p:tavLst>
                                        <p:tav tm="0">
                                          <p:val>
                                            <p:strVal val="#ppt_x-#ppt_w*1.125000"/>
                                          </p:val>
                                        </p:tav>
                                        <p:tav tm="100000">
                                          <p:val>
                                            <p:strVal val="#ppt_x"/>
                                          </p:val>
                                        </p:tav>
                                      </p:tavLst>
                                    </p:anim>
                                    <p:animEffect transition="in" filter="wipe(right)">
                                      <p:cBhvr>
                                        <p:cTn id="57" dur="500"/>
                                        <p:tgtEl>
                                          <p:spTgt spid="29"/>
                                        </p:tgtEl>
                                      </p:cBhvr>
                                    </p:animEffect>
                                  </p:childTnLst>
                                </p:cTn>
                              </p:par>
                            </p:childTnLst>
                          </p:cTn>
                        </p:par>
                        <p:par>
                          <p:cTn id="58" fill="hold">
                            <p:stCondLst>
                              <p:cond delay="1000"/>
                            </p:stCondLst>
                            <p:childTnLst>
                              <p:par>
                                <p:cTn id="59" presetID="12" presetClass="entr" presetSubtype="8" fill="hold" nodeType="after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additive="base">
                                        <p:cTn id="61" dur="500"/>
                                        <p:tgtEl>
                                          <p:spTgt spid="35"/>
                                        </p:tgtEl>
                                        <p:attrNameLst>
                                          <p:attrName>ppt_x</p:attrName>
                                        </p:attrNameLst>
                                      </p:cBhvr>
                                      <p:tavLst>
                                        <p:tav tm="0">
                                          <p:val>
                                            <p:strVal val="#ppt_x-#ppt_w*1.125000"/>
                                          </p:val>
                                        </p:tav>
                                        <p:tav tm="100000">
                                          <p:val>
                                            <p:strVal val="#ppt_x"/>
                                          </p:val>
                                        </p:tav>
                                      </p:tavLst>
                                    </p:anim>
                                    <p:animEffect transition="in" filter="wipe(right)">
                                      <p:cBhvr>
                                        <p:cTn id="62" dur="500"/>
                                        <p:tgtEl>
                                          <p:spTgt spid="35"/>
                                        </p:tgtEl>
                                      </p:cBhvr>
                                    </p:animEffect>
                                  </p:childTnLst>
                                </p:cTn>
                              </p:par>
                            </p:childTnLst>
                          </p:cTn>
                        </p:par>
                        <p:par>
                          <p:cTn id="63" fill="hold">
                            <p:stCondLst>
                              <p:cond delay="1500"/>
                            </p:stCondLst>
                            <p:childTnLst>
                              <p:par>
                                <p:cTn id="64" presetID="12" presetClass="entr" presetSubtype="8" fill="hold" nodeType="afterEffect">
                                  <p:stCondLst>
                                    <p:cond delay="0"/>
                                  </p:stCondLst>
                                  <p:childTnLst>
                                    <p:set>
                                      <p:cBhvr>
                                        <p:cTn id="65" dur="1" fill="hold">
                                          <p:stCondLst>
                                            <p:cond delay="0"/>
                                          </p:stCondLst>
                                        </p:cTn>
                                        <p:tgtEl>
                                          <p:spTgt spid="32"/>
                                        </p:tgtEl>
                                        <p:attrNameLst>
                                          <p:attrName>style.visibility</p:attrName>
                                        </p:attrNameLst>
                                      </p:cBhvr>
                                      <p:to>
                                        <p:strVal val="visible"/>
                                      </p:to>
                                    </p:set>
                                    <p:anim calcmode="lin" valueType="num">
                                      <p:cBhvr additive="base">
                                        <p:cTn id="66" dur="500"/>
                                        <p:tgtEl>
                                          <p:spTgt spid="32"/>
                                        </p:tgtEl>
                                        <p:attrNameLst>
                                          <p:attrName>ppt_x</p:attrName>
                                        </p:attrNameLst>
                                      </p:cBhvr>
                                      <p:tavLst>
                                        <p:tav tm="0">
                                          <p:val>
                                            <p:strVal val="#ppt_x-#ppt_w*1.125000"/>
                                          </p:val>
                                        </p:tav>
                                        <p:tav tm="100000">
                                          <p:val>
                                            <p:strVal val="#ppt_x"/>
                                          </p:val>
                                        </p:tav>
                                      </p:tavLst>
                                    </p:anim>
                                    <p:animEffect transition="in" filter="wipe(right)">
                                      <p:cBhvr>
                                        <p:cTn id="67" dur="500"/>
                                        <p:tgtEl>
                                          <p:spTgt spid="32"/>
                                        </p:tgtEl>
                                      </p:cBhvr>
                                    </p:animEffect>
                                  </p:childTnLst>
                                </p:cTn>
                              </p:par>
                            </p:childTnLst>
                          </p:cTn>
                        </p:par>
                        <p:par>
                          <p:cTn id="68" fill="hold">
                            <p:stCondLst>
                              <p:cond delay="2000"/>
                            </p:stCondLst>
                            <p:childTnLst>
                              <p:par>
                                <p:cTn id="69" presetID="12" presetClass="entr" presetSubtype="8" fill="hold" nodeType="afterEffect">
                                  <p:stCondLst>
                                    <p:cond delay="0"/>
                                  </p:stCondLst>
                                  <p:childTnLst>
                                    <p:set>
                                      <p:cBhvr>
                                        <p:cTn id="70" dur="1" fill="hold">
                                          <p:stCondLst>
                                            <p:cond delay="0"/>
                                          </p:stCondLst>
                                        </p:cTn>
                                        <p:tgtEl>
                                          <p:spTgt spid="38"/>
                                        </p:tgtEl>
                                        <p:attrNameLst>
                                          <p:attrName>style.visibility</p:attrName>
                                        </p:attrNameLst>
                                      </p:cBhvr>
                                      <p:to>
                                        <p:strVal val="visible"/>
                                      </p:to>
                                    </p:set>
                                    <p:anim calcmode="lin" valueType="num">
                                      <p:cBhvr additive="base">
                                        <p:cTn id="71" dur="500"/>
                                        <p:tgtEl>
                                          <p:spTgt spid="38"/>
                                        </p:tgtEl>
                                        <p:attrNameLst>
                                          <p:attrName>ppt_x</p:attrName>
                                        </p:attrNameLst>
                                      </p:cBhvr>
                                      <p:tavLst>
                                        <p:tav tm="0">
                                          <p:val>
                                            <p:strVal val="#ppt_x-#ppt_w*1.125000"/>
                                          </p:val>
                                        </p:tav>
                                        <p:tav tm="100000">
                                          <p:val>
                                            <p:strVal val="#ppt_x"/>
                                          </p:val>
                                        </p:tav>
                                      </p:tavLst>
                                    </p:anim>
                                    <p:animEffect transition="in" filter="wipe(right)">
                                      <p:cBhvr>
                                        <p:cTn id="7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îṣļîḑé-Rectangle 4"/>
          <p:cNvSpPr/>
          <p:nvPr/>
        </p:nvSpPr>
        <p:spPr>
          <a:xfrm>
            <a:off x="1124395" y="2154934"/>
            <a:ext cx="821116" cy="821116"/>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îṣļîḑé-Rectangle 5"/>
          <p:cNvSpPr/>
          <p:nvPr/>
        </p:nvSpPr>
        <p:spPr>
          <a:xfrm>
            <a:off x="1124395" y="3378805"/>
            <a:ext cx="821116" cy="821116"/>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îṣļîḑé-Rectangle 6"/>
          <p:cNvSpPr/>
          <p:nvPr/>
        </p:nvSpPr>
        <p:spPr>
          <a:xfrm>
            <a:off x="1124395" y="4602676"/>
            <a:ext cx="821116" cy="821116"/>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îṣļîḑé-Rectangle 7"/>
          <p:cNvSpPr/>
          <p:nvPr/>
        </p:nvSpPr>
        <p:spPr>
          <a:xfrm>
            <a:off x="6436581" y="2154934"/>
            <a:ext cx="821116" cy="821116"/>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îṣļîḑé-Rectangle 8"/>
          <p:cNvSpPr/>
          <p:nvPr/>
        </p:nvSpPr>
        <p:spPr>
          <a:xfrm>
            <a:off x="6436581" y="3378805"/>
            <a:ext cx="821116" cy="821116"/>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îṣļîḑé-Rectangle 9"/>
          <p:cNvSpPr/>
          <p:nvPr/>
        </p:nvSpPr>
        <p:spPr>
          <a:xfrm>
            <a:off x="6436581" y="4602676"/>
            <a:ext cx="821116" cy="821116"/>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îṣļîḑé-Freeform 14"/>
          <p:cNvSpPr>
            <a:spLocks/>
          </p:cNvSpPr>
          <p:nvPr/>
        </p:nvSpPr>
        <p:spPr bwMode="auto">
          <a:xfrm>
            <a:off x="1331040" y="4809808"/>
            <a:ext cx="407827" cy="406851"/>
          </a:xfrm>
          <a:custGeom>
            <a:avLst/>
            <a:gdLst>
              <a:gd name="T0" fmla="*/ 161 w 177"/>
              <a:gd name="T1" fmla="*/ 88 h 176"/>
              <a:gd name="T2" fmla="*/ 177 w 177"/>
              <a:gd name="T3" fmla="*/ 64 h 176"/>
              <a:gd name="T4" fmla="*/ 168 w 177"/>
              <a:gd name="T5" fmla="*/ 42 h 176"/>
              <a:gd name="T6" fmla="*/ 139 w 177"/>
              <a:gd name="T7" fmla="*/ 37 h 176"/>
              <a:gd name="T8" fmla="*/ 134 w 177"/>
              <a:gd name="T9" fmla="*/ 9 h 176"/>
              <a:gd name="T10" fmla="*/ 112 w 177"/>
              <a:gd name="T11" fmla="*/ 0 h 176"/>
              <a:gd name="T12" fmla="*/ 89 w 177"/>
              <a:gd name="T13" fmla="*/ 16 h 176"/>
              <a:gd name="T14" fmla="*/ 65 w 177"/>
              <a:gd name="T15" fmla="*/ 0 h 176"/>
              <a:gd name="T16" fmla="*/ 43 w 177"/>
              <a:gd name="T17" fmla="*/ 9 h 176"/>
              <a:gd name="T18" fmla="*/ 38 w 177"/>
              <a:gd name="T19" fmla="*/ 37 h 176"/>
              <a:gd name="T20" fmla="*/ 10 w 177"/>
              <a:gd name="T21" fmla="*/ 42 h 176"/>
              <a:gd name="T22" fmla="*/ 0 w 177"/>
              <a:gd name="T23" fmla="*/ 64 h 176"/>
              <a:gd name="T24" fmla="*/ 17 w 177"/>
              <a:gd name="T25" fmla="*/ 88 h 176"/>
              <a:gd name="T26" fmla="*/ 0 w 177"/>
              <a:gd name="T27" fmla="*/ 111 h 176"/>
              <a:gd name="T28" fmla="*/ 10 w 177"/>
              <a:gd name="T29" fmla="*/ 134 h 176"/>
              <a:gd name="T30" fmla="*/ 38 w 177"/>
              <a:gd name="T31" fmla="*/ 139 h 176"/>
              <a:gd name="T32" fmla="*/ 43 w 177"/>
              <a:gd name="T33" fmla="*/ 167 h 176"/>
              <a:gd name="T34" fmla="*/ 65 w 177"/>
              <a:gd name="T35" fmla="*/ 176 h 176"/>
              <a:gd name="T36" fmla="*/ 89 w 177"/>
              <a:gd name="T37" fmla="*/ 160 h 176"/>
              <a:gd name="T38" fmla="*/ 112 w 177"/>
              <a:gd name="T39" fmla="*/ 176 h 176"/>
              <a:gd name="T40" fmla="*/ 134 w 177"/>
              <a:gd name="T41" fmla="*/ 167 h 176"/>
              <a:gd name="T42" fmla="*/ 139 w 177"/>
              <a:gd name="T43" fmla="*/ 139 h 176"/>
              <a:gd name="T44" fmla="*/ 168 w 177"/>
              <a:gd name="T45" fmla="*/ 134 h 176"/>
              <a:gd name="T46" fmla="*/ 177 w 177"/>
              <a:gd name="T47" fmla="*/ 111 h 176"/>
              <a:gd name="T48" fmla="*/ 161 w 177"/>
              <a:gd name="T49" fmla="*/ 88 h 176"/>
              <a:gd name="T50" fmla="*/ 89 w 177"/>
              <a:gd name="T51" fmla="*/ 132 h 176"/>
              <a:gd name="T52" fmla="*/ 45 w 177"/>
              <a:gd name="T53" fmla="*/ 88 h 176"/>
              <a:gd name="T54" fmla="*/ 89 w 177"/>
              <a:gd name="T55" fmla="*/ 44 h 176"/>
              <a:gd name="T56" fmla="*/ 133 w 177"/>
              <a:gd name="T57" fmla="*/ 88 h 176"/>
              <a:gd name="T58" fmla="*/ 89 w 177"/>
              <a:gd name="T59" fmla="*/ 132 h 176"/>
              <a:gd name="T60" fmla="*/ 89 w 177"/>
              <a:gd name="T61" fmla="*/ 48 h 176"/>
              <a:gd name="T62" fmla="*/ 49 w 177"/>
              <a:gd name="T63" fmla="*/ 88 h 176"/>
              <a:gd name="T64" fmla="*/ 89 w 177"/>
              <a:gd name="T65" fmla="*/ 128 h 176"/>
              <a:gd name="T66" fmla="*/ 128 w 177"/>
              <a:gd name="T67" fmla="*/ 88 h 176"/>
              <a:gd name="T68" fmla="*/ 89 w 177"/>
              <a:gd name="T69" fmla="*/ 48 h 176"/>
              <a:gd name="T70" fmla="*/ 89 w 177"/>
              <a:gd name="T71" fmla="*/ 115 h 176"/>
              <a:gd name="T72" fmla="*/ 62 w 177"/>
              <a:gd name="T73" fmla="*/ 88 h 176"/>
              <a:gd name="T74" fmla="*/ 89 w 177"/>
              <a:gd name="T75" fmla="*/ 61 h 176"/>
              <a:gd name="T76" fmla="*/ 115 w 177"/>
              <a:gd name="T77" fmla="*/ 88 h 176"/>
              <a:gd name="T78" fmla="*/ 89 w 177"/>
              <a:gd name="T79" fmla="*/ 1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7" h="176">
                <a:moveTo>
                  <a:pt x="161" y="88"/>
                </a:moveTo>
                <a:cubicBezTo>
                  <a:pt x="161" y="77"/>
                  <a:pt x="167" y="68"/>
                  <a:pt x="177" y="64"/>
                </a:cubicBezTo>
                <a:cubicBezTo>
                  <a:pt x="175" y="56"/>
                  <a:pt x="172" y="49"/>
                  <a:pt x="168" y="42"/>
                </a:cubicBezTo>
                <a:cubicBezTo>
                  <a:pt x="158" y="46"/>
                  <a:pt x="147" y="45"/>
                  <a:pt x="139" y="37"/>
                </a:cubicBezTo>
                <a:cubicBezTo>
                  <a:pt x="132" y="29"/>
                  <a:pt x="130" y="18"/>
                  <a:pt x="134" y="9"/>
                </a:cubicBezTo>
                <a:cubicBezTo>
                  <a:pt x="128" y="5"/>
                  <a:pt x="120" y="2"/>
                  <a:pt x="112" y="0"/>
                </a:cubicBezTo>
                <a:cubicBezTo>
                  <a:pt x="109" y="9"/>
                  <a:pt x="100" y="16"/>
                  <a:pt x="89" y="16"/>
                </a:cubicBezTo>
                <a:cubicBezTo>
                  <a:pt x="78" y="16"/>
                  <a:pt x="69" y="9"/>
                  <a:pt x="65" y="0"/>
                </a:cubicBezTo>
                <a:cubicBezTo>
                  <a:pt x="57" y="2"/>
                  <a:pt x="50" y="5"/>
                  <a:pt x="43" y="9"/>
                </a:cubicBezTo>
                <a:cubicBezTo>
                  <a:pt x="47" y="18"/>
                  <a:pt x="46" y="29"/>
                  <a:pt x="38" y="37"/>
                </a:cubicBezTo>
                <a:cubicBezTo>
                  <a:pt x="30" y="45"/>
                  <a:pt x="19" y="46"/>
                  <a:pt x="10" y="42"/>
                </a:cubicBezTo>
                <a:cubicBezTo>
                  <a:pt x="6" y="49"/>
                  <a:pt x="3" y="56"/>
                  <a:pt x="0" y="64"/>
                </a:cubicBezTo>
                <a:cubicBezTo>
                  <a:pt x="10" y="68"/>
                  <a:pt x="17" y="77"/>
                  <a:pt x="17" y="88"/>
                </a:cubicBezTo>
                <a:cubicBezTo>
                  <a:pt x="17" y="99"/>
                  <a:pt x="10" y="108"/>
                  <a:pt x="0" y="111"/>
                </a:cubicBezTo>
                <a:cubicBezTo>
                  <a:pt x="3" y="119"/>
                  <a:pt x="6" y="127"/>
                  <a:pt x="10" y="134"/>
                </a:cubicBezTo>
                <a:cubicBezTo>
                  <a:pt x="19" y="129"/>
                  <a:pt x="30" y="131"/>
                  <a:pt x="38" y="139"/>
                </a:cubicBezTo>
                <a:cubicBezTo>
                  <a:pt x="46" y="146"/>
                  <a:pt x="47" y="158"/>
                  <a:pt x="43" y="167"/>
                </a:cubicBezTo>
                <a:cubicBezTo>
                  <a:pt x="50" y="171"/>
                  <a:pt x="57" y="174"/>
                  <a:pt x="65" y="176"/>
                </a:cubicBezTo>
                <a:cubicBezTo>
                  <a:pt x="69" y="166"/>
                  <a:pt x="78" y="160"/>
                  <a:pt x="89" y="160"/>
                </a:cubicBezTo>
                <a:cubicBezTo>
                  <a:pt x="100" y="160"/>
                  <a:pt x="109" y="166"/>
                  <a:pt x="112" y="176"/>
                </a:cubicBezTo>
                <a:cubicBezTo>
                  <a:pt x="120" y="174"/>
                  <a:pt x="128" y="171"/>
                  <a:pt x="134" y="167"/>
                </a:cubicBezTo>
                <a:cubicBezTo>
                  <a:pt x="130" y="158"/>
                  <a:pt x="132" y="146"/>
                  <a:pt x="139" y="139"/>
                </a:cubicBezTo>
                <a:cubicBezTo>
                  <a:pt x="147" y="131"/>
                  <a:pt x="158" y="129"/>
                  <a:pt x="168" y="134"/>
                </a:cubicBezTo>
                <a:cubicBezTo>
                  <a:pt x="172" y="127"/>
                  <a:pt x="175" y="119"/>
                  <a:pt x="177" y="111"/>
                </a:cubicBezTo>
                <a:cubicBezTo>
                  <a:pt x="167" y="108"/>
                  <a:pt x="161" y="99"/>
                  <a:pt x="161" y="88"/>
                </a:cubicBezTo>
                <a:moveTo>
                  <a:pt x="89" y="132"/>
                </a:moveTo>
                <a:cubicBezTo>
                  <a:pt x="64" y="132"/>
                  <a:pt x="45" y="112"/>
                  <a:pt x="45" y="88"/>
                </a:cubicBezTo>
                <a:cubicBezTo>
                  <a:pt x="45" y="64"/>
                  <a:pt x="64" y="44"/>
                  <a:pt x="89" y="44"/>
                </a:cubicBezTo>
                <a:cubicBezTo>
                  <a:pt x="113" y="44"/>
                  <a:pt x="133" y="64"/>
                  <a:pt x="133" y="88"/>
                </a:cubicBezTo>
                <a:cubicBezTo>
                  <a:pt x="133" y="112"/>
                  <a:pt x="113" y="132"/>
                  <a:pt x="89" y="132"/>
                </a:cubicBezTo>
                <a:moveTo>
                  <a:pt x="89" y="48"/>
                </a:moveTo>
                <a:cubicBezTo>
                  <a:pt x="67" y="48"/>
                  <a:pt x="49" y="66"/>
                  <a:pt x="49" y="88"/>
                </a:cubicBezTo>
                <a:cubicBezTo>
                  <a:pt x="49" y="110"/>
                  <a:pt x="67" y="128"/>
                  <a:pt x="89" y="128"/>
                </a:cubicBezTo>
                <a:cubicBezTo>
                  <a:pt x="111" y="128"/>
                  <a:pt x="128" y="110"/>
                  <a:pt x="128" y="88"/>
                </a:cubicBezTo>
                <a:cubicBezTo>
                  <a:pt x="128" y="66"/>
                  <a:pt x="111" y="48"/>
                  <a:pt x="89" y="48"/>
                </a:cubicBezTo>
                <a:moveTo>
                  <a:pt x="89" y="115"/>
                </a:moveTo>
                <a:cubicBezTo>
                  <a:pt x="74" y="115"/>
                  <a:pt x="62" y="103"/>
                  <a:pt x="62" y="88"/>
                </a:cubicBezTo>
                <a:cubicBezTo>
                  <a:pt x="62" y="73"/>
                  <a:pt x="74" y="61"/>
                  <a:pt x="89" y="61"/>
                </a:cubicBezTo>
                <a:cubicBezTo>
                  <a:pt x="103" y="61"/>
                  <a:pt x="115" y="73"/>
                  <a:pt x="115" y="88"/>
                </a:cubicBezTo>
                <a:cubicBezTo>
                  <a:pt x="115" y="103"/>
                  <a:pt x="103" y="115"/>
                  <a:pt x="89" y="11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îṣļîḑé-Freeform 39"/>
          <p:cNvSpPr>
            <a:spLocks/>
          </p:cNvSpPr>
          <p:nvPr/>
        </p:nvSpPr>
        <p:spPr bwMode="auto">
          <a:xfrm>
            <a:off x="6690057" y="2333285"/>
            <a:ext cx="314163" cy="464415"/>
          </a:xfrm>
          <a:custGeom>
            <a:avLst/>
            <a:gdLst>
              <a:gd name="T0" fmla="*/ 128 w 136"/>
              <a:gd name="T1" fmla="*/ 185 h 201"/>
              <a:gd name="T2" fmla="*/ 117 w 136"/>
              <a:gd name="T3" fmla="*/ 177 h 201"/>
              <a:gd name="T4" fmla="*/ 117 w 136"/>
              <a:gd name="T5" fmla="*/ 155 h 201"/>
              <a:gd name="T6" fmla="*/ 126 w 136"/>
              <a:gd name="T7" fmla="*/ 150 h 201"/>
              <a:gd name="T8" fmla="*/ 110 w 136"/>
              <a:gd name="T9" fmla="*/ 142 h 201"/>
              <a:gd name="T10" fmla="*/ 111 w 136"/>
              <a:gd name="T11" fmla="*/ 103 h 201"/>
              <a:gd name="T12" fmla="*/ 112 w 136"/>
              <a:gd name="T13" fmla="*/ 91 h 201"/>
              <a:gd name="T14" fmla="*/ 42 w 136"/>
              <a:gd name="T15" fmla="*/ 6 h 201"/>
              <a:gd name="T16" fmla="*/ 9 w 136"/>
              <a:gd name="T17" fmla="*/ 22 h 201"/>
              <a:gd name="T18" fmla="*/ 8 w 136"/>
              <a:gd name="T19" fmla="*/ 33 h 201"/>
              <a:gd name="T20" fmla="*/ 22 w 136"/>
              <a:gd name="T21" fmla="*/ 30 h 201"/>
              <a:gd name="T22" fmla="*/ 22 w 136"/>
              <a:gd name="T23" fmla="*/ 30 h 201"/>
              <a:gd name="T24" fmla="*/ 10 w 136"/>
              <a:gd name="T25" fmla="*/ 55 h 201"/>
              <a:gd name="T26" fmla="*/ 3 w 136"/>
              <a:gd name="T27" fmla="*/ 78 h 201"/>
              <a:gd name="T28" fmla="*/ 19 w 136"/>
              <a:gd name="T29" fmla="*/ 84 h 201"/>
              <a:gd name="T30" fmla="*/ 33 w 136"/>
              <a:gd name="T31" fmla="*/ 69 h 201"/>
              <a:gd name="T32" fmla="*/ 44 w 136"/>
              <a:gd name="T33" fmla="*/ 90 h 201"/>
              <a:gd name="T34" fmla="*/ 20 w 136"/>
              <a:gd name="T35" fmla="*/ 124 h 201"/>
              <a:gd name="T36" fmla="*/ 23 w 136"/>
              <a:gd name="T37" fmla="*/ 135 h 201"/>
              <a:gd name="T38" fmla="*/ 25 w 136"/>
              <a:gd name="T39" fmla="*/ 137 h 201"/>
              <a:gd name="T40" fmla="*/ 27 w 136"/>
              <a:gd name="T41" fmla="*/ 139 h 201"/>
              <a:gd name="T42" fmla="*/ 29 w 136"/>
              <a:gd name="T43" fmla="*/ 141 h 201"/>
              <a:gd name="T44" fmla="*/ 30 w 136"/>
              <a:gd name="T45" fmla="*/ 142 h 201"/>
              <a:gd name="T46" fmla="*/ 23 w 136"/>
              <a:gd name="T47" fmla="*/ 142 h 201"/>
              <a:gd name="T48" fmla="*/ 11 w 136"/>
              <a:gd name="T49" fmla="*/ 150 h 201"/>
              <a:gd name="T50" fmla="*/ 13 w 136"/>
              <a:gd name="T51" fmla="*/ 154 h 201"/>
              <a:gd name="T52" fmla="*/ 16 w 136"/>
              <a:gd name="T53" fmla="*/ 155 h 201"/>
              <a:gd name="T54" fmla="*/ 20 w 136"/>
              <a:gd name="T55" fmla="*/ 155 h 201"/>
              <a:gd name="T56" fmla="*/ 20 w 136"/>
              <a:gd name="T57" fmla="*/ 177 h 201"/>
              <a:gd name="T58" fmla="*/ 20 w 136"/>
              <a:gd name="T59" fmla="*/ 177 h 201"/>
              <a:gd name="T60" fmla="*/ 9 w 136"/>
              <a:gd name="T61" fmla="*/ 187 h 201"/>
              <a:gd name="T62" fmla="*/ 7 w 136"/>
              <a:gd name="T63" fmla="*/ 189 h 201"/>
              <a:gd name="T64" fmla="*/ 6 w 136"/>
              <a:gd name="T65" fmla="*/ 190 h 201"/>
              <a:gd name="T66" fmla="*/ 5 w 136"/>
              <a:gd name="T67" fmla="*/ 190 h 201"/>
              <a:gd name="T68" fmla="*/ 4 w 136"/>
              <a:gd name="T69" fmla="*/ 191 h 201"/>
              <a:gd name="T70" fmla="*/ 4 w 136"/>
              <a:gd name="T71" fmla="*/ 191 h 201"/>
              <a:gd name="T72" fmla="*/ 3 w 136"/>
              <a:gd name="T73" fmla="*/ 193 h 201"/>
              <a:gd name="T74" fmla="*/ 2 w 136"/>
              <a:gd name="T75" fmla="*/ 193 h 201"/>
              <a:gd name="T76" fmla="*/ 2 w 136"/>
              <a:gd name="T77" fmla="*/ 194 h 201"/>
              <a:gd name="T78" fmla="*/ 2 w 136"/>
              <a:gd name="T79" fmla="*/ 195 h 201"/>
              <a:gd name="T80" fmla="*/ 2 w 136"/>
              <a:gd name="T81" fmla="*/ 197 h 201"/>
              <a:gd name="T82" fmla="*/ 2 w 136"/>
              <a:gd name="T83" fmla="*/ 198 h 201"/>
              <a:gd name="T84" fmla="*/ 2 w 136"/>
              <a:gd name="T85" fmla="*/ 199 h 201"/>
              <a:gd name="T86" fmla="*/ 3 w 136"/>
              <a:gd name="T87" fmla="*/ 200 h 201"/>
              <a:gd name="T88" fmla="*/ 6 w 136"/>
              <a:gd name="T89" fmla="*/ 201 h 201"/>
              <a:gd name="T90" fmla="*/ 52 w 136"/>
              <a:gd name="T91" fmla="*/ 201 h 201"/>
              <a:gd name="T92" fmla="*/ 136 w 136"/>
              <a:gd name="T93"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6" h="201">
                <a:moveTo>
                  <a:pt x="128" y="188"/>
                </a:moveTo>
                <a:cubicBezTo>
                  <a:pt x="128" y="187"/>
                  <a:pt x="128" y="187"/>
                  <a:pt x="128" y="185"/>
                </a:cubicBezTo>
                <a:cubicBezTo>
                  <a:pt x="128" y="182"/>
                  <a:pt x="124" y="177"/>
                  <a:pt x="117" y="177"/>
                </a:cubicBezTo>
                <a:cubicBezTo>
                  <a:pt x="117" y="177"/>
                  <a:pt x="117" y="177"/>
                  <a:pt x="117" y="177"/>
                </a:cubicBezTo>
                <a:cubicBezTo>
                  <a:pt x="115" y="174"/>
                  <a:pt x="111" y="170"/>
                  <a:pt x="111" y="165"/>
                </a:cubicBezTo>
                <a:cubicBezTo>
                  <a:pt x="111" y="161"/>
                  <a:pt x="115" y="157"/>
                  <a:pt x="117" y="155"/>
                </a:cubicBezTo>
                <a:cubicBezTo>
                  <a:pt x="120" y="155"/>
                  <a:pt x="121" y="155"/>
                  <a:pt x="122" y="155"/>
                </a:cubicBezTo>
                <a:cubicBezTo>
                  <a:pt x="123" y="155"/>
                  <a:pt x="126" y="154"/>
                  <a:pt x="126" y="150"/>
                </a:cubicBezTo>
                <a:cubicBezTo>
                  <a:pt x="126" y="147"/>
                  <a:pt x="122" y="142"/>
                  <a:pt x="114" y="142"/>
                </a:cubicBezTo>
                <a:cubicBezTo>
                  <a:pt x="113" y="142"/>
                  <a:pt x="112" y="142"/>
                  <a:pt x="110" y="142"/>
                </a:cubicBezTo>
                <a:cubicBezTo>
                  <a:pt x="123" y="132"/>
                  <a:pt x="123" y="132"/>
                  <a:pt x="123" y="132"/>
                </a:cubicBezTo>
                <a:cubicBezTo>
                  <a:pt x="123" y="132"/>
                  <a:pt x="111" y="115"/>
                  <a:pt x="111" y="103"/>
                </a:cubicBezTo>
                <a:cubicBezTo>
                  <a:pt x="111" y="103"/>
                  <a:pt x="111" y="103"/>
                  <a:pt x="111" y="102"/>
                </a:cubicBezTo>
                <a:cubicBezTo>
                  <a:pt x="111" y="99"/>
                  <a:pt x="111" y="95"/>
                  <a:pt x="112" y="91"/>
                </a:cubicBezTo>
                <a:cubicBezTo>
                  <a:pt x="112" y="79"/>
                  <a:pt x="113" y="53"/>
                  <a:pt x="102" y="33"/>
                </a:cubicBezTo>
                <a:cubicBezTo>
                  <a:pt x="91" y="12"/>
                  <a:pt x="69" y="0"/>
                  <a:pt x="42" y="6"/>
                </a:cubicBezTo>
                <a:cubicBezTo>
                  <a:pt x="30" y="9"/>
                  <a:pt x="21" y="16"/>
                  <a:pt x="16" y="22"/>
                </a:cubicBezTo>
                <a:cubicBezTo>
                  <a:pt x="9" y="22"/>
                  <a:pt x="9" y="22"/>
                  <a:pt x="9" y="22"/>
                </a:cubicBezTo>
                <a:cubicBezTo>
                  <a:pt x="11" y="23"/>
                  <a:pt x="12" y="24"/>
                  <a:pt x="13" y="25"/>
                </a:cubicBezTo>
                <a:cubicBezTo>
                  <a:pt x="9" y="29"/>
                  <a:pt x="8" y="33"/>
                  <a:pt x="8" y="33"/>
                </a:cubicBezTo>
                <a:cubicBezTo>
                  <a:pt x="20" y="33"/>
                  <a:pt x="20" y="33"/>
                  <a:pt x="20" y="33"/>
                </a:cubicBezTo>
                <a:cubicBezTo>
                  <a:pt x="22" y="31"/>
                  <a:pt x="22" y="30"/>
                  <a:pt x="22" y="30"/>
                </a:cubicBezTo>
                <a:cubicBezTo>
                  <a:pt x="21" y="29"/>
                  <a:pt x="20" y="29"/>
                  <a:pt x="19" y="28"/>
                </a:cubicBezTo>
                <a:cubicBezTo>
                  <a:pt x="22" y="30"/>
                  <a:pt x="22" y="30"/>
                  <a:pt x="22" y="30"/>
                </a:cubicBezTo>
                <a:cubicBezTo>
                  <a:pt x="22" y="30"/>
                  <a:pt x="13" y="43"/>
                  <a:pt x="12" y="44"/>
                </a:cubicBezTo>
                <a:cubicBezTo>
                  <a:pt x="12" y="45"/>
                  <a:pt x="12" y="52"/>
                  <a:pt x="10" y="55"/>
                </a:cubicBezTo>
                <a:cubicBezTo>
                  <a:pt x="9" y="57"/>
                  <a:pt x="2" y="69"/>
                  <a:pt x="1" y="70"/>
                </a:cubicBezTo>
                <a:cubicBezTo>
                  <a:pt x="0" y="71"/>
                  <a:pt x="2" y="75"/>
                  <a:pt x="3" y="78"/>
                </a:cubicBezTo>
                <a:cubicBezTo>
                  <a:pt x="5" y="81"/>
                  <a:pt x="7" y="82"/>
                  <a:pt x="9" y="82"/>
                </a:cubicBezTo>
                <a:cubicBezTo>
                  <a:pt x="12" y="83"/>
                  <a:pt x="18" y="84"/>
                  <a:pt x="19" y="84"/>
                </a:cubicBezTo>
                <a:cubicBezTo>
                  <a:pt x="20" y="85"/>
                  <a:pt x="24" y="83"/>
                  <a:pt x="25" y="82"/>
                </a:cubicBezTo>
                <a:cubicBezTo>
                  <a:pt x="26" y="81"/>
                  <a:pt x="29" y="72"/>
                  <a:pt x="33" y="69"/>
                </a:cubicBezTo>
                <a:cubicBezTo>
                  <a:pt x="37" y="66"/>
                  <a:pt x="43" y="65"/>
                  <a:pt x="47" y="64"/>
                </a:cubicBezTo>
                <a:cubicBezTo>
                  <a:pt x="48" y="68"/>
                  <a:pt x="49" y="82"/>
                  <a:pt x="44" y="90"/>
                </a:cubicBezTo>
                <a:cubicBezTo>
                  <a:pt x="36" y="103"/>
                  <a:pt x="23" y="117"/>
                  <a:pt x="20" y="123"/>
                </a:cubicBezTo>
                <a:cubicBezTo>
                  <a:pt x="20" y="123"/>
                  <a:pt x="20" y="123"/>
                  <a:pt x="20" y="124"/>
                </a:cubicBezTo>
                <a:cubicBezTo>
                  <a:pt x="17" y="129"/>
                  <a:pt x="18" y="133"/>
                  <a:pt x="18" y="133"/>
                </a:cubicBezTo>
                <a:cubicBezTo>
                  <a:pt x="18" y="133"/>
                  <a:pt x="21" y="134"/>
                  <a:pt x="23" y="135"/>
                </a:cubicBezTo>
                <a:cubicBezTo>
                  <a:pt x="24" y="136"/>
                  <a:pt x="25" y="136"/>
                  <a:pt x="25" y="137"/>
                </a:cubicBezTo>
                <a:cubicBezTo>
                  <a:pt x="25" y="137"/>
                  <a:pt x="25" y="137"/>
                  <a:pt x="25" y="137"/>
                </a:cubicBezTo>
                <a:cubicBezTo>
                  <a:pt x="26" y="137"/>
                  <a:pt x="27" y="138"/>
                  <a:pt x="27" y="139"/>
                </a:cubicBezTo>
                <a:cubicBezTo>
                  <a:pt x="27" y="139"/>
                  <a:pt x="27" y="139"/>
                  <a:pt x="27" y="139"/>
                </a:cubicBezTo>
                <a:cubicBezTo>
                  <a:pt x="28" y="139"/>
                  <a:pt x="28" y="140"/>
                  <a:pt x="28" y="140"/>
                </a:cubicBezTo>
                <a:cubicBezTo>
                  <a:pt x="29" y="140"/>
                  <a:pt x="29" y="140"/>
                  <a:pt x="29" y="141"/>
                </a:cubicBezTo>
                <a:cubicBezTo>
                  <a:pt x="29" y="141"/>
                  <a:pt x="29" y="142"/>
                  <a:pt x="30" y="142"/>
                </a:cubicBezTo>
                <a:cubicBezTo>
                  <a:pt x="30" y="142"/>
                  <a:pt x="30" y="142"/>
                  <a:pt x="30" y="142"/>
                </a:cubicBezTo>
                <a:cubicBezTo>
                  <a:pt x="27" y="142"/>
                  <a:pt x="25" y="142"/>
                  <a:pt x="24" y="142"/>
                </a:cubicBezTo>
                <a:cubicBezTo>
                  <a:pt x="23" y="142"/>
                  <a:pt x="23" y="142"/>
                  <a:pt x="23" y="142"/>
                </a:cubicBezTo>
                <a:cubicBezTo>
                  <a:pt x="20" y="142"/>
                  <a:pt x="17" y="143"/>
                  <a:pt x="15" y="145"/>
                </a:cubicBezTo>
                <a:cubicBezTo>
                  <a:pt x="12" y="146"/>
                  <a:pt x="11" y="149"/>
                  <a:pt x="11" y="150"/>
                </a:cubicBezTo>
                <a:cubicBezTo>
                  <a:pt x="11" y="152"/>
                  <a:pt x="12" y="154"/>
                  <a:pt x="13" y="154"/>
                </a:cubicBezTo>
                <a:cubicBezTo>
                  <a:pt x="13" y="154"/>
                  <a:pt x="13" y="154"/>
                  <a:pt x="13" y="154"/>
                </a:cubicBezTo>
                <a:cubicBezTo>
                  <a:pt x="14" y="155"/>
                  <a:pt x="15" y="155"/>
                  <a:pt x="16" y="155"/>
                </a:cubicBezTo>
                <a:cubicBezTo>
                  <a:pt x="16" y="155"/>
                  <a:pt x="16" y="155"/>
                  <a:pt x="16" y="155"/>
                </a:cubicBezTo>
                <a:cubicBezTo>
                  <a:pt x="16" y="155"/>
                  <a:pt x="16" y="155"/>
                  <a:pt x="16" y="155"/>
                </a:cubicBezTo>
                <a:cubicBezTo>
                  <a:pt x="16" y="155"/>
                  <a:pt x="18" y="155"/>
                  <a:pt x="20" y="155"/>
                </a:cubicBezTo>
                <a:cubicBezTo>
                  <a:pt x="23" y="157"/>
                  <a:pt x="26" y="161"/>
                  <a:pt x="26" y="165"/>
                </a:cubicBezTo>
                <a:cubicBezTo>
                  <a:pt x="26" y="170"/>
                  <a:pt x="23" y="174"/>
                  <a:pt x="20" y="177"/>
                </a:cubicBezTo>
                <a:cubicBezTo>
                  <a:pt x="20" y="177"/>
                  <a:pt x="20" y="177"/>
                  <a:pt x="20" y="177"/>
                </a:cubicBezTo>
                <a:cubicBezTo>
                  <a:pt x="20" y="177"/>
                  <a:pt x="20" y="177"/>
                  <a:pt x="20" y="177"/>
                </a:cubicBezTo>
                <a:cubicBezTo>
                  <a:pt x="14" y="177"/>
                  <a:pt x="9" y="182"/>
                  <a:pt x="9" y="185"/>
                </a:cubicBezTo>
                <a:cubicBezTo>
                  <a:pt x="9" y="186"/>
                  <a:pt x="9" y="187"/>
                  <a:pt x="9" y="187"/>
                </a:cubicBezTo>
                <a:cubicBezTo>
                  <a:pt x="10" y="187"/>
                  <a:pt x="10" y="188"/>
                  <a:pt x="10" y="188"/>
                </a:cubicBezTo>
                <a:cubicBezTo>
                  <a:pt x="9" y="188"/>
                  <a:pt x="8" y="189"/>
                  <a:pt x="7" y="189"/>
                </a:cubicBezTo>
                <a:cubicBezTo>
                  <a:pt x="6" y="189"/>
                  <a:pt x="6" y="189"/>
                  <a:pt x="6" y="189"/>
                </a:cubicBezTo>
                <a:cubicBezTo>
                  <a:pt x="6" y="190"/>
                  <a:pt x="6" y="190"/>
                  <a:pt x="6" y="190"/>
                </a:cubicBezTo>
                <a:cubicBezTo>
                  <a:pt x="6" y="190"/>
                  <a:pt x="6" y="190"/>
                  <a:pt x="6" y="190"/>
                </a:cubicBezTo>
                <a:cubicBezTo>
                  <a:pt x="6" y="190"/>
                  <a:pt x="5" y="190"/>
                  <a:pt x="5" y="190"/>
                </a:cubicBezTo>
                <a:cubicBezTo>
                  <a:pt x="5" y="190"/>
                  <a:pt x="5" y="190"/>
                  <a:pt x="5" y="190"/>
                </a:cubicBezTo>
                <a:cubicBezTo>
                  <a:pt x="5" y="190"/>
                  <a:pt x="5" y="191"/>
                  <a:pt x="4" y="191"/>
                </a:cubicBezTo>
                <a:cubicBezTo>
                  <a:pt x="4" y="191"/>
                  <a:pt x="4" y="191"/>
                  <a:pt x="4" y="191"/>
                </a:cubicBezTo>
                <a:cubicBezTo>
                  <a:pt x="4" y="191"/>
                  <a:pt x="4" y="191"/>
                  <a:pt x="4" y="191"/>
                </a:cubicBezTo>
                <a:cubicBezTo>
                  <a:pt x="3" y="192"/>
                  <a:pt x="3" y="192"/>
                  <a:pt x="3" y="192"/>
                </a:cubicBezTo>
                <a:cubicBezTo>
                  <a:pt x="3" y="192"/>
                  <a:pt x="3" y="192"/>
                  <a:pt x="3" y="193"/>
                </a:cubicBezTo>
                <a:cubicBezTo>
                  <a:pt x="3" y="193"/>
                  <a:pt x="3" y="193"/>
                  <a:pt x="2" y="193"/>
                </a:cubicBezTo>
                <a:cubicBezTo>
                  <a:pt x="2" y="193"/>
                  <a:pt x="2" y="193"/>
                  <a:pt x="2" y="193"/>
                </a:cubicBezTo>
                <a:cubicBezTo>
                  <a:pt x="2" y="193"/>
                  <a:pt x="2" y="194"/>
                  <a:pt x="2" y="194"/>
                </a:cubicBezTo>
                <a:cubicBezTo>
                  <a:pt x="2" y="194"/>
                  <a:pt x="2" y="194"/>
                  <a:pt x="2" y="194"/>
                </a:cubicBezTo>
                <a:cubicBezTo>
                  <a:pt x="2" y="194"/>
                  <a:pt x="2" y="194"/>
                  <a:pt x="2" y="195"/>
                </a:cubicBezTo>
                <a:cubicBezTo>
                  <a:pt x="2" y="195"/>
                  <a:pt x="2" y="195"/>
                  <a:pt x="2" y="195"/>
                </a:cubicBezTo>
                <a:cubicBezTo>
                  <a:pt x="1" y="195"/>
                  <a:pt x="1" y="196"/>
                  <a:pt x="1" y="196"/>
                </a:cubicBezTo>
                <a:cubicBezTo>
                  <a:pt x="1" y="196"/>
                  <a:pt x="2" y="197"/>
                  <a:pt x="2" y="197"/>
                </a:cubicBezTo>
                <a:cubicBezTo>
                  <a:pt x="2" y="197"/>
                  <a:pt x="2" y="198"/>
                  <a:pt x="2" y="198"/>
                </a:cubicBezTo>
                <a:cubicBezTo>
                  <a:pt x="2" y="198"/>
                  <a:pt x="2" y="198"/>
                  <a:pt x="2" y="198"/>
                </a:cubicBezTo>
                <a:cubicBezTo>
                  <a:pt x="2" y="198"/>
                  <a:pt x="2" y="198"/>
                  <a:pt x="2" y="199"/>
                </a:cubicBezTo>
                <a:cubicBezTo>
                  <a:pt x="2" y="199"/>
                  <a:pt x="2" y="199"/>
                  <a:pt x="2" y="199"/>
                </a:cubicBezTo>
                <a:cubicBezTo>
                  <a:pt x="3" y="199"/>
                  <a:pt x="3" y="199"/>
                  <a:pt x="3" y="200"/>
                </a:cubicBezTo>
                <a:cubicBezTo>
                  <a:pt x="3" y="200"/>
                  <a:pt x="3" y="200"/>
                  <a:pt x="3" y="200"/>
                </a:cubicBezTo>
                <a:cubicBezTo>
                  <a:pt x="3" y="200"/>
                  <a:pt x="3" y="200"/>
                  <a:pt x="3" y="200"/>
                </a:cubicBezTo>
                <a:cubicBezTo>
                  <a:pt x="4" y="201"/>
                  <a:pt x="5" y="201"/>
                  <a:pt x="6" y="201"/>
                </a:cubicBezTo>
                <a:cubicBezTo>
                  <a:pt x="6" y="201"/>
                  <a:pt x="6" y="201"/>
                  <a:pt x="6" y="201"/>
                </a:cubicBezTo>
                <a:cubicBezTo>
                  <a:pt x="7" y="201"/>
                  <a:pt x="28" y="201"/>
                  <a:pt x="52" y="201"/>
                </a:cubicBezTo>
                <a:cubicBezTo>
                  <a:pt x="87" y="201"/>
                  <a:pt x="130" y="201"/>
                  <a:pt x="131" y="201"/>
                </a:cubicBezTo>
                <a:cubicBezTo>
                  <a:pt x="133" y="201"/>
                  <a:pt x="136" y="200"/>
                  <a:pt x="136" y="196"/>
                </a:cubicBezTo>
                <a:cubicBezTo>
                  <a:pt x="136" y="193"/>
                  <a:pt x="133" y="189"/>
                  <a:pt x="128" y="1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îṣļîḑé-Freeform 54"/>
          <p:cNvSpPr>
            <a:spLocks/>
          </p:cNvSpPr>
          <p:nvPr/>
        </p:nvSpPr>
        <p:spPr bwMode="auto">
          <a:xfrm>
            <a:off x="6682252" y="3574229"/>
            <a:ext cx="329773" cy="430267"/>
          </a:xfrm>
          <a:custGeom>
            <a:avLst/>
            <a:gdLst>
              <a:gd name="T0" fmla="*/ 108 w 143"/>
              <a:gd name="T1" fmla="*/ 72 h 186"/>
              <a:gd name="T2" fmla="*/ 100 w 143"/>
              <a:gd name="T3" fmla="*/ 96 h 186"/>
              <a:gd name="T4" fmla="*/ 92 w 143"/>
              <a:gd name="T5" fmla="*/ 71 h 186"/>
              <a:gd name="T6" fmla="*/ 88 w 143"/>
              <a:gd name="T7" fmla="*/ 65 h 186"/>
              <a:gd name="T8" fmla="*/ 86 w 143"/>
              <a:gd name="T9" fmla="*/ 76 h 186"/>
              <a:gd name="T10" fmla="*/ 70 w 143"/>
              <a:gd name="T11" fmla="*/ 76 h 186"/>
              <a:gd name="T12" fmla="*/ 73 w 143"/>
              <a:gd name="T13" fmla="*/ 60 h 186"/>
              <a:gd name="T14" fmla="*/ 45 w 143"/>
              <a:gd name="T15" fmla="*/ 60 h 186"/>
              <a:gd name="T16" fmla="*/ 0 w 143"/>
              <a:gd name="T17" fmla="*/ 143 h 186"/>
              <a:gd name="T18" fmla="*/ 28 w 143"/>
              <a:gd name="T19" fmla="*/ 186 h 186"/>
              <a:gd name="T20" fmla="*/ 143 w 143"/>
              <a:gd name="T21" fmla="*/ 158 h 186"/>
              <a:gd name="T22" fmla="*/ 133 w 143"/>
              <a:gd name="T23" fmla="*/ 105 h 186"/>
              <a:gd name="T24" fmla="*/ 78 w 143"/>
              <a:gd name="T25" fmla="*/ 171 h 186"/>
              <a:gd name="T26" fmla="*/ 65 w 143"/>
              <a:gd name="T27" fmla="*/ 162 h 186"/>
              <a:gd name="T28" fmla="*/ 52 w 143"/>
              <a:gd name="T29" fmla="*/ 156 h 186"/>
              <a:gd name="T30" fmla="*/ 60 w 143"/>
              <a:gd name="T31" fmla="*/ 146 h 186"/>
              <a:gd name="T32" fmla="*/ 77 w 143"/>
              <a:gd name="T33" fmla="*/ 145 h 186"/>
              <a:gd name="T34" fmla="*/ 53 w 143"/>
              <a:gd name="T35" fmla="*/ 120 h 186"/>
              <a:gd name="T36" fmla="*/ 66 w 143"/>
              <a:gd name="T37" fmla="*/ 94 h 186"/>
              <a:gd name="T38" fmla="*/ 78 w 143"/>
              <a:gd name="T39" fmla="*/ 103 h 186"/>
              <a:gd name="T40" fmla="*/ 90 w 143"/>
              <a:gd name="T41" fmla="*/ 107 h 186"/>
              <a:gd name="T42" fmla="*/ 82 w 143"/>
              <a:gd name="T43" fmla="*/ 118 h 186"/>
              <a:gd name="T44" fmla="*/ 68 w 143"/>
              <a:gd name="T45" fmla="*/ 119 h 186"/>
              <a:gd name="T46" fmla="*/ 91 w 143"/>
              <a:gd name="T47" fmla="*/ 144 h 186"/>
              <a:gd name="T48" fmla="*/ 45 w 143"/>
              <a:gd name="T49" fmla="*/ 42 h 186"/>
              <a:gd name="T50" fmla="*/ 50 w 143"/>
              <a:gd name="T51" fmla="*/ 9 h 186"/>
              <a:gd name="T52" fmla="*/ 93 w 143"/>
              <a:gd name="T53" fmla="*/ 9 h 186"/>
              <a:gd name="T54" fmla="*/ 98 w 143"/>
              <a:gd name="T55" fmla="*/ 42 h 186"/>
              <a:gd name="T56" fmla="*/ 100 w 143"/>
              <a:gd name="T57" fmla="*/ 56 h 186"/>
              <a:gd name="T58" fmla="*/ 104 w 143"/>
              <a:gd name="T59" fmla="*/ 71 h 186"/>
              <a:gd name="T60" fmla="*/ 100 w 143"/>
              <a:gd name="T61" fmla="*/ 92 h 186"/>
              <a:gd name="T62" fmla="*/ 96 w 143"/>
              <a:gd name="T63" fmla="*/ 71 h 186"/>
              <a:gd name="T64" fmla="*/ 88 w 143"/>
              <a:gd name="T65" fmla="*/ 61 h 186"/>
              <a:gd name="T66" fmla="*/ 82 w 143"/>
              <a:gd name="T67" fmla="*/ 71 h 186"/>
              <a:gd name="T68" fmla="*/ 78 w 143"/>
              <a:gd name="T69" fmla="*/ 80 h 186"/>
              <a:gd name="T70" fmla="*/ 74 w 143"/>
              <a:gd name="T71" fmla="*/ 71 h 186"/>
              <a:gd name="T72" fmla="*/ 44 w 143"/>
              <a:gd name="T73" fmla="*/ 56 h 186"/>
              <a:gd name="T74" fmla="*/ 44 w 143"/>
              <a:gd name="T75" fmla="*/ 48 h 186"/>
              <a:gd name="T76" fmla="*/ 88 w 143"/>
              <a:gd name="T77" fmla="*/ 45 h 186"/>
              <a:gd name="T78" fmla="*/ 100 w 143"/>
              <a:gd name="T79" fmla="*/ 48 h 186"/>
              <a:gd name="T80" fmla="*/ 100 w 143"/>
              <a:gd name="T81" fmla="*/ 5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86">
                <a:moveTo>
                  <a:pt x="133" y="105"/>
                </a:moveTo>
                <a:cubicBezTo>
                  <a:pt x="108" y="72"/>
                  <a:pt x="108" y="72"/>
                  <a:pt x="108" y="72"/>
                </a:cubicBezTo>
                <a:cubicBezTo>
                  <a:pt x="108" y="88"/>
                  <a:pt x="108" y="88"/>
                  <a:pt x="108" y="88"/>
                </a:cubicBezTo>
                <a:cubicBezTo>
                  <a:pt x="108" y="92"/>
                  <a:pt x="104" y="96"/>
                  <a:pt x="100" y="96"/>
                </a:cubicBezTo>
                <a:cubicBezTo>
                  <a:pt x="95" y="96"/>
                  <a:pt x="92" y="92"/>
                  <a:pt x="92" y="88"/>
                </a:cubicBezTo>
                <a:cubicBezTo>
                  <a:pt x="92" y="71"/>
                  <a:pt x="92" y="71"/>
                  <a:pt x="92" y="71"/>
                </a:cubicBezTo>
                <a:cubicBezTo>
                  <a:pt x="92" y="70"/>
                  <a:pt x="91" y="67"/>
                  <a:pt x="90" y="64"/>
                </a:cubicBezTo>
                <a:cubicBezTo>
                  <a:pt x="89" y="65"/>
                  <a:pt x="89" y="65"/>
                  <a:pt x="88" y="65"/>
                </a:cubicBezTo>
                <a:cubicBezTo>
                  <a:pt x="87" y="67"/>
                  <a:pt x="86" y="70"/>
                  <a:pt x="86" y="71"/>
                </a:cubicBezTo>
                <a:cubicBezTo>
                  <a:pt x="86" y="76"/>
                  <a:pt x="86" y="76"/>
                  <a:pt x="86" y="76"/>
                </a:cubicBezTo>
                <a:cubicBezTo>
                  <a:pt x="86" y="81"/>
                  <a:pt x="83" y="84"/>
                  <a:pt x="78" y="84"/>
                </a:cubicBezTo>
                <a:cubicBezTo>
                  <a:pt x="74" y="84"/>
                  <a:pt x="70" y="81"/>
                  <a:pt x="70" y="76"/>
                </a:cubicBezTo>
                <a:cubicBezTo>
                  <a:pt x="70" y="71"/>
                  <a:pt x="70" y="71"/>
                  <a:pt x="70" y="71"/>
                </a:cubicBezTo>
                <a:cubicBezTo>
                  <a:pt x="70" y="68"/>
                  <a:pt x="71" y="64"/>
                  <a:pt x="73" y="60"/>
                </a:cubicBezTo>
                <a:cubicBezTo>
                  <a:pt x="65" y="60"/>
                  <a:pt x="65" y="60"/>
                  <a:pt x="65" y="60"/>
                </a:cubicBezTo>
                <a:cubicBezTo>
                  <a:pt x="45" y="60"/>
                  <a:pt x="45" y="60"/>
                  <a:pt x="45" y="60"/>
                </a:cubicBezTo>
                <a:cubicBezTo>
                  <a:pt x="10" y="105"/>
                  <a:pt x="10" y="105"/>
                  <a:pt x="10" y="105"/>
                </a:cubicBezTo>
                <a:cubicBezTo>
                  <a:pt x="4" y="115"/>
                  <a:pt x="0" y="132"/>
                  <a:pt x="0" y="143"/>
                </a:cubicBezTo>
                <a:cubicBezTo>
                  <a:pt x="0" y="158"/>
                  <a:pt x="0" y="158"/>
                  <a:pt x="0" y="158"/>
                </a:cubicBezTo>
                <a:cubicBezTo>
                  <a:pt x="0" y="169"/>
                  <a:pt x="17" y="186"/>
                  <a:pt x="28" y="186"/>
                </a:cubicBezTo>
                <a:cubicBezTo>
                  <a:pt x="115" y="186"/>
                  <a:pt x="115" y="186"/>
                  <a:pt x="115" y="186"/>
                </a:cubicBezTo>
                <a:cubicBezTo>
                  <a:pt x="126" y="186"/>
                  <a:pt x="143" y="169"/>
                  <a:pt x="143" y="158"/>
                </a:cubicBezTo>
                <a:cubicBezTo>
                  <a:pt x="143" y="143"/>
                  <a:pt x="143" y="143"/>
                  <a:pt x="143" y="143"/>
                </a:cubicBezTo>
                <a:cubicBezTo>
                  <a:pt x="143" y="132"/>
                  <a:pt x="139" y="115"/>
                  <a:pt x="133" y="105"/>
                </a:cubicBezTo>
                <a:close/>
                <a:moveTo>
                  <a:pt x="78" y="161"/>
                </a:moveTo>
                <a:cubicBezTo>
                  <a:pt x="78" y="171"/>
                  <a:pt x="78" y="171"/>
                  <a:pt x="78" y="171"/>
                </a:cubicBezTo>
                <a:cubicBezTo>
                  <a:pt x="65" y="171"/>
                  <a:pt x="65" y="171"/>
                  <a:pt x="65" y="171"/>
                </a:cubicBezTo>
                <a:cubicBezTo>
                  <a:pt x="65" y="162"/>
                  <a:pt x="65" y="162"/>
                  <a:pt x="65" y="162"/>
                </a:cubicBezTo>
                <a:cubicBezTo>
                  <a:pt x="61" y="161"/>
                  <a:pt x="57" y="160"/>
                  <a:pt x="54" y="158"/>
                </a:cubicBezTo>
                <a:cubicBezTo>
                  <a:pt x="52" y="156"/>
                  <a:pt x="52" y="156"/>
                  <a:pt x="52" y="156"/>
                </a:cubicBezTo>
                <a:cubicBezTo>
                  <a:pt x="56" y="144"/>
                  <a:pt x="56" y="144"/>
                  <a:pt x="56" y="144"/>
                </a:cubicBezTo>
                <a:cubicBezTo>
                  <a:pt x="60" y="146"/>
                  <a:pt x="60" y="146"/>
                  <a:pt x="60" y="146"/>
                </a:cubicBezTo>
                <a:cubicBezTo>
                  <a:pt x="63" y="148"/>
                  <a:pt x="67" y="149"/>
                  <a:pt x="70" y="149"/>
                </a:cubicBezTo>
                <a:cubicBezTo>
                  <a:pt x="74" y="149"/>
                  <a:pt x="77" y="147"/>
                  <a:pt x="77" y="145"/>
                </a:cubicBezTo>
                <a:cubicBezTo>
                  <a:pt x="77" y="143"/>
                  <a:pt x="76" y="141"/>
                  <a:pt x="69" y="138"/>
                </a:cubicBezTo>
                <a:cubicBezTo>
                  <a:pt x="61" y="135"/>
                  <a:pt x="53" y="130"/>
                  <a:pt x="53" y="120"/>
                </a:cubicBezTo>
                <a:cubicBezTo>
                  <a:pt x="53" y="112"/>
                  <a:pt x="58" y="106"/>
                  <a:pt x="66" y="103"/>
                </a:cubicBezTo>
                <a:cubicBezTo>
                  <a:pt x="66" y="94"/>
                  <a:pt x="66" y="94"/>
                  <a:pt x="66" y="94"/>
                </a:cubicBezTo>
                <a:cubicBezTo>
                  <a:pt x="78" y="94"/>
                  <a:pt x="78" y="94"/>
                  <a:pt x="78" y="94"/>
                </a:cubicBezTo>
                <a:cubicBezTo>
                  <a:pt x="78" y="103"/>
                  <a:pt x="78" y="103"/>
                  <a:pt x="78" y="103"/>
                </a:cubicBezTo>
                <a:cubicBezTo>
                  <a:pt x="82" y="103"/>
                  <a:pt x="85" y="104"/>
                  <a:pt x="88" y="106"/>
                </a:cubicBezTo>
                <a:cubicBezTo>
                  <a:pt x="90" y="107"/>
                  <a:pt x="90" y="107"/>
                  <a:pt x="90" y="107"/>
                </a:cubicBezTo>
                <a:cubicBezTo>
                  <a:pt x="86" y="120"/>
                  <a:pt x="86" y="120"/>
                  <a:pt x="86" y="120"/>
                </a:cubicBezTo>
                <a:cubicBezTo>
                  <a:pt x="82" y="118"/>
                  <a:pt x="82" y="118"/>
                  <a:pt x="82" y="118"/>
                </a:cubicBezTo>
                <a:cubicBezTo>
                  <a:pt x="81" y="117"/>
                  <a:pt x="78" y="115"/>
                  <a:pt x="73" y="115"/>
                </a:cubicBezTo>
                <a:cubicBezTo>
                  <a:pt x="70" y="115"/>
                  <a:pt x="68" y="117"/>
                  <a:pt x="68" y="119"/>
                </a:cubicBezTo>
                <a:cubicBezTo>
                  <a:pt x="68" y="121"/>
                  <a:pt x="68" y="122"/>
                  <a:pt x="76" y="125"/>
                </a:cubicBezTo>
                <a:cubicBezTo>
                  <a:pt x="83" y="128"/>
                  <a:pt x="91" y="133"/>
                  <a:pt x="91" y="144"/>
                </a:cubicBezTo>
                <a:cubicBezTo>
                  <a:pt x="91" y="152"/>
                  <a:pt x="86" y="159"/>
                  <a:pt x="78" y="161"/>
                </a:cubicBezTo>
                <a:close/>
                <a:moveTo>
                  <a:pt x="45" y="42"/>
                </a:moveTo>
                <a:cubicBezTo>
                  <a:pt x="32" y="0"/>
                  <a:pt x="32" y="0"/>
                  <a:pt x="32" y="0"/>
                </a:cubicBezTo>
                <a:cubicBezTo>
                  <a:pt x="40" y="2"/>
                  <a:pt x="41" y="9"/>
                  <a:pt x="50" y="9"/>
                </a:cubicBezTo>
                <a:cubicBezTo>
                  <a:pt x="61" y="9"/>
                  <a:pt x="61" y="0"/>
                  <a:pt x="72" y="0"/>
                </a:cubicBezTo>
                <a:cubicBezTo>
                  <a:pt x="82" y="0"/>
                  <a:pt x="82" y="9"/>
                  <a:pt x="93" y="9"/>
                </a:cubicBezTo>
                <a:cubicBezTo>
                  <a:pt x="102" y="9"/>
                  <a:pt x="103" y="2"/>
                  <a:pt x="111" y="0"/>
                </a:cubicBezTo>
                <a:cubicBezTo>
                  <a:pt x="98" y="42"/>
                  <a:pt x="98" y="42"/>
                  <a:pt x="98" y="42"/>
                </a:cubicBezTo>
                <a:lnTo>
                  <a:pt x="45" y="42"/>
                </a:lnTo>
                <a:close/>
                <a:moveTo>
                  <a:pt x="100" y="56"/>
                </a:moveTo>
                <a:cubicBezTo>
                  <a:pt x="99" y="56"/>
                  <a:pt x="99" y="56"/>
                  <a:pt x="99" y="56"/>
                </a:cubicBezTo>
                <a:cubicBezTo>
                  <a:pt x="101" y="60"/>
                  <a:pt x="104" y="66"/>
                  <a:pt x="104" y="71"/>
                </a:cubicBezTo>
                <a:cubicBezTo>
                  <a:pt x="104" y="88"/>
                  <a:pt x="104" y="88"/>
                  <a:pt x="104" y="88"/>
                </a:cubicBezTo>
                <a:cubicBezTo>
                  <a:pt x="104" y="90"/>
                  <a:pt x="102" y="92"/>
                  <a:pt x="100" y="92"/>
                </a:cubicBezTo>
                <a:cubicBezTo>
                  <a:pt x="97" y="92"/>
                  <a:pt x="96" y="90"/>
                  <a:pt x="96" y="88"/>
                </a:cubicBezTo>
                <a:cubicBezTo>
                  <a:pt x="96" y="71"/>
                  <a:pt x="96" y="71"/>
                  <a:pt x="96" y="71"/>
                </a:cubicBezTo>
                <a:cubicBezTo>
                  <a:pt x="96" y="68"/>
                  <a:pt x="94" y="63"/>
                  <a:pt x="92" y="60"/>
                </a:cubicBezTo>
                <a:cubicBezTo>
                  <a:pt x="91" y="60"/>
                  <a:pt x="89" y="61"/>
                  <a:pt x="88" y="61"/>
                </a:cubicBezTo>
                <a:cubicBezTo>
                  <a:pt x="87" y="61"/>
                  <a:pt x="86" y="60"/>
                  <a:pt x="86" y="60"/>
                </a:cubicBezTo>
                <a:cubicBezTo>
                  <a:pt x="84" y="64"/>
                  <a:pt x="82" y="68"/>
                  <a:pt x="82" y="71"/>
                </a:cubicBezTo>
                <a:cubicBezTo>
                  <a:pt x="82" y="76"/>
                  <a:pt x="82" y="76"/>
                  <a:pt x="82" y="76"/>
                </a:cubicBezTo>
                <a:cubicBezTo>
                  <a:pt x="82" y="79"/>
                  <a:pt x="80" y="80"/>
                  <a:pt x="78" y="80"/>
                </a:cubicBezTo>
                <a:cubicBezTo>
                  <a:pt x="76" y="80"/>
                  <a:pt x="74" y="79"/>
                  <a:pt x="74" y="76"/>
                </a:cubicBezTo>
                <a:cubicBezTo>
                  <a:pt x="74" y="71"/>
                  <a:pt x="74" y="71"/>
                  <a:pt x="74" y="71"/>
                </a:cubicBezTo>
                <a:cubicBezTo>
                  <a:pt x="74" y="66"/>
                  <a:pt x="77" y="60"/>
                  <a:pt x="79" y="56"/>
                </a:cubicBezTo>
                <a:cubicBezTo>
                  <a:pt x="44" y="56"/>
                  <a:pt x="44" y="56"/>
                  <a:pt x="44" y="56"/>
                </a:cubicBezTo>
                <a:cubicBezTo>
                  <a:pt x="41" y="56"/>
                  <a:pt x="40" y="54"/>
                  <a:pt x="40" y="52"/>
                </a:cubicBezTo>
                <a:cubicBezTo>
                  <a:pt x="40" y="49"/>
                  <a:pt x="41" y="48"/>
                  <a:pt x="44" y="48"/>
                </a:cubicBezTo>
                <a:cubicBezTo>
                  <a:pt x="82" y="48"/>
                  <a:pt x="82" y="48"/>
                  <a:pt x="82" y="48"/>
                </a:cubicBezTo>
                <a:cubicBezTo>
                  <a:pt x="83" y="46"/>
                  <a:pt x="85" y="45"/>
                  <a:pt x="88" y="45"/>
                </a:cubicBezTo>
                <a:cubicBezTo>
                  <a:pt x="90" y="45"/>
                  <a:pt x="92" y="46"/>
                  <a:pt x="94" y="48"/>
                </a:cubicBezTo>
                <a:cubicBezTo>
                  <a:pt x="100" y="48"/>
                  <a:pt x="100" y="48"/>
                  <a:pt x="100" y="48"/>
                </a:cubicBezTo>
                <a:cubicBezTo>
                  <a:pt x="102" y="48"/>
                  <a:pt x="104" y="49"/>
                  <a:pt x="104" y="52"/>
                </a:cubicBezTo>
                <a:cubicBezTo>
                  <a:pt x="104" y="54"/>
                  <a:pt x="102" y="56"/>
                  <a:pt x="100"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îṣļîḑé-Freeform 57"/>
          <p:cNvSpPr>
            <a:spLocks/>
          </p:cNvSpPr>
          <p:nvPr/>
        </p:nvSpPr>
        <p:spPr bwMode="auto">
          <a:xfrm>
            <a:off x="1272012" y="2357676"/>
            <a:ext cx="525882" cy="415632"/>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îṣļîḑé-Freeform 66"/>
          <p:cNvSpPr>
            <a:spLocks/>
          </p:cNvSpPr>
          <p:nvPr/>
        </p:nvSpPr>
        <p:spPr bwMode="auto">
          <a:xfrm>
            <a:off x="6654445" y="4809808"/>
            <a:ext cx="385386" cy="406851"/>
          </a:xfrm>
          <a:custGeom>
            <a:avLst/>
            <a:gdLst>
              <a:gd name="T0" fmla="*/ 0 w 395"/>
              <a:gd name="T1" fmla="*/ 303 h 417"/>
              <a:gd name="T2" fmla="*/ 86 w 395"/>
              <a:gd name="T3" fmla="*/ 303 h 417"/>
              <a:gd name="T4" fmla="*/ 86 w 395"/>
              <a:gd name="T5" fmla="*/ 417 h 417"/>
              <a:gd name="T6" fmla="*/ 0 w 395"/>
              <a:gd name="T7" fmla="*/ 417 h 417"/>
              <a:gd name="T8" fmla="*/ 0 w 395"/>
              <a:gd name="T9" fmla="*/ 303 h 417"/>
              <a:gd name="T10" fmla="*/ 156 w 395"/>
              <a:gd name="T11" fmla="*/ 417 h 417"/>
              <a:gd name="T12" fmla="*/ 241 w 395"/>
              <a:gd name="T13" fmla="*/ 417 h 417"/>
              <a:gd name="T14" fmla="*/ 241 w 395"/>
              <a:gd name="T15" fmla="*/ 247 h 417"/>
              <a:gd name="T16" fmla="*/ 156 w 395"/>
              <a:gd name="T17" fmla="*/ 247 h 417"/>
              <a:gd name="T18" fmla="*/ 156 w 395"/>
              <a:gd name="T19" fmla="*/ 417 h 417"/>
              <a:gd name="T20" fmla="*/ 310 w 395"/>
              <a:gd name="T21" fmla="*/ 152 h 417"/>
              <a:gd name="T22" fmla="*/ 310 w 395"/>
              <a:gd name="T23" fmla="*/ 417 h 417"/>
              <a:gd name="T24" fmla="*/ 395 w 395"/>
              <a:gd name="T25" fmla="*/ 417 h 417"/>
              <a:gd name="T26" fmla="*/ 395 w 395"/>
              <a:gd name="T27" fmla="*/ 152 h 417"/>
              <a:gd name="T28" fmla="*/ 310 w 395"/>
              <a:gd name="T29" fmla="*/ 152 h 417"/>
              <a:gd name="T30" fmla="*/ 319 w 395"/>
              <a:gd name="T31" fmla="*/ 62 h 417"/>
              <a:gd name="T32" fmla="*/ 338 w 395"/>
              <a:gd name="T33" fmla="*/ 83 h 417"/>
              <a:gd name="T34" fmla="*/ 360 w 395"/>
              <a:gd name="T35" fmla="*/ 0 h 417"/>
              <a:gd name="T36" fmla="*/ 279 w 395"/>
              <a:gd name="T37" fmla="*/ 22 h 417"/>
              <a:gd name="T38" fmla="*/ 298 w 395"/>
              <a:gd name="T39" fmla="*/ 43 h 417"/>
              <a:gd name="T40" fmla="*/ 190 w 395"/>
              <a:gd name="T41" fmla="*/ 152 h 417"/>
              <a:gd name="T42" fmla="*/ 119 w 395"/>
              <a:gd name="T43" fmla="*/ 83 h 417"/>
              <a:gd name="T44" fmla="*/ 12 w 395"/>
              <a:gd name="T45" fmla="*/ 190 h 417"/>
              <a:gd name="T46" fmla="*/ 34 w 395"/>
              <a:gd name="T47" fmla="*/ 209 h 417"/>
              <a:gd name="T48" fmla="*/ 119 w 395"/>
              <a:gd name="T49" fmla="*/ 123 h 417"/>
              <a:gd name="T50" fmla="*/ 190 w 395"/>
              <a:gd name="T51" fmla="*/ 192 h 417"/>
              <a:gd name="T52" fmla="*/ 319 w 395"/>
              <a:gd name="T53" fmla="*/ 6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95" h="417">
                <a:moveTo>
                  <a:pt x="0" y="303"/>
                </a:moveTo>
                <a:lnTo>
                  <a:pt x="86" y="303"/>
                </a:lnTo>
                <a:lnTo>
                  <a:pt x="86" y="417"/>
                </a:lnTo>
                <a:lnTo>
                  <a:pt x="0" y="417"/>
                </a:lnTo>
                <a:lnTo>
                  <a:pt x="0" y="303"/>
                </a:lnTo>
                <a:close/>
                <a:moveTo>
                  <a:pt x="156" y="417"/>
                </a:moveTo>
                <a:lnTo>
                  <a:pt x="241" y="417"/>
                </a:lnTo>
                <a:lnTo>
                  <a:pt x="241" y="247"/>
                </a:lnTo>
                <a:lnTo>
                  <a:pt x="156" y="247"/>
                </a:lnTo>
                <a:lnTo>
                  <a:pt x="156" y="417"/>
                </a:lnTo>
                <a:close/>
                <a:moveTo>
                  <a:pt x="310" y="152"/>
                </a:moveTo>
                <a:lnTo>
                  <a:pt x="310" y="417"/>
                </a:lnTo>
                <a:lnTo>
                  <a:pt x="395" y="417"/>
                </a:lnTo>
                <a:lnTo>
                  <a:pt x="395" y="152"/>
                </a:lnTo>
                <a:lnTo>
                  <a:pt x="310" y="152"/>
                </a:lnTo>
                <a:close/>
                <a:moveTo>
                  <a:pt x="319" y="62"/>
                </a:moveTo>
                <a:lnTo>
                  <a:pt x="338" y="83"/>
                </a:lnTo>
                <a:lnTo>
                  <a:pt x="360" y="0"/>
                </a:lnTo>
                <a:lnTo>
                  <a:pt x="279" y="22"/>
                </a:lnTo>
                <a:lnTo>
                  <a:pt x="298" y="43"/>
                </a:lnTo>
                <a:lnTo>
                  <a:pt x="190" y="152"/>
                </a:lnTo>
                <a:lnTo>
                  <a:pt x="119" y="83"/>
                </a:lnTo>
                <a:lnTo>
                  <a:pt x="12" y="190"/>
                </a:lnTo>
                <a:lnTo>
                  <a:pt x="34" y="209"/>
                </a:lnTo>
                <a:lnTo>
                  <a:pt x="119" y="123"/>
                </a:lnTo>
                <a:lnTo>
                  <a:pt x="190" y="192"/>
                </a:lnTo>
                <a:lnTo>
                  <a:pt x="319" y="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îṣļîḑé-Freeform 88"/>
          <p:cNvSpPr>
            <a:spLocks/>
          </p:cNvSpPr>
          <p:nvPr/>
        </p:nvSpPr>
        <p:spPr bwMode="auto">
          <a:xfrm>
            <a:off x="1413483" y="3567400"/>
            <a:ext cx="242940" cy="443926"/>
          </a:xfrm>
          <a:custGeom>
            <a:avLst/>
            <a:gdLst>
              <a:gd name="T0" fmla="*/ 52 w 105"/>
              <a:gd name="T1" fmla="*/ 62 h 192"/>
              <a:gd name="T2" fmla="*/ 30 w 105"/>
              <a:gd name="T3" fmla="*/ 68 h 192"/>
              <a:gd name="T4" fmla="*/ 0 w 105"/>
              <a:gd name="T5" fmla="*/ 74 h 192"/>
              <a:gd name="T6" fmla="*/ 5 w 105"/>
              <a:gd name="T7" fmla="*/ 120 h 192"/>
              <a:gd name="T8" fmla="*/ 18 w 105"/>
              <a:gd name="T9" fmla="*/ 141 h 192"/>
              <a:gd name="T10" fmla="*/ 18 w 105"/>
              <a:gd name="T11" fmla="*/ 188 h 192"/>
              <a:gd name="T12" fmla="*/ 52 w 105"/>
              <a:gd name="T13" fmla="*/ 192 h 192"/>
              <a:gd name="T14" fmla="*/ 86 w 105"/>
              <a:gd name="T15" fmla="*/ 188 h 192"/>
              <a:gd name="T16" fmla="*/ 86 w 105"/>
              <a:gd name="T17" fmla="*/ 141 h 192"/>
              <a:gd name="T18" fmla="*/ 99 w 105"/>
              <a:gd name="T19" fmla="*/ 120 h 192"/>
              <a:gd name="T20" fmla="*/ 105 w 105"/>
              <a:gd name="T21" fmla="*/ 74 h 192"/>
              <a:gd name="T22" fmla="*/ 74 w 105"/>
              <a:gd name="T23" fmla="*/ 68 h 192"/>
              <a:gd name="T24" fmla="*/ 52 w 105"/>
              <a:gd name="T25" fmla="*/ 62 h 192"/>
              <a:gd name="T26" fmla="*/ 59 w 105"/>
              <a:gd name="T27" fmla="*/ 81 h 192"/>
              <a:gd name="T28" fmla="*/ 55 w 105"/>
              <a:gd name="T29" fmla="*/ 86 h 192"/>
              <a:gd name="T30" fmla="*/ 63 w 105"/>
              <a:gd name="T31" fmla="*/ 126 h 192"/>
              <a:gd name="T32" fmla="*/ 52 w 105"/>
              <a:gd name="T33" fmla="*/ 138 h 192"/>
              <a:gd name="T34" fmla="*/ 42 w 105"/>
              <a:gd name="T35" fmla="*/ 126 h 192"/>
              <a:gd name="T36" fmla="*/ 49 w 105"/>
              <a:gd name="T37" fmla="*/ 86 h 192"/>
              <a:gd name="T38" fmla="*/ 46 w 105"/>
              <a:gd name="T39" fmla="*/ 81 h 192"/>
              <a:gd name="T40" fmla="*/ 46 w 105"/>
              <a:gd name="T41" fmla="*/ 79 h 192"/>
              <a:gd name="T42" fmla="*/ 38 w 105"/>
              <a:gd name="T43" fmla="*/ 75 h 192"/>
              <a:gd name="T44" fmla="*/ 41 w 105"/>
              <a:gd name="T45" fmla="*/ 72 h 192"/>
              <a:gd name="T46" fmla="*/ 50 w 105"/>
              <a:gd name="T47" fmla="*/ 74 h 192"/>
              <a:gd name="T48" fmla="*/ 55 w 105"/>
              <a:gd name="T49" fmla="*/ 74 h 192"/>
              <a:gd name="T50" fmla="*/ 64 w 105"/>
              <a:gd name="T51" fmla="*/ 72 h 192"/>
              <a:gd name="T52" fmla="*/ 67 w 105"/>
              <a:gd name="T53" fmla="*/ 75 h 192"/>
              <a:gd name="T54" fmla="*/ 59 w 105"/>
              <a:gd name="T55" fmla="*/ 79 h 192"/>
              <a:gd name="T56" fmla="*/ 59 w 105"/>
              <a:gd name="T57" fmla="*/ 81 h 192"/>
              <a:gd name="T58" fmla="*/ 23 w 105"/>
              <a:gd name="T59" fmla="*/ 29 h 192"/>
              <a:gd name="T60" fmla="*/ 52 w 105"/>
              <a:gd name="T61" fmla="*/ 0 h 192"/>
              <a:gd name="T62" fmla="*/ 81 w 105"/>
              <a:gd name="T63" fmla="*/ 29 h 192"/>
              <a:gd name="T64" fmla="*/ 52 w 105"/>
              <a:gd name="T65" fmla="*/ 59 h 192"/>
              <a:gd name="T66" fmla="*/ 23 w 105"/>
              <a:gd name="T67" fmla="*/ 2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 h="192">
                <a:moveTo>
                  <a:pt x="52" y="62"/>
                </a:moveTo>
                <a:cubicBezTo>
                  <a:pt x="42" y="62"/>
                  <a:pt x="33" y="66"/>
                  <a:pt x="30" y="68"/>
                </a:cubicBezTo>
                <a:cubicBezTo>
                  <a:pt x="10" y="70"/>
                  <a:pt x="0" y="74"/>
                  <a:pt x="0" y="74"/>
                </a:cubicBezTo>
                <a:cubicBezTo>
                  <a:pt x="0" y="74"/>
                  <a:pt x="2" y="111"/>
                  <a:pt x="5" y="120"/>
                </a:cubicBezTo>
                <a:cubicBezTo>
                  <a:pt x="8" y="128"/>
                  <a:pt x="18" y="132"/>
                  <a:pt x="18" y="141"/>
                </a:cubicBezTo>
                <a:cubicBezTo>
                  <a:pt x="18" y="188"/>
                  <a:pt x="18" y="188"/>
                  <a:pt x="18" y="188"/>
                </a:cubicBezTo>
                <a:cubicBezTo>
                  <a:pt x="18" y="188"/>
                  <a:pt x="35" y="192"/>
                  <a:pt x="52" y="192"/>
                </a:cubicBezTo>
                <a:cubicBezTo>
                  <a:pt x="69" y="192"/>
                  <a:pt x="86" y="188"/>
                  <a:pt x="86" y="188"/>
                </a:cubicBezTo>
                <a:cubicBezTo>
                  <a:pt x="86" y="141"/>
                  <a:pt x="86" y="141"/>
                  <a:pt x="86" y="141"/>
                </a:cubicBezTo>
                <a:cubicBezTo>
                  <a:pt x="86" y="132"/>
                  <a:pt x="97" y="128"/>
                  <a:pt x="99" y="120"/>
                </a:cubicBezTo>
                <a:cubicBezTo>
                  <a:pt x="102" y="111"/>
                  <a:pt x="105" y="74"/>
                  <a:pt x="105" y="74"/>
                </a:cubicBezTo>
                <a:cubicBezTo>
                  <a:pt x="105" y="74"/>
                  <a:pt x="95" y="70"/>
                  <a:pt x="74" y="68"/>
                </a:cubicBezTo>
                <a:cubicBezTo>
                  <a:pt x="71" y="66"/>
                  <a:pt x="63" y="62"/>
                  <a:pt x="52" y="62"/>
                </a:cubicBezTo>
                <a:moveTo>
                  <a:pt x="59" y="81"/>
                </a:moveTo>
                <a:cubicBezTo>
                  <a:pt x="55" y="86"/>
                  <a:pt x="55" y="86"/>
                  <a:pt x="55" y="86"/>
                </a:cubicBezTo>
                <a:cubicBezTo>
                  <a:pt x="63" y="126"/>
                  <a:pt x="63" y="126"/>
                  <a:pt x="63" y="126"/>
                </a:cubicBezTo>
                <a:cubicBezTo>
                  <a:pt x="52" y="138"/>
                  <a:pt x="52" y="138"/>
                  <a:pt x="52" y="138"/>
                </a:cubicBezTo>
                <a:cubicBezTo>
                  <a:pt x="42" y="126"/>
                  <a:pt x="42" y="126"/>
                  <a:pt x="42" y="126"/>
                </a:cubicBezTo>
                <a:cubicBezTo>
                  <a:pt x="49" y="86"/>
                  <a:pt x="49" y="86"/>
                  <a:pt x="49" y="86"/>
                </a:cubicBezTo>
                <a:cubicBezTo>
                  <a:pt x="46" y="81"/>
                  <a:pt x="46" y="81"/>
                  <a:pt x="46" y="81"/>
                </a:cubicBezTo>
                <a:cubicBezTo>
                  <a:pt x="46" y="79"/>
                  <a:pt x="46" y="79"/>
                  <a:pt x="46" y="79"/>
                </a:cubicBezTo>
                <a:cubicBezTo>
                  <a:pt x="43" y="78"/>
                  <a:pt x="40" y="77"/>
                  <a:pt x="38" y="75"/>
                </a:cubicBezTo>
                <a:cubicBezTo>
                  <a:pt x="41" y="72"/>
                  <a:pt x="41" y="72"/>
                  <a:pt x="41" y="72"/>
                </a:cubicBezTo>
                <a:cubicBezTo>
                  <a:pt x="44" y="73"/>
                  <a:pt x="47" y="73"/>
                  <a:pt x="50" y="74"/>
                </a:cubicBezTo>
                <a:cubicBezTo>
                  <a:pt x="55" y="74"/>
                  <a:pt x="55" y="74"/>
                  <a:pt x="55" y="74"/>
                </a:cubicBezTo>
                <a:cubicBezTo>
                  <a:pt x="58" y="73"/>
                  <a:pt x="61" y="73"/>
                  <a:pt x="64" y="72"/>
                </a:cubicBezTo>
                <a:cubicBezTo>
                  <a:pt x="67" y="75"/>
                  <a:pt x="67" y="75"/>
                  <a:pt x="67" y="75"/>
                </a:cubicBezTo>
                <a:cubicBezTo>
                  <a:pt x="65" y="77"/>
                  <a:pt x="62" y="78"/>
                  <a:pt x="59" y="79"/>
                </a:cubicBezTo>
                <a:lnTo>
                  <a:pt x="59" y="81"/>
                </a:lnTo>
                <a:close/>
                <a:moveTo>
                  <a:pt x="23" y="29"/>
                </a:moveTo>
                <a:cubicBezTo>
                  <a:pt x="23" y="13"/>
                  <a:pt x="36" y="0"/>
                  <a:pt x="52" y="0"/>
                </a:cubicBezTo>
                <a:cubicBezTo>
                  <a:pt x="68" y="0"/>
                  <a:pt x="81" y="13"/>
                  <a:pt x="81" y="29"/>
                </a:cubicBezTo>
                <a:cubicBezTo>
                  <a:pt x="81" y="46"/>
                  <a:pt x="68" y="59"/>
                  <a:pt x="52" y="59"/>
                </a:cubicBezTo>
                <a:cubicBezTo>
                  <a:pt x="36" y="59"/>
                  <a:pt x="23" y="46"/>
                  <a:pt x="23" y="29"/>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27" name="直接连接符 26"/>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Agency FB" panose="020B0503020202020204" pitchFamily="34" charset="0"/>
              </a:rPr>
              <a:t>标题文字添加此处</a:t>
            </a:r>
          </a:p>
        </p:txBody>
      </p:sp>
      <p:sp>
        <p:nvSpPr>
          <p:cNvPr id="30" name="文本框 29"/>
          <p:cNvSpPr txBox="1"/>
          <p:nvPr/>
        </p:nvSpPr>
        <p:spPr>
          <a:xfrm>
            <a:off x="2514599" y="875974"/>
            <a:ext cx="7188202" cy="276999"/>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Agency FB" panose="020B0503020202020204" pitchFamily="34" charset="0"/>
              </a:rPr>
              <a:t>The user can demonstrate on a projector or computer, or print the presentation and make it into a film to be used in a wider field</a:t>
            </a:r>
          </a:p>
        </p:txBody>
      </p:sp>
      <p:grpSp>
        <p:nvGrpSpPr>
          <p:cNvPr id="31" name="组合 30"/>
          <p:cNvGrpSpPr/>
          <p:nvPr/>
        </p:nvGrpSpPr>
        <p:grpSpPr>
          <a:xfrm>
            <a:off x="2093128" y="2090055"/>
            <a:ext cx="3707597" cy="885995"/>
            <a:chOff x="2677264" y="1996356"/>
            <a:chExt cx="3707597" cy="885995"/>
          </a:xfrm>
        </p:grpSpPr>
        <p:sp>
          <p:nvSpPr>
            <p:cNvPr id="32" name="矩形 31"/>
            <p:cNvSpPr/>
            <p:nvPr/>
          </p:nvSpPr>
          <p:spPr>
            <a:xfrm>
              <a:off x="2677264" y="2346820"/>
              <a:ext cx="3707597"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a:t>
              </a:r>
            </a:p>
          </p:txBody>
        </p:sp>
        <p:sp>
          <p:nvSpPr>
            <p:cNvPr id="33" name="矩形 32"/>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34" name="组合 33"/>
          <p:cNvGrpSpPr/>
          <p:nvPr/>
        </p:nvGrpSpPr>
        <p:grpSpPr>
          <a:xfrm>
            <a:off x="2093128" y="3346365"/>
            <a:ext cx="3707597" cy="885995"/>
            <a:chOff x="2677264" y="1996356"/>
            <a:chExt cx="3707597" cy="885995"/>
          </a:xfrm>
        </p:grpSpPr>
        <p:sp>
          <p:nvSpPr>
            <p:cNvPr id="35" name="矩形 34"/>
            <p:cNvSpPr/>
            <p:nvPr/>
          </p:nvSpPr>
          <p:spPr>
            <a:xfrm>
              <a:off x="2677264" y="2346820"/>
              <a:ext cx="3707597"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a:t>
              </a:r>
            </a:p>
          </p:txBody>
        </p:sp>
        <p:sp>
          <p:nvSpPr>
            <p:cNvPr id="36" name="矩形 35"/>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37" name="组合 36"/>
          <p:cNvGrpSpPr/>
          <p:nvPr/>
        </p:nvGrpSpPr>
        <p:grpSpPr>
          <a:xfrm>
            <a:off x="2093128" y="4556847"/>
            <a:ext cx="3707597" cy="885995"/>
            <a:chOff x="2677264" y="1996356"/>
            <a:chExt cx="3707597" cy="885995"/>
          </a:xfrm>
        </p:grpSpPr>
        <p:sp>
          <p:nvSpPr>
            <p:cNvPr id="38" name="矩形 37"/>
            <p:cNvSpPr/>
            <p:nvPr/>
          </p:nvSpPr>
          <p:spPr>
            <a:xfrm>
              <a:off x="2677264" y="2346820"/>
              <a:ext cx="3707597"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a:t>
              </a:r>
            </a:p>
          </p:txBody>
        </p:sp>
        <p:sp>
          <p:nvSpPr>
            <p:cNvPr id="39" name="矩形 38"/>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40" name="组合 39"/>
          <p:cNvGrpSpPr/>
          <p:nvPr/>
        </p:nvGrpSpPr>
        <p:grpSpPr>
          <a:xfrm>
            <a:off x="7431558" y="2090055"/>
            <a:ext cx="3707597" cy="885995"/>
            <a:chOff x="2677264" y="1996356"/>
            <a:chExt cx="3707597" cy="885995"/>
          </a:xfrm>
        </p:grpSpPr>
        <p:sp>
          <p:nvSpPr>
            <p:cNvPr id="41" name="矩形 40"/>
            <p:cNvSpPr/>
            <p:nvPr/>
          </p:nvSpPr>
          <p:spPr>
            <a:xfrm>
              <a:off x="2677264" y="2346820"/>
              <a:ext cx="3707597"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a:t>
              </a:r>
            </a:p>
          </p:txBody>
        </p:sp>
        <p:sp>
          <p:nvSpPr>
            <p:cNvPr id="42" name="矩形 41"/>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43" name="组合 42"/>
          <p:cNvGrpSpPr/>
          <p:nvPr/>
        </p:nvGrpSpPr>
        <p:grpSpPr>
          <a:xfrm>
            <a:off x="7431558" y="3346365"/>
            <a:ext cx="3707597" cy="885995"/>
            <a:chOff x="2677264" y="1996356"/>
            <a:chExt cx="3707597" cy="885995"/>
          </a:xfrm>
        </p:grpSpPr>
        <p:sp>
          <p:nvSpPr>
            <p:cNvPr id="44" name="矩形 43"/>
            <p:cNvSpPr/>
            <p:nvPr/>
          </p:nvSpPr>
          <p:spPr>
            <a:xfrm>
              <a:off x="2677264" y="2346820"/>
              <a:ext cx="3707597"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a:t>
              </a:r>
            </a:p>
          </p:txBody>
        </p:sp>
        <p:sp>
          <p:nvSpPr>
            <p:cNvPr id="45" name="矩形 44"/>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46" name="组合 45"/>
          <p:cNvGrpSpPr/>
          <p:nvPr/>
        </p:nvGrpSpPr>
        <p:grpSpPr>
          <a:xfrm>
            <a:off x="7431558" y="4556847"/>
            <a:ext cx="3707597" cy="885995"/>
            <a:chOff x="2677264" y="1996356"/>
            <a:chExt cx="3707597" cy="885995"/>
          </a:xfrm>
        </p:grpSpPr>
        <p:sp>
          <p:nvSpPr>
            <p:cNvPr id="47" name="矩形 46"/>
            <p:cNvSpPr/>
            <p:nvPr/>
          </p:nvSpPr>
          <p:spPr>
            <a:xfrm>
              <a:off x="2677264" y="2346820"/>
              <a:ext cx="3707597"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a:t>
              </a:r>
            </a:p>
          </p:txBody>
        </p:sp>
        <p:sp>
          <p:nvSpPr>
            <p:cNvPr id="48" name="矩形 47"/>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Tree>
    <p:custDataLst>
      <p:tags r:id="rId1"/>
    </p:custDataLst>
    <p:extLst>
      <p:ext uri="{BB962C8B-B14F-4D97-AF65-F5344CB8AC3E}">
        <p14:creationId xmlns:p14="http://schemas.microsoft.com/office/powerpoint/2010/main" val="28031865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animEffect transition="in" filter="fade">
                                      <p:cBhvr>
                                        <p:cTn id="34" dur="500"/>
                                        <p:tgtEl>
                                          <p:spTgt spid="2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ppt_w</p:attrName>
                                        </p:attrNameLst>
                                      </p:cBhvr>
                                      <p:tavLst>
                                        <p:tav tm="0">
                                          <p:val>
                                            <p:fltVal val="0"/>
                                          </p:val>
                                        </p:tav>
                                        <p:tav tm="100000">
                                          <p:val>
                                            <p:strVal val="#ppt_w"/>
                                          </p:val>
                                        </p:tav>
                                      </p:tavLst>
                                    </p:anim>
                                    <p:anim calcmode="lin" valueType="num">
                                      <p:cBhvr>
                                        <p:cTn id="43" dur="500" fill="hold"/>
                                        <p:tgtEl>
                                          <p:spTgt spid="7"/>
                                        </p:tgtEl>
                                        <p:attrNameLst>
                                          <p:attrName>ppt_h</p:attrName>
                                        </p:attrNameLst>
                                      </p:cBhvr>
                                      <p:tavLst>
                                        <p:tav tm="0">
                                          <p:val>
                                            <p:fltVal val="0"/>
                                          </p:val>
                                        </p:tav>
                                        <p:tav tm="100000">
                                          <p:val>
                                            <p:strVal val="#ppt_h"/>
                                          </p:val>
                                        </p:tav>
                                      </p:tavLst>
                                    </p:anim>
                                    <p:animEffect transition="in" filter="fade">
                                      <p:cBhvr>
                                        <p:cTn id="44" dur="500"/>
                                        <p:tgtEl>
                                          <p:spTgt spid="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ppt_w</p:attrName>
                                        </p:attrNameLst>
                                      </p:cBhvr>
                                      <p:tavLst>
                                        <p:tav tm="0">
                                          <p:val>
                                            <p:fltVal val="0"/>
                                          </p:val>
                                        </p:tav>
                                        <p:tav tm="100000">
                                          <p:val>
                                            <p:strVal val="#ppt_w"/>
                                          </p:val>
                                        </p:tav>
                                      </p:tavLst>
                                    </p:anim>
                                    <p:anim calcmode="lin" valueType="num">
                                      <p:cBhvr>
                                        <p:cTn id="48" dur="500" fill="hold"/>
                                        <p:tgtEl>
                                          <p:spTgt spid="8"/>
                                        </p:tgtEl>
                                        <p:attrNameLst>
                                          <p:attrName>ppt_h</p:attrName>
                                        </p:attrNameLst>
                                      </p:cBhvr>
                                      <p:tavLst>
                                        <p:tav tm="0">
                                          <p:val>
                                            <p:fltVal val="0"/>
                                          </p:val>
                                        </p:tav>
                                        <p:tav tm="100000">
                                          <p:val>
                                            <p:strVal val="#ppt_h"/>
                                          </p:val>
                                        </p:tav>
                                      </p:tavLst>
                                    </p:anim>
                                    <p:animEffect transition="in" filter="fade">
                                      <p:cBhvr>
                                        <p:cTn id="49" dur="500"/>
                                        <p:tgtEl>
                                          <p:spTgt spid="8"/>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p:cTn id="52" dur="500" fill="hold"/>
                                        <p:tgtEl>
                                          <p:spTgt spid="22"/>
                                        </p:tgtEl>
                                        <p:attrNameLst>
                                          <p:attrName>ppt_w</p:attrName>
                                        </p:attrNameLst>
                                      </p:cBhvr>
                                      <p:tavLst>
                                        <p:tav tm="0">
                                          <p:val>
                                            <p:fltVal val="0"/>
                                          </p:val>
                                        </p:tav>
                                        <p:tav tm="100000">
                                          <p:val>
                                            <p:strVal val="#ppt_w"/>
                                          </p:val>
                                        </p:tav>
                                      </p:tavLst>
                                    </p:anim>
                                    <p:anim calcmode="lin" valueType="num">
                                      <p:cBhvr>
                                        <p:cTn id="53" dur="500" fill="hold"/>
                                        <p:tgtEl>
                                          <p:spTgt spid="22"/>
                                        </p:tgtEl>
                                        <p:attrNameLst>
                                          <p:attrName>ppt_h</p:attrName>
                                        </p:attrNameLst>
                                      </p:cBhvr>
                                      <p:tavLst>
                                        <p:tav tm="0">
                                          <p:val>
                                            <p:fltVal val="0"/>
                                          </p:val>
                                        </p:tav>
                                        <p:tav tm="100000">
                                          <p:val>
                                            <p:strVal val="#ppt_h"/>
                                          </p:val>
                                        </p:tav>
                                      </p:tavLst>
                                    </p:anim>
                                    <p:animEffect transition="in" filter="fade">
                                      <p:cBhvr>
                                        <p:cTn id="54" dur="500"/>
                                        <p:tgtEl>
                                          <p:spTgt spid="2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animEffect transition="in" filter="fade">
                                      <p:cBhvr>
                                        <p:cTn id="59" dur="500"/>
                                        <p:tgtEl>
                                          <p:spTgt spid="2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 calcmode="lin" valueType="num">
                                      <p:cBhvr>
                                        <p:cTn id="62" dur="500" fill="hold"/>
                                        <p:tgtEl>
                                          <p:spTgt spid="25"/>
                                        </p:tgtEl>
                                        <p:attrNameLst>
                                          <p:attrName>ppt_w</p:attrName>
                                        </p:attrNameLst>
                                      </p:cBhvr>
                                      <p:tavLst>
                                        <p:tav tm="0">
                                          <p:val>
                                            <p:fltVal val="0"/>
                                          </p:val>
                                        </p:tav>
                                        <p:tav tm="100000">
                                          <p:val>
                                            <p:strVal val="#ppt_w"/>
                                          </p:val>
                                        </p:tav>
                                      </p:tavLst>
                                    </p:anim>
                                    <p:anim calcmode="lin" valueType="num">
                                      <p:cBhvr>
                                        <p:cTn id="63" dur="500" fill="hold"/>
                                        <p:tgtEl>
                                          <p:spTgt spid="25"/>
                                        </p:tgtEl>
                                        <p:attrNameLst>
                                          <p:attrName>ppt_h</p:attrName>
                                        </p:attrNameLst>
                                      </p:cBhvr>
                                      <p:tavLst>
                                        <p:tav tm="0">
                                          <p:val>
                                            <p:fltVal val="0"/>
                                          </p:val>
                                        </p:tav>
                                        <p:tav tm="100000">
                                          <p:val>
                                            <p:strVal val="#ppt_h"/>
                                          </p:val>
                                        </p:tav>
                                      </p:tavLst>
                                    </p:anim>
                                    <p:animEffect transition="in" filter="fade">
                                      <p:cBhvr>
                                        <p:cTn id="64" dur="500"/>
                                        <p:tgtEl>
                                          <p:spTgt spid="25"/>
                                        </p:tgtEl>
                                      </p:cBhvr>
                                    </p:animEffect>
                                  </p:childTnLst>
                                </p:cTn>
                              </p:par>
                            </p:childTnLst>
                          </p:cTn>
                        </p:par>
                        <p:par>
                          <p:cTn id="65" fill="hold">
                            <p:stCondLst>
                              <p:cond delay="500"/>
                            </p:stCondLst>
                            <p:childTnLst>
                              <p:par>
                                <p:cTn id="66" presetID="2" presetClass="entr" presetSubtype="4" fill="hold" nodeType="after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500" fill="hold"/>
                                        <p:tgtEl>
                                          <p:spTgt spid="31"/>
                                        </p:tgtEl>
                                        <p:attrNameLst>
                                          <p:attrName>ppt_x</p:attrName>
                                        </p:attrNameLst>
                                      </p:cBhvr>
                                      <p:tavLst>
                                        <p:tav tm="0">
                                          <p:val>
                                            <p:strVal val="#ppt_x"/>
                                          </p:val>
                                        </p:tav>
                                        <p:tav tm="100000">
                                          <p:val>
                                            <p:strVal val="#ppt_x"/>
                                          </p:val>
                                        </p:tav>
                                      </p:tavLst>
                                    </p:anim>
                                    <p:anim calcmode="lin" valueType="num">
                                      <p:cBhvr additive="base">
                                        <p:cTn id="69" dur="500" fill="hold"/>
                                        <p:tgtEl>
                                          <p:spTgt spid="31"/>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34"/>
                                        </p:tgtEl>
                                        <p:attrNameLst>
                                          <p:attrName>style.visibility</p:attrName>
                                        </p:attrNameLst>
                                      </p:cBhvr>
                                      <p:to>
                                        <p:strVal val="visible"/>
                                      </p:to>
                                    </p:set>
                                    <p:anim calcmode="lin" valueType="num">
                                      <p:cBhvr additive="base">
                                        <p:cTn id="72" dur="500" fill="hold"/>
                                        <p:tgtEl>
                                          <p:spTgt spid="34"/>
                                        </p:tgtEl>
                                        <p:attrNameLst>
                                          <p:attrName>ppt_x</p:attrName>
                                        </p:attrNameLst>
                                      </p:cBhvr>
                                      <p:tavLst>
                                        <p:tav tm="0">
                                          <p:val>
                                            <p:strVal val="#ppt_x"/>
                                          </p:val>
                                        </p:tav>
                                        <p:tav tm="100000">
                                          <p:val>
                                            <p:strVal val="#ppt_x"/>
                                          </p:val>
                                        </p:tav>
                                      </p:tavLst>
                                    </p:anim>
                                    <p:anim calcmode="lin" valueType="num">
                                      <p:cBhvr additive="base">
                                        <p:cTn id="73" dur="500" fill="hold"/>
                                        <p:tgtEl>
                                          <p:spTgt spid="34"/>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37"/>
                                        </p:tgtEl>
                                        <p:attrNameLst>
                                          <p:attrName>style.visibility</p:attrName>
                                        </p:attrNameLst>
                                      </p:cBhvr>
                                      <p:to>
                                        <p:strVal val="visible"/>
                                      </p:to>
                                    </p:set>
                                    <p:anim calcmode="lin" valueType="num">
                                      <p:cBhvr additive="base">
                                        <p:cTn id="76" dur="500" fill="hold"/>
                                        <p:tgtEl>
                                          <p:spTgt spid="37"/>
                                        </p:tgtEl>
                                        <p:attrNameLst>
                                          <p:attrName>ppt_x</p:attrName>
                                        </p:attrNameLst>
                                      </p:cBhvr>
                                      <p:tavLst>
                                        <p:tav tm="0">
                                          <p:val>
                                            <p:strVal val="#ppt_x"/>
                                          </p:val>
                                        </p:tav>
                                        <p:tav tm="100000">
                                          <p:val>
                                            <p:strVal val="#ppt_x"/>
                                          </p:val>
                                        </p:tav>
                                      </p:tavLst>
                                    </p:anim>
                                    <p:anim calcmode="lin" valueType="num">
                                      <p:cBhvr additive="base">
                                        <p:cTn id="77" dur="500" fill="hold"/>
                                        <p:tgtEl>
                                          <p:spTgt spid="37"/>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ppt_x"/>
                                          </p:val>
                                        </p:tav>
                                        <p:tav tm="100000">
                                          <p:val>
                                            <p:strVal val="#ppt_x"/>
                                          </p:val>
                                        </p:tav>
                                      </p:tavLst>
                                    </p:anim>
                                    <p:anim calcmode="lin" valueType="num">
                                      <p:cBhvr additive="base">
                                        <p:cTn id="81" dur="500" fill="hold"/>
                                        <p:tgtEl>
                                          <p:spTgt spid="40"/>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43"/>
                                        </p:tgtEl>
                                        <p:attrNameLst>
                                          <p:attrName>style.visibility</p:attrName>
                                        </p:attrNameLst>
                                      </p:cBhvr>
                                      <p:to>
                                        <p:strVal val="visible"/>
                                      </p:to>
                                    </p:set>
                                    <p:anim calcmode="lin" valueType="num">
                                      <p:cBhvr additive="base">
                                        <p:cTn id="84" dur="500" fill="hold"/>
                                        <p:tgtEl>
                                          <p:spTgt spid="43"/>
                                        </p:tgtEl>
                                        <p:attrNameLst>
                                          <p:attrName>ppt_x</p:attrName>
                                        </p:attrNameLst>
                                      </p:cBhvr>
                                      <p:tavLst>
                                        <p:tav tm="0">
                                          <p:val>
                                            <p:strVal val="#ppt_x"/>
                                          </p:val>
                                        </p:tav>
                                        <p:tav tm="100000">
                                          <p:val>
                                            <p:strVal val="#ppt_x"/>
                                          </p:val>
                                        </p:tav>
                                      </p:tavLst>
                                    </p:anim>
                                    <p:anim calcmode="lin" valueType="num">
                                      <p:cBhvr additive="base">
                                        <p:cTn id="85" dur="500" fill="hold"/>
                                        <p:tgtEl>
                                          <p:spTgt spid="43"/>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46"/>
                                        </p:tgtEl>
                                        <p:attrNameLst>
                                          <p:attrName>style.visibility</p:attrName>
                                        </p:attrNameLst>
                                      </p:cBhvr>
                                      <p:to>
                                        <p:strVal val="visible"/>
                                      </p:to>
                                    </p:set>
                                    <p:anim calcmode="lin" valueType="num">
                                      <p:cBhvr additive="base">
                                        <p:cTn id="88" dur="500" fill="hold"/>
                                        <p:tgtEl>
                                          <p:spTgt spid="46"/>
                                        </p:tgtEl>
                                        <p:attrNameLst>
                                          <p:attrName>ppt_x</p:attrName>
                                        </p:attrNameLst>
                                      </p:cBhvr>
                                      <p:tavLst>
                                        <p:tav tm="0">
                                          <p:val>
                                            <p:strVal val="#ppt_x"/>
                                          </p:val>
                                        </p:tav>
                                        <p:tav tm="100000">
                                          <p:val>
                                            <p:strVal val="#ppt_x"/>
                                          </p:val>
                                        </p:tav>
                                      </p:tavLst>
                                    </p:anim>
                                    <p:anim calcmode="lin" valueType="num">
                                      <p:cBhvr additive="base">
                                        <p:cTn id="89"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21" grpId="0" animBg="1"/>
      <p:bldP spid="22" grpId="0" animBg="1"/>
      <p:bldP spid="23" grpId="0" animBg="1"/>
      <p:bldP spid="24" grpId="0" animBg="1"/>
      <p:bldP spid="25"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íṩľíḍè-Oval 2"/>
          <p:cNvSpPr/>
          <p:nvPr/>
        </p:nvSpPr>
        <p:spPr>
          <a:xfrm>
            <a:off x="1374824" y="1955641"/>
            <a:ext cx="2449638" cy="244963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íṩľíḍè-Oval 2"/>
          <p:cNvSpPr/>
          <p:nvPr/>
        </p:nvSpPr>
        <p:spPr>
          <a:xfrm>
            <a:off x="4871974" y="1955641"/>
            <a:ext cx="2449638" cy="2449638"/>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íṩľíḍè-Oval 2"/>
          <p:cNvSpPr/>
          <p:nvPr/>
        </p:nvSpPr>
        <p:spPr>
          <a:xfrm>
            <a:off x="8369125" y="1955641"/>
            <a:ext cx="2449638" cy="244963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26" name="直接连接符 25"/>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Agency FB" panose="020B0503020202020204" pitchFamily="34" charset="0"/>
              </a:rPr>
              <a:t>标题文字添加此处</a:t>
            </a:r>
          </a:p>
        </p:txBody>
      </p:sp>
      <p:sp>
        <p:nvSpPr>
          <p:cNvPr id="29" name="文本框 28"/>
          <p:cNvSpPr txBox="1"/>
          <p:nvPr/>
        </p:nvSpPr>
        <p:spPr>
          <a:xfrm>
            <a:off x="2514599" y="875974"/>
            <a:ext cx="7188202" cy="276999"/>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Agency FB" panose="020B0503020202020204" pitchFamily="34" charset="0"/>
              </a:rPr>
              <a:t>The user can demonstrate on a projector or computer, or print the presentation and make it into a film to be used in a wider field</a:t>
            </a:r>
          </a:p>
        </p:txBody>
      </p:sp>
      <p:pic>
        <p:nvPicPr>
          <p:cNvPr id="33" name="图片占位符 32"/>
          <p:cNvPicPr>
            <a:picLocks noGrp="1" noChangeAspect="1"/>
          </p:cNvPicPr>
          <p:nvPr>
            <p:ph type="pic" sz="quarter" idx="10"/>
          </p:nvPr>
        </p:nvPicPr>
        <p:blipFill>
          <a:blip r:embed="rId4" cstate="screen">
            <a:extLst>
              <a:ext uri="{28A0092B-C50C-407E-A947-70E740481C1C}">
                <a14:useLocalDpi xmlns:a14="http://schemas.microsoft.com/office/drawing/2010/main"/>
              </a:ext>
            </a:extLst>
          </a:blip>
          <a:srcRect/>
          <a:stretch>
            <a:fillRect/>
          </a:stretch>
        </p:blipFill>
        <p:spPr>
          <a:ln w="88900">
            <a:solidFill>
              <a:schemeClr val="bg1"/>
            </a:solidFill>
          </a:ln>
          <a:effectLst>
            <a:innerShdw blurRad="114300">
              <a:prstClr val="black"/>
            </a:innerShdw>
          </a:effectLst>
        </p:spPr>
      </p:pic>
      <p:pic>
        <p:nvPicPr>
          <p:cNvPr id="34" name="图片占位符 33"/>
          <p:cNvPicPr>
            <a:picLocks noGrp="1" noChangeAspect="1"/>
          </p:cNvPicPr>
          <p:nvPr>
            <p:ph type="pic" sz="quarter" idx="11"/>
          </p:nvPr>
        </p:nvPicPr>
        <p:blipFill>
          <a:blip r:embed="rId5" cstate="screen">
            <a:extLst>
              <a:ext uri="{28A0092B-C50C-407E-A947-70E740481C1C}">
                <a14:useLocalDpi xmlns:a14="http://schemas.microsoft.com/office/drawing/2010/main"/>
              </a:ext>
            </a:extLst>
          </a:blip>
          <a:srcRect/>
          <a:stretch>
            <a:fillRect/>
          </a:stretch>
        </p:blipFill>
        <p:spPr>
          <a:ln w="88900">
            <a:solidFill>
              <a:schemeClr val="bg1"/>
            </a:solidFill>
          </a:ln>
          <a:effectLst>
            <a:innerShdw blurRad="114300">
              <a:prstClr val="black"/>
            </a:innerShdw>
          </a:effectLst>
        </p:spPr>
      </p:pic>
      <p:pic>
        <p:nvPicPr>
          <p:cNvPr id="35" name="图片占位符 34"/>
          <p:cNvPicPr>
            <a:picLocks noGrp="1" noChangeAspect="1"/>
          </p:cNvPicPr>
          <p:nvPr>
            <p:ph type="pic" sz="quarter" idx="12"/>
          </p:nvPr>
        </p:nvPicPr>
        <p:blipFill>
          <a:blip r:embed="rId6" cstate="screen">
            <a:extLst>
              <a:ext uri="{28A0092B-C50C-407E-A947-70E740481C1C}">
                <a14:useLocalDpi xmlns:a14="http://schemas.microsoft.com/office/drawing/2010/main"/>
              </a:ext>
            </a:extLst>
          </a:blip>
          <a:srcRect/>
          <a:stretch>
            <a:fillRect/>
          </a:stretch>
        </p:blipFill>
        <p:spPr>
          <a:ln w="88900">
            <a:solidFill>
              <a:schemeClr val="bg1"/>
            </a:solidFill>
          </a:ln>
          <a:effectLst>
            <a:innerShdw blurRad="114300">
              <a:prstClr val="black"/>
            </a:innerShdw>
          </a:effectLst>
        </p:spPr>
      </p:pic>
      <p:sp>
        <p:nvSpPr>
          <p:cNvPr id="40" name="矩形 39"/>
          <p:cNvSpPr/>
          <p:nvPr/>
        </p:nvSpPr>
        <p:spPr>
          <a:xfrm>
            <a:off x="916248" y="5207947"/>
            <a:ext cx="1040104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200" dirty="0">
                <a:solidFill>
                  <a:schemeClr val="tx1">
                    <a:lumMod val="50000"/>
                    <a:lumOff val="50000"/>
                  </a:schemeClr>
                </a:solidFill>
              </a:rPr>
              <a:t>Microsoft Office PowerPoint</a:t>
            </a:r>
            <a:r>
              <a:rPr lang="zh-CN" altLang="en-US" sz="1200" dirty="0">
                <a:solidFill>
                  <a:schemeClr val="tx1">
                    <a:lumMod val="50000"/>
                    <a:lumOff val="50000"/>
                  </a:schemeClr>
                </a:solidFill>
              </a:rPr>
              <a:t>不仅可以创建演示文稿用户可以在投影仪或者计算机上进行演示，也可以将演示文稿打印出来，制作成胶片，以便应用到更广泛的领域中。利用</a:t>
            </a:r>
            <a:r>
              <a:rPr lang="en-US" altLang="zh-CN" sz="1200" dirty="0">
                <a:solidFill>
                  <a:schemeClr val="tx1">
                    <a:lumMod val="50000"/>
                    <a:lumOff val="50000"/>
                  </a:schemeClr>
                </a:solidFill>
              </a:rPr>
              <a:t>Microsoft Office PowerPoint</a:t>
            </a:r>
            <a:r>
              <a:rPr lang="zh-CN" altLang="en-US" sz="1200" dirty="0">
                <a:solidFill>
                  <a:schemeClr val="tx1">
                    <a:lumMod val="50000"/>
                    <a:lumOff val="50000"/>
                  </a:schemeClr>
                </a:solidFill>
              </a:rPr>
              <a:t>不仅可以创建演示文稿</a:t>
            </a:r>
          </a:p>
        </p:txBody>
      </p:sp>
      <p:sp>
        <p:nvSpPr>
          <p:cNvPr id="41" name="矩形 40"/>
          <p:cNvSpPr/>
          <p:nvPr/>
        </p:nvSpPr>
        <p:spPr>
          <a:xfrm>
            <a:off x="1557449" y="4539611"/>
            <a:ext cx="2084387"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rPr>
              <a:t>标题文字添加</a:t>
            </a:r>
          </a:p>
        </p:txBody>
      </p:sp>
      <p:sp>
        <p:nvSpPr>
          <p:cNvPr id="42" name="矩形 41"/>
          <p:cNvSpPr/>
          <p:nvPr/>
        </p:nvSpPr>
        <p:spPr>
          <a:xfrm>
            <a:off x="5053806" y="4539611"/>
            <a:ext cx="2084387"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2"/>
                </a:solidFill>
              </a:rPr>
              <a:t>标题文字添加</a:t>
            </a:r>
          </a:p>
        </p:txBody>
      </p:sp>
      <p:sp>
        <p:nvSpPr>
          <p:cNvPr id="43" name="矩形 42"/>
          <p:cNvSpPr/>
          <p:nvPr/>
        </p:nvSpPr>
        <p:spPr>
          <a:xfrm>
            <a:off x="8551750" y="4539611"/>
            <a:ext cx="2084387"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rPr>
              <a:t>标题文字添加</a:t>
            </a:r>
          </a:p>
        </p:txBody>
      </p:sp>
    </p:spTree>
    <p:custDataLst>
      <p:tags r:id="rId1"/>
    </p:custDataLst>
    <p:extLst>
      <p:ext uri="{BB962C8B-B14F-4D97-AF65-F5344CB8AC3E}">
        <p14:creationId xmlns:p14="http://schemas.microsoft.com/office/powerpoint/2010/main" val="8977274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ppt_w</p:attrName>
                                        </p:attrNameLst>
                                      </p:cBhvr>
                                      <p:tavLst>
                                        <p:tav tm="0">
                                          <p:val>
                                            <p:fltVal val="0"/>
                                          </p:val>
                                        </p:tav>
                                        <p:tav tm="100000">
                                          <p:val>
                                            <p:strVal val="#ppt_w"/>
                                          </p:val>
                                        </p:tav>
                                      </p:tavLst>
                                    </p:anim>
                                    <p:anim calcmode="lin" valueType="num">
                                      <p:cBhvr>
                                        <p:cTn id="23" dur="500" fill="hold"/>
                                        <p:tgtEl>
                                          <p:spTgt spid="33"/>
                                        </p:tgtEl>
                                        <p:attrNameLst>
                                          <p:attrName>ppt_h</p:attrName>
                                        </p:attrNameLst>
                                      </p:cBhvr>
                                      <p:tavLst>
                                        <p:tav tm="0">
                                          <p:val>
                                            <p:fltVal val="0"/>
                                          </p:val>
                                        </p:tav>
                                        <p:tav tm="100000">
                                          <p:val>
                                            <p:strVal val="#ppt_h"/>
                                          </p:val>
                                        </p:tav>
                                      </p:tavLst>
                                    </p:anim>
                                    <p:animEffect transition="in" filter="fade">
                                      <p:cBhvr>
                                        <p:cTn id="24" dur="500"/>
                                        <p:tgtEl>
                                          <p:spTgt spid="33"/>
                                        </p:tgtEl>
                                      </p:cBhvr>
                                    </p:animEffect>
                                  </p:childTnLst>
                                </p:cTn>
                              </p:par>
                              <p:par>
                                <p:cTn id="25" presetID="53" presetClass="entr" presetSubtype="16"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ppt_w</p:attrName>
                                        </p:attrNameLst>
                                      </p:cBhvr>
                                      <p:tavLst>
                                        <p:tav tm="0">
                                          <p:val>
                                            <p:fltVal val="0"/>
                                          </p:val>
                                        </p:tav>
                                        <p:tav tm="100000">
                                          <p:val>
                                            <p:strVal val="#ppt_w"/>
                                          </p:val>
                                        </p:tav>
                                      </p:tavLst>
                                    </p:anim>
                                    <p:anim calcmode="lin" valueType="num">
                                      <p:cBhvr>
                                        <p:cTn id="28" dur="500" fill="hold"/>
                                        <p:tgtEl>
                                          <p:spTgt spid="34"/>
                                        </p:tgtEl>
                                        <p:attrNameLst>
                                          <p:attrName>ppt_h</p:attrName>
                                        </p:attrNameLst>
                                      </p:cBhvr>
                                      <p:tavLst>
                                        <p:tav tm="0">
                                          <p:val>
                                            <p:fltVal val="0"/>
                                          </p:val>
                                        </p:tav>
                                        <p:tav tm="100000">
                                          <p:val>
                                            <p:strVal val="#ppt_h"/>
                                          </p:val>
                                        </p:tav>
                                      </p:tavLst>
                                    </p:anim>
                                    <p:animEffect transition="in" filter="fade">
                                      <p:cBhvr>
                                        <p:cTn id="29" dur="500"/>
                                        <p:tgtEl>
                                          <p:spTgt spid="34"/>
                                        </p:tgtEl>
                                      </p:cBhvr>
                                    </p:animEffect>
                                  </p:childTnLst>
                                </p:cTn>
                              </p:par>
                              <p:par>
                                <p:cTn id="30" presetID="53" presetClass="entr" presetSubtype="16"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p:cTn id="32" dur="500" fill="hold"/>
                                        <p:tgtEl>
                                          <p:spTgt spid="35"/>
                                        </p:tgtEl>
                                        <p:attrNameLst>
                                          <p:attrName>ppt_w</p:attrName>
                                        </p:attrNameLst>
                                      </p:cBhvr>
                                      <p:tavLst>
                                        <p:tav tm="0">
                                          <p:val>
                                            <p:fltVal val="0"/>
                                          </p:val>
                                        </p:tav>
                                        <p:tav tm="100000">
                                          <p:val>
                                            <p:strVal val="#ppt_w"/>
                                          </p:val>
                                        </p:tav>
                                      </p:tavLst>
                                    </p:anim>
                                    <p:anim calcmode="lin" valueType="num">
                                      <p:cBhvr>
                                        <p:cTn id="33" dur="500" fill="hold"/>
                                        <p:tgtEl>
                                          <p:spTgt spid="35"/>
                                        </p:tgtEl>
                                        <p:attrNameLst>
                                          <p:attrName>ppt_h</p:attrName>
                                        </p:attrNameLst>
                                      </p:cBhvr>
                                      <p:tavLst>
                                        <p:tav tm="0">
                                          <p:val>
                                            <p:fltVal val="0"/>
                                          </p:val>
                                        </p:tav>
                                        <p:tav tm="100000">
                                          <p:val>
                                            <p:strVal val="#ppt_h"/>
                                          </p:val>
                                        </p:tav>
                                      </p:tavLst>
                                    </p:anim>
                                    <p:animEffect transition="in" filter="fade">
                                      <p:cBhvr>
                                        <p:cTn id="34" dur="500"/>
                                        <p:tgtEl>
                                          <p:spTgt spid="35"/>
                                        </p:tgtEl>
                                      </p:cBhvr>
                                    </p:animEffect>
                                  </p:childTnLst>
                                </p:cTn>
                              </p:par>
                            </p:childTnLst>
                          </p:cTn>
                        </p:par>
                        <p:par>
                          <p:cTn id="35" fill="hold">
                            <p:stCondLst>
                              <p:cond delay="500"/>
                            </p:stCondLst>
                            <p:childTnLst>
                              <p:par>
                                <p:cTn id="36" presetID="42" presetClass="entr" presetSubtype="0" fill="hold" grpId="0" nodeType="after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1000"/>
                                        <p:tgtEl>
                                          <p:spTgt spid="41"/>
                                        </p:tgtEl>
                                      </p:cBhvr>
                                    </p:animEffect>
                                    <p:anim calcmode="lin" valueType="num">
                                      <p:cBhvr>
                                        <p:cTn id="39" dur="1000" fill="hold"/>
                                        <p:tgtEl>
                                          <p:spTgt spid="41"/>
                                        </p:tgtEl>
                                        <p:attrNameLst>
                                          <p:attrName>ppt_x</p:attrName>
                                        </p:attrNameLst>
                                      </p:cBhvr>
                                      <p:tavLst>
                                        <p:tav tm="0">
                                          <p:val>
                                            <p:strVal val="#ppt_x"/>
                                          </p:val>
                                        </p:tav>
                                        <p:tav tm="100000">
                                          <p:val>
                                            <p:strVal val="#ppt_x"/>
                                          </p:val>
                                        </p:tav>
                                      </p:tavLst>
                                    </p:anim>
                                    <p:anim calcmode="lin" valueType="num">
                                      <p:cBhvr>
                                        <p:cTn id="40" dur="1000" fill="hold"/>
                                        <p:tgtEl>
                                          <p:spTgt spid="4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1000"/>
                                        <p:tgtEl>
                                          <p:spTgt spid="42"/>
                                        </p:tgtEl>
                                      </p:cBhvr>
                                    </p:animEffect>
                                    <p:anim calcmode="lin" valueType="num">
                                      <p:cBhvr>
                                        <p:cTn id="44" dur="1000" fill="hold"/>
                                        <p:tgtEl>
                                          <p:spTgt spid="42"/>
                                        </p:tgtEl>
                                        <p:attrNameLst>
                                          <p:attrName>ppt_x</p:attrName>
                                        </p:attrNameLst>
                                      </p:cBhvr>
                                      <p:tavLst>
                                        <p:tav tm="0">
                                          <p:val>
                                            <p:strVal val="#ppt_x"/>
                                          </p:val>
                                        </p:tav>
                                        <p:tav tm="100000">
                                          <p:val>
                                            <p:strVal val="#ppt_x"/>
                                          </p:val>
                                        </p:tav>
                                      </p:tavLst>
                                    </p:anim>
                                    <p:anim calcmode="lin" valueType="num">
                                      <p:cBhvr>
                                        <p:cTn id="45" dur="1000" fill="hold"/>
                                        <p:tgtEl>
                                          <p:spTgt spid="4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1000"/>
                                        <p:tgtEl>
                                          <p:spTgt spid="43"/>
                                        </p:tgtEl>
                                      </p:cBhvr>
                                    </p:animEffect>
                                    <p:anim calcmode="lin" valueType="num">
                                      <p:cBhvr>
                                        <p:cTn id="49" dur="1000" fill="hold"/>
                                        <p:tgtEl>
                                          <p:spTgt spid="43"/>
                                        </p:tgtEl>
                                        <p:attrNameLst>
                                          <p:attrName>ppt_x</p:attrName>
                                        </p:attrNameLst>
                                      </p:cBhvr>
                                      <p:tavLst>
                                        <p:tav tm="0">
                                          <p:val>
                                            <p:strVal val="#ppt_x"/>
                                          </p:val>
                                        </p:tav>
                                        <p:tav tm="100000">
                                          <p:val>
                                            <p:strVal val="#ppt_x"/>
                                          </p:val>
                                        </p:tav>
                                      </p:tavLst>
                                    </p:anim>
                                    <p:anim calcmode="lin" valueType="num">
                                      <p:cBhvr>
                                        <p:cTn id="50" dur="1000" fill="hold"/>
                                        <p:tgtEl>
                                          <p:spTgt spid="43"/>
                                        </p:tgtEl>
                                        <p:attrNameLst>
                                          <p:attrName>ppt_y</p:attrName>
                                        </p:attrNameLst>
                                      </p:cBhvr>
                                      <p:tavLst>
                                        <p:tav tm="0">
                                          <p:val>
                                            <p:strVal val="#ppt_y+.1"/>
                                          </p:val>
                                        </p:tav>
                                        <p:tav tm="100000">
                                          <p:val>
                                            <p:strVal val="#ppt_y"/>
                                          </p:val>
                                        </p:tav>
                                      </p:tavLst>
                                    </p:anim>
                                  </p:childTnLst>
                                </p:cTn>
                              </p:par>
                            </p:childTnLst>
                          </p:cTn>
                        </p:par>
                        <p:par>
                          <p:cTn id="51" fill="hold">
                            <p:stCondLst>
                              <p:cond delay="1500"/>
                            </p:stCondLst>
                            <p:childTnLst>
                              <p:par>
                                <p:cTn id="52" presetID="22" presetClass="entr" presetSubtype="8" fill="hold" grpId="0" nodeType="after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left)">
                                      <p:cBhvr>
                                        <p:cTn id="5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24" grpId="0" animBg="1"/>
      <p:bldP spid="40" grpId="0"/>
      <p:bldP spid="41" grpId="0"/>
      <p:bldP spid="42" grpId="0"/>
      <p:bldP spid="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接连接符 42"/>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Agency FB" panose="020B0503020202020204" pitchFamily="34" charset="0"/>
              </a:rPr>
              <a:t>标题文字添加此处</a:t>
            </a:r>
          </a:p>
        </p:txBody>
      </p:sp>
      <p:sp>
        <p:nvSpPr>
          <p:cNvPr id="46" name="文本框 45"/>
          <p:cNvSpPr txBox="1"/>
          <p:nvPr/>
        </p:nvSpPr>
        <p:spPr>
          <a:xfrm>
            <a:off x="2514599" y="875974"/>
            <a:ext cx="7188202" cy="276999"/>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Agency FB" panose="020B0503020202020204" pitchFamily="34" charset="0"/>
              </a:rPr>
              <a:t>The user can demonstrate on a projector or computer, or print the presentation and make it into a film to be used in a wider field</a:t>
            </a:r>
          </a:p>
        </p:txBody>
      </p:sp>
      <p:grpSp>
        <p:nvGrpSpPr>
          <p:cNvPr id="63" name="组合 62"/>
          <p:cNvGrpSpPr/>
          <p:nvPr/>
        </p:nvGrpSpPr>
        <p:grpSpPr>
          <a:xfrm>
            <a:off x="1004890" y="2075502"/>
            <a:ext cx="2396756" cy="3398693"/>
            <a:chOff x="1004890" y="2075502"/>
            <a:chExt cx="2396756" cy="3398693"/>
          </a:xfrm>
        </p:grpSpPr>
        <p:sp>
          <p:nvSpPr>
            <p:cNvPr id="25" name="ïṧḷïḓê-矩形: 圆角 2"/>
            <p:cNvSpPr/>
            <p:nvPr/>
          </p:nvSpPr>
          <p:spPr>
            <a:xfrm>
              <a:off x="1004890" y="2075502"/>
              <a:ext cx="2396756" cy="3398693"/>
            </a:xfrm>
            <a:prstGeom prst="roundRect">
              <a:avLst>
                <a:gd name="adj" fmla="val 424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椭圆 30"/>
            <p:cNvSpPr/>
            <p:nvPr/>
          </p:nvSpPr>
          <p:spPr>
            <a:xfrm>
              <a:off x="1822268" y="2316802"/>
              <a:ext cx="762000" cy="76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31"/>
            <p:cNvSpPr/>
            <p:nvPr/>
          </p:nvSpPr>
          <p:spPr>
            <a:xfrm>
              <a:off x="2033405" y="2563197"/>
              <a:ext cx="339726" cy="269210"/>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51" name="组合 50"/>
            <p:cNvGrpSpPr/>
            <p:nvPr/>
          </p:nvGrpSpPr>
          <p:grpSpPr>
            <a:xfrm>
              <a:off x="1161074" y="3320102"/>
              <a:ext cx="2084388" cy="1644088"/>
              <a:chOff x="2677265" y="1996356"/>
              <a:chExt cx="2084388" cy="1644088"/>
            </a:xfrm>
          </p:grpSpPr>
          <p:sp>
            <p:nvSpPr>
              <p:cNvPr id="52" name="矩形 51"/>
              <p:cNvSpPr/>
              <p:nvPr/>
            </p:nvSpPr>
            <p:spPr>
              <a:xfrm>
                <a:off x="2677265" y="2346820"/>
                <a:ext cx="2084388" cy="129362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1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100" dirty="0">
                    <a:solidFill>
                      <a:schemeClr val="tx1">
                        <a:lumMod val="50000"/>
                        <a:lumOff val="50000"/>
                      </a:schemeClr>
                    </a:solidFill>
                  </a:rPr>
                  <a:t>Microsoft Office PowerPoint</a:t>
                </a:r>
                <a:r>
                  <a:rPr lang="zh-CN" altLang="en-US" sz="1100" dirty="0">
                    <a:solidFill>
                      <a:schemeClr val="tx1">
                        <a:lumMod val="50000"/>
                        <a:lumOff val="50000"/>
                      </a:schemeClr>
                    </a:solidFill>
                  </a:rPr>
                  <a:t>不仅可以创建演示文稿</a:t>
                </a:r>
              </a:p>
            </p:txBody>
          </p:sp>
          <p:sp>
            <p:nvSpPr>
              <p:cNvPr id="53" name="矩形 52"/>
              <p:cNvSpPr/>
              <p:nvPr/>
            </p:nvSpPr>
            <p:spPr>
              <a:xfrm>
                <a:off x="2677265" y="1996356"/>
                <a:ext cx="2084387" cy="36234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t>标题文字添加</a:t>
                </a:r>
              </a:p>
            </p:txBody>
          </p:sp>
        </p:grpSp>
      </p:grpSp>
      <p:grpSp>
        <p:nvGrpSpPr>
          <p:cNvPr id="64" name="组合 63"/>
          <p:cNvGrpSpPr/>
          <p:nvPr/>
        </p:nvGrpSpPr>
        <p:grpSpPr>
          <a:xfrm>
            <a:off x="3609571" y="2075502"/>
            <a:ext cx="2396756" cy="3398693"/>
            <a:chOff x="3609571" y="2075502"/>
            <a:chExt cx="2396756" cy="3398693"/>
          </a:xfrm>
        </p:grpSpPr>
        <p:sp>
          <p:nvSpPr>
            <p:cNvPr id="19" name="ïṧḷïḓê-矩形: 圆角 12"/>
            <p:cNvSpPr/>
            <p:nvPr/>
          </p:nvSpPr>
          <p:spPr>
            <a:xfrm>
              <a:off x="3609571" y="2075502"/>
              <a:ext cx="2396756" cy="3398693"/>
            </a:xfrm>
            <a:prstGeom prst="roundRect">
              <a:avLst>
                <a:gd name="adj" fmla="val 424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椭圆 34"/>
            <p:cNvSpPr/>
            <p:nvPr/>
          </p:nvSpPr>
          <p:spPr>
            <a:xfrm>
              <a:off x="4426949" y="2316802"/>
              <a:ext cx="762000" cy="7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35"/>
            <p:cNvSpPr/>
            <p:nvPr/>
          </p:nvSpPr>
          <p:spPr>
            <a:xfrm>
              <a:off x="4643053" y="2527939"/>
              <a:ext cx="329791" cy="339726"/>
            </a:xfrm>
            <a:custGeom>
              <a:avLst/>
              <a:gdLst>
                <a:gd name="connsiteX0" fmla="*/ 288471 w 590280"/>
                <a:gd name="connsiteY0" fmla="*/ 493393 h 608062"/>
                <a:gd name="connsiteX1" fmla="*/ 301667 w 590280"/>
                <a:gd name="connsiteY1" fmla="*/ 493393 h 608062"/>
                <a:gd name="connsiteX2" fmla="*/ 311369 w 590280"/>
                <a:gd name="connsiteY2" fmla="*/ 499110 h 608062"/>
                <a:gd name="connsiteX3" fmla="*/ 311078 w 590280"/>
                <a:gd name="connsiteY3" fmla="*/ 510446 h 608062"/>
                <a:gd name="connsiteX4" fmla="*/ 307876 w 590280"/>
                <a:gd name="connsiteY4" fmla="*/ 515485 h 608062"/>
                <a:gd name="connsiteX5" fmla="*/ 302249 w 590280"/>
                <a:gd name="connsiteY5" fmla="*/ 518585 h 608062"/>
                <a:gd name="connsiteX6" fmla="*/ 287889 w 590280"/>
                <a:gd name="connsiteY6" fmla="*/ 518585 h 608062"/>
                <a:gd name="connsiteX7" fmla="*/ 282261 w 590280"/>
                <a:gd name="connsiteY7" fmla="*/ 515485 h 608062"/>
                <a:gd name="connsiteX8" fmla="*/ 279059 w 590280"/>
                <a:gd name="connsiteY8" fmla="*/ 510446 h 608062"/>
                <a:gd name="connsiteX9" fmla="*/ 278768 w 590280"/>
                <a:gd name="connsiteY9" fmla="*/ 499110 h 608062"/>
                <a:gd name="connsiteX10" fmla="*/ 288471 w 590280"/>
                <a:gd name="connsiteY10" fmla="*/ 493393 h 608062"/>
                <a:gd name="connsiteX11" fmla="*/ 253371 w 590280"/>
                <a:gd name="connsiteY11" fmla="*/ 486196 h 608062"/>
                <a:gd name="connsiteX12" fmla="*/ 282769 w 590280"/>
                <a:gd name="connsiteY12" fmla="*/ 557899 h 608062"/>
                <a:gd name="connsiteX13" fmla="*/ 282769 w 590280"/>
                <a:gd name="connsiteY13" fmla="*/ 535807 h 608062"/>
                <a:gd name="connsiteX14" fmla="*/ 290337 w 590280"/>
                <a:gd name="connsiteY14" fmla="*/ 528249 h 608062"/>
                <a:gd name="connsiteX15" fmla="*/ 300039 w 590280"/>
                <a:gd name="connsiteY15" fmla="*/ 528249 h 608062"/>
                <a:gd name="connsiteX16" fmla="*/ 307607 w 590280"/>
                <a:gd name="connsiteY16" fmla="*/ 535807 h 608062"/>
                <a:gd name="connsiteX17" fmla="*/ 307607 w 590280"/>
                <a:gd name="connsiteY17" fmla="*/ 557608 h 608062"/>
                <a:gd name="connsiteX18" fmla="*/ 336810 w 590280"/>
                <a:gd name="connsiteY18" fmla="*/ 486196 h 608062"/>
                <a:gd name="connsiteX19" fmla="*/ 357767 w 590280"/>
                <a:gd name="connsiteY19" fmla="*/ 500634 h 608062"/>
                <a:gd name="connsiteX20" fmla="*/ 372417 w 590280"/>
                <a:gd name="connsiteY20" fmla="*/ 538907 h 608062"/>
                <a:gd name="connsiteX21" fmla="*/ 374843 w 590280"/>
                <a:gd name="connsiteY21" fmla="*/ 545109 h 608062"/>
                <a:gd name="connsiteX22" fmla="*/ 300039 w 590280"/>
                <a:gd name="connsiteY22" fmla="*/ 576987 h 608062"/>
                <a:gd name="connsiteX23" fmla="*/ 295188 w 590280"/>
                <a:gd name="connsiteY23" fmla="*/ 577084 h 608062"/>
                <a:gd name="connsiteX24" fmla="*/ 291016 w 590280"/>
                <a:gd name="connsiteY24" fmla="*/ 576987 h 608062"/>
                <a:gd name="connsiteX25" fmla="*/ 215436 w 590280"/>
                <a:gd name="connsiteY25" fmla="*/ 545109 h 608062"/>
                <a:gd name="connsiteX26" fmla="*/ 217764 w 590280"/>
                <a:gd name="connsiteY26" fmla="*/ 538907 h 608062"/>
                <a:gd name="connsiteX27" fmla="*/ 232221 w 590280"/>
                <a:gd name="connsiteY27" fmla="*/ 500827 h 608062"/>
                <a:gd name="connsiteX28" fmla="*/ 253371 w 590280"/>
                <a:gd name="connsiteY28" fmla="*/ 486196 h 608062"/>
                <a:gd name="connsiteX29" fmla="*/ 295188 w 590280"/>
                <a:gd name="connsiteY29" fmla="*/ 366279 h 608062"/>
                <a:gd name="connsiteX30" fmla="*/ 262960 w 590280"/>
                <a:gd name="connsiteY30" fmla="*/ 414607 h 608062"/>
                <a:gd name="connsiteX31" fmla="*/ 295188 w 590280"/>
                <a:gd name="connsiteY31" fmla="*/ 462839 h 608062"/>
                <a:gd name="connsiteX32" fmla="*/ 327320 w 590280"/>
                <a:gd name="connsiteY32" fmla="*/ 414607 h 608062"/>
                <a:gd name="connsiteX33" fmla="*/ 295188 w 590280"/>
                <a:gd name="connsiteY33" fmla="*/ 366279 h 608062"/>
                <a:gd name="connsiteX34" fmla="*/ 295188 w 590280"/>
                <a:gd name="connsiteY34" fmla="*/ 351557 h 608062"/>
                <a:gd name="connsiteX35" fmla="*/ 342172 w 590280"/>
                <a:gd name="connsiteY35" fmla="*/ 414607 h 608062"/>
                <a:gd name="connsiteX36" fmla="*/ 322757 w 590280"/>
                <a:gd name="connsiteY36" fmla="*/ 465551 h 608062"/>
                <a:gd name="connsiteX37" fmla="*/ 295188 w 590280"/>
                <a:gd name="connsiteY37" fmla="*/ 477657 h 608062"/>
                <a:gd name="connsiteX38" fmla="*/ 267522 w 590280"/>
                <a:gd name="connsiteY38" fmla="*/ 465551 h 608062"/>
                <a:gd name="connsiteX39" fmla="*/ 248108 w 590280"/>
                <a:gd name="connsiteY39" fmla="*/ 414607 h 608062"/>
                <a:gd name="connsiteX40" fmla="*/ 295188 w 590280"/>
                <a:gd name="connsiteY40" fmla="*/ 351557 h 608062"/>
                <a:gd name="connsiteX41" fmla="*/ 295188 w 590280"/>
                <a:gd name="connsiteY41" fmla="*/ 336295 h 608062"/>
                <a:gd name="connsiteX42" fmla="*/ 169427 w 590280"/>
                <a:gd name="connsiteY42" fmla="*/ 461860 h 608062"/>
                <a:gd name="connsiteX43" fmla="*/ 295188 w 590280"/>
                <a:gd name="connsiteY43" fmla="*/ 587425 h 608062"/>
                <a:gd name="connsiteX44" fmla="*/ 420852 w 590280"/>
                <a:gd name="connsiteY44" fmla="*/ 461860 h 608062"/>
                <a:gd name="connsiteX45" fmla="*/ 295188 w 590280"/>
                <a:gd name="connsiteY45" fmla="*/ 336295 h 608062"/>
                <a:gd name="connsiteX46" fmla="*/ 426654 w 590280"/>
                <a:gd name="connsiteY46" fmla="*/ 149810 h 608062"/>
                <a:gd name="connsiteX47" fmla="*/ 461485 w 590280"/>
                <a:gd name="connsiteY47" fmla="*/ 179065 h 608062"/>
                <a:gd name="connsiteX48" fmla="*/ 496315 w 590280"/>
                <a:gd name="connsiteY48" fmla="*/ 149810 h 608062"/>
                <a:gd name="connsiteX49" fmla="*/ 512615 w 590280"/>
                <a:gd name="connsiteY49" fmla="*/ 162500 h 608062"/>
                <a:gd name="connsiteX50" fmla="*/ 523966 w 590280"/>
                <a:gd name="connsiteY50" fmla="*/ 192142 h 608062"/>
                <a:gd name="connsiteX51" fmla="*/ 526974 w 590280"/>
                <a:gd name="connsiteY51" fmla="*/ 200086 h 608062"/>
                <a:gd name="connsiteX52" fmla="*/ 522899 w 590280"/>
                <a:gd name="connsiteY52" fmla="*/ 212679 h 608062"/>
                <a:gd name="connsiteX53" fmla="*/ 461485 w 590280"/>
                <a:gd name="connsiteY53" fmla="*/ 230890 h 608062"/>
                <a:gd name="connsiteX54" fmla="*/ 400070 w 590280"/>
                <a:gd name="connsiteY54" fmla="*/ 212679 h 608062"/>
                <a:gd name="connsiteX55" fmla="*/ 395995 w 590280"/>
                <a:gd name="connsiteY55" fmla="*/ 200086 h 608062"/>
                <a:gd name="connsiteX56" fmla="*/ 399003 w 590280"/>
                <a:gd name="connsiteY56" fmla="*/ 192239 h 608062"/>
                <a:gd name="connsiteX57" fmla="*/ 410451 w 590280"/>
                <a:gd name="connsiteY57" fmla="*/ 162500 h 608062"/>
                <a:gd name="connsiteX58" fmla="*/ 426654 w 590280"/>
                <a:gd name="connsiteY58" fmla="*/ 149810 h 608062"/>
                <a:gd name="connsiteX59" fmla="*/ 94788 w 590280"/>
                <a:gd name="connsiteY59" fmla="*/ 142613 h 608062"/>
                <a:gd name="connsiteX60" fmla="*/ 107988 w 590280"/>
                <a:gd name="connsiteY60" fmla="*/ 174970 h 608062"/>
                <a:gd name="connsiteX61" fmla="*/ 130991 w 590280"/>
                <a:gd name="connsiteY61" fmla="*/ 190374 h 608062"/>
                <a:gd name="connsiteX62" fmla="*/ 153994 w 590280"/>
                <a:gd name="connsiteY62" fmla="*/ 174970 h 608062"/>
                <a:gd name="connsiteX63" fmla="*/ 167194 w 590280"/>
                <a:gd name="connsiteY63" fmla="*/ 142613 h 608062"/>
                <a:gd name="connsiteX64" fmla="*/ 179229 w 590280"/>
                <a:gd name="connsiteY64" fmla="*/ 150848 h 608062"/>
                <a:gd name="connsiteX65" fmla="*/ 193788 w 590280"/>
                <a:gd name="connsiteY65" fmla="*/ 188145 h 608062"/>
                <a:gd name="connsiteX66" fmla="*/ 196894 w 590280"/>
                <a:gd name="connsiteY66" fmla="*/ 196186 h 608062"/>
                <a:gd name="connsiteX67" fmla="*/ 193011 w 590280"/>
                <a:gd name="connsiteY67" fmla="*/ 208393 h 608062"/>
                <a:gd name="connsiteX68" fmla="*/ 130991 w 590280"/>
                <a:gd name="connsiteY68" fmla="*/ 227574 h 608062"/>
                <a:gd name="connsiteX69" fmla="*/ 68970 w 590280"/>
                <a:gd name="connsiteY69" fmla="*/ 208393 h 608062"/>
                <a:gd name="connsiteX70" fmla="*/ 65088 w 590280"/>
                <a:gd name="connsiteY70" fmla="*/ 196186 h 608062"/>
                <a:gd name="connsiteX71" fmla="*/ 68194 w 590280"/>
                <a:gd name="connsiteY71" fmla="*/ 188145 h 608062"/>
                <a:gd name="connsiteX72" fmla="*/ 81200 w 590280"/>
                <a:gd name="connsiteY72" fmla="*/ 154723 h 608062"/>
                <a:gd name="connsiteX73" fmla="*/ 94788 w 590280"/>
                <a:gd name="connsiteY73" fmla="*/ 142613 h 608062"/>
                <a:gd name="connsiteX74" fmla="*/ 131088 w 590280"/>
                <a:gd name="connsiteY74" fmla="*/ 70440 h 608062"/>
                <a:gd name="connsiteX75" fmla="*/ 105944 w 590280"/>
                <a:gd name="connsiteY75" fmla="*/ 87488 h 608062"/>
                <a:gd name="connsiteX76" fmla="*/ 130991 w 590280"/>
                <a:gd name="connsiteY76" fmla="*/ 123329 h 608062"/>
                <a:gd name="connsiteX77" fmla="*/ 156038 w 590280"/>
                <a:gd name="connsiteY77" fmla="*/ 86907 h 608062"/>
                <a:gd name="connsiteX78" fmla="*/ 131088 w 590280"/>
                <a:gd name="connsiteY78" fmla="*/ 70440 h 608062"/>
                <a:gd name="connsiteX79" fmla="*/ 461485 w 590280"/>
                <a:gd name="connsiteY79" fmla="*/ 52732 h 608062"/>
                <a:gd name="connsiteX80" fmla="*/ 435473 w 590280"/>
                <a:gd name="connsiteY80" fmla="*/ 91685 h 608062"/>
                <a:gd name="connsiteX81" fmla="*/ 461485 w 590280"/>
                <a:gd name="connsiteY81" fmla="*/ 130735 h 608062"/>
                <a:gd name="connsiteX82" fmla="*/ 487498 w 590280"/>
                <a:gd name="connsiteY82" fmla="*/ 91685 h 608062"/>
                <a:gd name="connsiteX83" fmla="*/ 461485 w 590280"/>
                <a:gd name="connsiteY83" fmla="*/ 52732 h 608062"/>
                <a:gd name="connsiteX84" fmla="*/ 461485 w 590280"/>
                <a:gd name="connsiteY84" fmla="*/ 40716 h 608062"/>
                <a:gd name="connsiteX85" fmla="*/ 499533 w 590280"/>
                <a:gd name="connsiteY85" fmla="*/ 91685 h 608062"/>
                <a:gd name="connsiteX86" fmla="*/ 479539 w 590280"/>
                <a:gd name="connsiteY86" fmla="*/ 136355 h 608062"/>
                <a:gd name="connsiteX87" fmla="*/ 479539 w 590280"/>
                <a:gd name="connsiteY87" fmla="*/ 149631 h 608062"/>
                <a:gd name="connsiteX88" fmla="*/ 483809 w 590280"/>
                <a:gd name="connsiteY88" fmla="*/ 149631 h 608062"/>
                <a:gd name="connsiteX89" fmla="*/ 461485 w 590280"/>
                <a:gd name="connsiteY89" fmla="*/ 167169 h 608062"/>
                <a:gd name="connsiteX90" fmla="*/ 439161 w 590280"/>
                <a:gd name="connsiteY90" fmla="*/ 149631 h 608062"/>
                <a:gd name="connsiteX91" fmla="*/ 443529 w 590280"/>
                <a:gd name="connsiteY91" fmla="*/ 149631 h 608062"/>
                <a:gd name="connsiteX92" fmla="*/ 443529 w 590280"/>
                <a:gd name="connsiteY92" fmla="*/ 136355 h 608062"/>
                <a:gd name="connsiteX93" fmla="*/ 423534 w 590280"/>
                <a:gd name="connsiteY93" fmla="*/ 91685 h 608062"/>
                <a:gd name="connsiteX94" fmla="*/ 461485 w 590280"/>
                <a:gd name="connsiteY94" fmla="*/ 40716 h 608062"/>
                <a:gd name="connsiteX95" fmla="*/ 130991 w 590280"/>
                <a:gd name="connsiteY95" fmla="*/ 32178 h 608062"/>
                <a:gd name="connsiteX96" fmla="*/ 173416 w 590280"/>
                <a:gd name="connsiteY96" fmla="*/ 86326 h 608062"/>
                <a:gd name="connsiteX97" fmla="*/ 185162 w 590280"/>
                <a:gd name="connsiteY97" fmla="*/ 114611 h 608062"/>
                <a:gd name="connsiteX98" fmla="*/ 185648 w 590280"/>
                <a:gd name="connsiteY98" fmla="*/ 120810 h 608062"/>
                <a:gd name="connsiteX99" fmla="*/ 180405 w 590280"/>
                <a:gd name="connsiteY99" fmla="*/ 124007 h 608062"/>
                <a:gd name="connsiteX100" fmla="*/ 154582 w 590280"/>
                <a:gd name="connsiteY100" fmla="*/ 124007 h 608062"/>
                <a:gd name="connsiteX101" fmla="*/ 148563 w 590280"/>
                <a:gd name="connsiteY101" fmla="*/ 129431 h 608062"/>
                <a:gd name="connsiteX102" fmla="*/ 148563 w 590280"/>
                <a:gd name="connsiteY102" fmla="*/ 142024 h 608062"/>
                <a:gd name="connsiteX103" fmla="*/ 154194 w 590280"/>
                <a:gd name="connsiteY103" fmla="*/ 142024 h 608062"/>
                <a:gd name="connsiteX104" fmla="*/ 142641 w 590280"/>
                <a:gd name="connsiteY104" fmla="*/ 170308 h 608062"/>
                <a:gd name="connsiteX105" fmla="*/ 119341 w 590280"/>
                <a:gd name="connsiteY105" fmla="*/ 170308 h 608062"/>
                <a:gd name="connsiteX106" fmla="*/ 107692 w 590280"/>
                <a:gd name="connsiteY106" fmla="*/ 142024 h 608062"/>
                <a:gd name="connsiteX107" fmla="*/ 113420 w 590280"/>
                <a:gd name="connsiteY107" fmla="*/ 142024 h 608062"/>
                <a:gd name="connsiteX108" fmla="*/ 113420 w 590280"/>
                <a:gd name="connsiteY108" fmla="*/ 129431 h 608062"/>
                <a:gd name="connsiteX109" fmla="*/ 107401 w 590280"/>
                <a:gd name="connsiteY109" fmla="*/ 124007 h 608062"/>
                <a:gd name="connsiteX110" fmla="*/ 81674 w 590280"/>
                <a:gd name="connsiteY110" fmla="*/ 124007 h 608062"/>
                <a:gd name="connsiteX111" fmla="*/ 76335 w 590280"/>
                <a:gd name="connsiteY111" fmla="*/ 120810 h 608062"/>
                <a:gd name="connsiteX112" fmla="*/ 76820 w 590280"/>
                <a:gd name="connsiteY112" fmla="*/ 114611 h 608062"/>
                <a:gd name="connsiteX113" fmla="*/ 88567 w 590280"/>
                <a:gd name="connsiteY113" fmla="*/ 86520 h 608062"/>
                <a:gd name="connsiteX114" fmla="*/ 130991 w 590280"/>
                <a:gd name="connsiteY114" fmla="*/ 32178 h 608062"/>
                <a:gd name="connsiteX115" fmla="*/ 461996 w 590280"/>
                <a:gd name="connsiteY115" fmla="*/ 27613 h 608062"/>
                <a:gd name="connsiteX116" fmla="*/ 354284 w 590280"/>
                <a:gd name="connsiteY116" fmla="*/ 135061 h 608062"/>
                <a:gd name="connsiteX117" fmla="*/ 461996 w 590280"/>
                <a:gd name="connsiteY117" fmla="*/ 242508 h 608062"/>
                <a:gd name="connsiteX118" fmla="*/ 569611 w 590280"/>
                <a:gd name="connsiteY118" fmla="*/ 135061 h 608062"/>
                <a:gd name="connsiteX119" fmla="*/ 461996 w 590280"/>
                <a:gd name="connsiteY119" fmla="*/ 27613 h 608062"/>
                <a:gd name="connsiteX120" fmla="*/ 130224 w 590280"/>
                <a:gd name="connsiteY120" fmla="*/ 20637 h 608062"/>
                <a:gd name="connsiteX121" fmla="*/ 20669 w 590280"/>
                <a:gd name="connsiteY121" fmla="*/ 130022 h 608062"/>
                <a:gd name="connsiteX122" fmla="*/ 130224 w 590280"/>
                <a:gd name="connsiteY122" fmla="*/ 239408 h 608062"/>
                <a:gd name="connsiteX123" fmla="*/ 239877 w 590280"/>
                <a:gd name="connsiteY123" fmla="*/ 130022 h 608062"/>
                <a:gd name="connsiteX124" fmla="*/ 130224 w 590280"/>
                <a:gd name="connsiteY124" fmla="*/ 20637 h 608062"/>
                <a:gd name="connsiteX125" fmla="*/ 130224 w 590280"/>
                <a:gd name="connsiteY125" fmla="*/ 0 h 608062"/>
                <a:gd name="connsiteX126" fmla="*/ 260546 w 590280"/>
                <a:gd name="connsiteY126" fmla="*/ 130022 h 608062"/>
                <a:gd name="connsiteX127" fmla="*/ 235316 w 590280"/>
                <a:gd name="connsiteY127" fmla="*/ 206854 h 608062"/>
                <a:gd name="connsiteX128" fmla="*/ 295188 w 590280"/>
                <a:gd name="connsiteY128" fmla="*/ 266536 h 608062"/>
                <a:gd name="connsiteX129" fmla="*/ 355449 w 590280"/>
                <a:gd name="connsiteY129" fmla="*/ 206369 h 608062"/>
                <a:gd name="connsiteX130" fmla="*/ 333615 w 590280"/>
                <a:gd name="connsiteY130" fmla="*/ 135061 h 608062"/>
                <a:gd name="connsiteX131" fmla="*/ 461996 w 590280"/>
                <a:gd name="connsiteY131" fmla="*/ 6976 h 608062"/>
                <a:gd name="connsiteX132" fmla="*/ 590280 w 590280"/>
                <a:gd name="connsiteY132" fmla="*/ 135061 h 608062"/>
                <a:gd name="connsiteX133" fmla="*/ 461996 w 590280"/>
                <a:gd name="connsiteY133" fmla="*/ 263145 h 608062"/>
                <a:gd name="connsiteX134" fmla="*/ 383687 w 590280"/>
                <a:gd name="connsiteY134" fmla="*/ 236501 h 608062"/>
                <a:gd name="connsiteX135" fmla="*/ 315760 w 590280"/>
                <a:gd name="connsiteY135" fmla="*/ 304322 h 608062"/>
                <a:gd name="connsiteX136" fmla="*/ 315760 w 590280"/>
                <a:gd name="connsiteY136" fmla="*/ 317111 h 608062"/>
                <a:gd name="connsiteX137" fmla="*/ 441522 w 590280"/>
                <a:gd name="connsiteY137" fmla="*/ 461860 h 608062"/>
                <a:gd name="connsiteX138" fmla="*/ 295188 w 590280"/>
                <a:gd name="connsiteY138" fmla="*/ 608062 h 608062"/>
                <a:gd name="connsiteX139" fmla="*/ 148758 w 590280"/>
                <a:gd name="connsiteY139" fmla="*/ 461860 h 608062"/>
                <a:gd name="connsiteX140" fmla="*/ 274422 w 590280"/>
                <a:gd name="connsiteY140" fmla="*/ 317111 h 608062"/>
                <a:gd name="connsiteX141" fmla="*/ 274422 w 590280"/>
                <a:gd name="connsiteY141" fmla="*/ 304322 h 608062"/>
                <a:gd name="connsiteX142" fmla="*/ 205914 w 590280"/>
                <a:gd name="connsiteY142" fmla="*/ 235823 h 608062"/>
                <a:gd name="connsiteX143" fmla="*/ 130224 w 590280"/>
                <a:gd name="connsiteY143" fmla="*/ 260141 h 608062"/>
                <a:gd name="connsiteX144" fmla="*/ 0 w 590280"/>
                <a:gd name="connsiteY144" fmla="*/ 130022 h 608062"/>
                <a:gd name="connsiteX145" fmla="*/ 130224 w 590280"/>
                <a:gd name="connsiteY145"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90280" h="608062">
                  <a:moveTo>
                    <a:pt x="288471" y="493393"/>
                  </a:moveTo>
                  <a:lnTo>
                    <a:pt x="301667" y="493393"/>
                  </a:lnTo>
                  <a:cubicBezTo>
                    <a:pt x="305742" y="493393"/>
                    <a:pt x="309429" y="495622"/>
                    <a:pt x="311369" y="499110"/>
                  </a:cubicBezTo>
                  <a:cubicBezTo>
                    <a:pt x="313310" y="502695"/>
                    <a:pt x="313213" y="506958"/>
                    <a:pt x="311078" y="510446"/>
                  </a:cubicBezTo>
                  <a:lnTo>
                    <a:pt x="307876" y="515485"/>
                  </a:lnTo>
                  <a:cubicBezTo>
                    <a:pt x="306712" y="517423"/>
                    <a:pt x="304577" y="518585"/>
                    <a:pt x="302249" y="518585"/>
                  </a:cubicBezTo>
                  <a:lnTo>
                    <a:pt x="287889" y="518585"/>
                  </a:lnTo>
                  <a:cubicBezTo>
                    <a:pt x="285560" y="518585"/>
                    <a:pt x="283523" y="517423"/>
                    <a:pt x="282261" y="515485"/>
                  </a:cubicBezTo>
                  <a:lnTo>
                    <a:pt x="279059" y="510446"/>
                  </a:lnTo>
                  <a:cubicBezTo>
                    <a:pt x="276925" y="506958"/>
                    <a:pt x="276828" y="502695"/>
                    <a:pt x="278768" y="499110"/>
                  </a:cubicBezTo>
                  <a:cubicBezTo>
                    <a:pt x="280709" y="495622"/>
                    <a:pt x="284493" y="493393"/>
                    <a:pt x="288471" y="493393"/>
                  </a:cubicBezTo>
                  <a:close/>
                  <a:moveTo>
                    <a:pt x="253371" y="486196"/>
                  </a:moveTo>
                  <a:lnTo>
                    <a:pt x="282769" y="557899"/>
                  </a:lnTo>
                  <a:lnTo>
                    <a:pt x="282769" y="535807"/>
                  </a:lnTo>
                  <a:cubicBezTo>
                    <a:pt x="282769" y="531640"/>
                    <a:pt x="286068" y="528249"/>
                    <a:pt x="290337" y="528249"/>
                  </a:cubicBezTo>
                  <a:lnTo>
                    <a:pt x="300039" y="528249"/>
                  </a:lnTo>
                  <a:cubicBezTo>
                    <a:pt x="304211" y="528249"/>
                    <a:pt x="307607" y="531640"/>
                    <a:pt x="307607" y="535807"/>
                  </a:cubicBezTo>
                  <a:lnTo>
                    <a:pt x="307607" y="557608"/>
                  </a:lnTo>
                  <a:lnTo>
                    <a:pt x="336810" y="486196"/>
                  </a:lnTo>
                  <a:cubicBezTo>
                    <a:pt x="346124" y="486196"/>
                    <a:pt x="354468" y="491913"/>
                    <a:pt x="357767" y="500634"/>
                  </a:cubicBezTo>
                  <a:lnTo>
                    <a:pt x="372417" y="538907"/>
                  </a:lnTo>
                  <a:lnTo>
                    <a:pt x="374843" y="545109"/>
                  </a:lnTo>
                  <a:cubicBezTo>
                    <a:pt x="355147" y="563906"/>
                    <a:pt x="328951" y="575825"/>
                    <a:pt x="300039" y="576987"/>
                  </a:cubicBezTo>
                  <a:cubicBezTo>
                    <a:pt x="298389" y="577084"/>
                    <a:pt x="296740" y="577084"/>
                    <a:pt x="295188" y="577084"/>
                  </a:cubicBezTo>
                  <a:cubicBezTo>
                    <a:pt x="293732" y="577084"/>
                    <a:pt x="292374" y="577084"/>
                    <a:pt x="291016" y="576987"/>
                  </a:cubicBezTo>
                  <a:cubicBezTo>
                    <a:pt x="261715" y="575921"/>
                    <a:pt x="235228" y="564003"/>
                    <a:pt x="215436" y="545109"/>
                  </a:cubicBezTo>
                  <a:lnTo>
                    <a:pt x="217764" y="538907"/>
                  </a:lnTo>
                  <a:lnTo>
                    <a:pt x="232221" y="500827"/>
                  </a:lnTo>
                  <a:cubicBezTo>
                    <a:pt x="235519" y="492010"/>
                    <a:pt x="243960" y="486196"/>
                    <a:pt x="253371" y="486196"/>
                  </a:cubicBezTo>
                  <a:close/>
                  <a:moveTo>
                    <a:pt x="295188" y="366279"/>
                  </a:moveTo>
                  <a:cubicBezTo>
                    <a:pt x="277715" y="366279"/>
                    <a:pt x="262960" y="388457"/>
                    <a:pt x="262960" y="414607"/>
                  </a:cubicBezTo>
                  <a:cubicBezTo>
                    <a:pt x="262960" y="440757"/>
                    <a:pt x="277715" y="462839"/>
                    <a:pt x="295188" y="462839"/>
                  </a:cubicBezTo>
                  <a:cubicBezTo>
                    <a:pt x="312564" y="462839"/>
                    <a:pt x="327320" y="440757"/>
                    <a:pt x="327320" y="414607"/>
                  </a:cubicBezTo>
                  <a:cubicBezTo>
                    <a:pt x="327320" y="388457"/>
                    <a:pt x="312564" y="366279"/>
                    <a:pt x="295188" y="366279"/>
                  </a:cubicBezTo>
                  <a:close/>
                  <a:moveTo>
                    <a:pt x="295188" y="351557"/>
                  </a:moveTo>
                  <a:cubicBezTo>
                    <a:pt x="321107" y="351557"/>
                    <a:pt x="342172" y="379838"/>
                    <a:pt x="342172" y="414607"/>
                  </a:cubicBezTo>
                  <a:cubicBezTo>
                    <a:pt x="342172" y="435527"/>
                    <a:pt x="334503" y="454026"/>
                    <a:pt x="322757" y="465551"/>
                  </a:cubicBezTo>
                  <a:cubicBezTo>
                    <a:pt x="314991" y="473105"/>
                    <a:pt x="305478" y="477657"/>
                    <a:pt x="295188" y="477657"/>
                  </a:cubicBezTo>
                  <a:cubicBezTo>
                    <a:pt x="284801" y="477657"/>
                    <a:pt x="275288" y="473105"/>
                    <a:pt x="267522" y="465551"/>
                  </a:cubicBezTo>
                  <a:cubicBezTo>
                    <a:pt x="255777" y="454026"/>
                    <a:pt x="248108" y="435527"/>
                    <a:pt x="248108" y="414607"/>
                  </a:cubicBezTo>
                  <a:cubicBezTo>
                    <a:pt x="248108" y="379838"/>
                    <a:pt x="269173" y="351557"/>
                    <a:pt x="295188" y="351557"/>
                  </a:cubicBezTo>
                  <a:close/>
                  <a:moveTo>
                    <a:pt x="295188" y="336295"/>
                  </a:moveTo>
                  <a:cubicBezTo>
                    <a:pt x="225806" y="336295"/>
                    <a:pt x="169427" y="392586"/>
                    <a:pt x="169427" y="461860"/>
                  </a:cubicBezTo>
                  <a:cubicBezTo>
                    <a:pt x="169427" y="531037"/>
                    <a:pt x="225806" y="587425"/>
                    <a:pt x="295188" y="587425"/>
                  </a:cubicBezTo>
                  <a:cubicBezTo>
                    <a:pt x="364473" y="587425"/>
                    <a:pt x="420852" y="531037"/>
                    <a:pt x="420852" y="461860"/>
                  </a:cubicBezTo>
                  <a:cubicBezTo>
                    <a:pt x="420852" y="392586"/>
                    <a:pt x="364473" y="336295"/>
                    <a:pt x="295188" y="336295"/>
                  </a:cubicBezTo>
                  <a:close/>
                  <a:moveTo>
                    <a:pt x="426654" y="149810"/>
                  </a:moveTo>
                  <a:cubicBezTo>
                    <a:pt x="429565" y="166375"/>
                    <a:pt x="444021" y="179065"/>
                    <a:pt x="461485" y="179065"/>
                  </a:cubicBezTo>
                  <a:cubicBezTo>
                    <a:pt x="478948" y="179065"/>
                    <a:pt x="493405" y="166375"/>
                    <a:pt x="496315" y="149810"/>
                  </a:cubicBezTo>
                  <a:cubicBezTo>
                    <a:pt x="503689" y="150682"/>
                    <a:pt x="509995" y="155622"/>
                    <a:pt x="512615" y="162500"/>
                  </a:cubicBezTo>
                  <a:lnTo>
                    <a:pt x="523966" y="192142"/>
                  </a:lnTo>
                  <a:lnTo>
                    <a:pt x="526974" y="200086"/>
                  </a:lnTo>
                  <a:cubicBezTo>
                    <a:pt x="528817" y="204735"/>
                    <a:pt x="527071" y="209966"/>
                    <a:pt x="522899" y="212679"/>
                  </a:cubicBezTo>
                  <a:cubicBezTo>
                    <a:pt x="505144" y="224206"/>
                    <a:pt x="484091" y="230890"/>
                    <a:pt x="461485" y="230890"/>
                  </a:cubicBezTo>
                  <a:cubicBezTo>
                    <a:pt x="438879" y="230890"/>
                    <a:pt x="417825" y="224206"/>
                    <a:pt x="400070" y="212679"/>
                  </a:cubicBezTo>
                  <a:cubicBezTo>
                    <a:pt x="395898" y="209966"/>
                    <a:pt x="394249" y="204735"/>
                    <a:pt x="395995" y="200086"/>
                  </a:cubicBezTo>
                  <a:lnTo>
                    <a:pt x="399003" y="192239"/>
                  </a:lnTo>
                  <a:lnTo>
                    <a:pt x="410451" y="162500"/>
                  </a:lnTo>
                  <a:cubicBezTo>
                    <a:pt x="413071" y="155622"/>
                    <a:pt x="419280" y="150682"/>
                    <a:pt x="426654" y="149810"/>
                  </a:cubicBezTo>
                  <a:close/>
                  <a:moveTo>
                    <a:pt x="94788" y="142613"/>
                  </a:moveTo>
                  <a:lnTo>
                    <a:pt x="107988" y="174970"/>
                  </a:lnTo>
                  <a:cubicBezTo>
                    <a:pt x="111870" y="184367"/>
                    <a:pt x="120897" y="190374"/>
                    <a:pt x="130991" y="190374"/>
                  </a:cubicBezTo>
                  <a:cubicBezTo>
                    <a:pt x="141085" y="190374"/>
                    <a:pt x="150111" y="184367"/>
                    <a:pt x="153994" y="174970"/>
                  </a:cubicBezTo>
                  <a:lnTo>
                    <a:pt x="167194" y="142613"/>
                  </a:lnTo>
                  <a:cubicBezTo>
                    <a:pt x="172532" y="142613"/>
                    <a:pt x="177288" y="145907"/>
                    <a:pt x="179229" y="150848"/>
                  </a:cubicBezTo>
                  <a:lnTo>
                    <a:pt x="193788" y="188145"/>
                  </a:lnTo>
                  <a:lnTo>
                    <a:pt x="196894" y="196186"/>
                  </a:lnTo>
                  <a:cubicBezTo>
                    <a:pt x="198641" y="200642"/>
                    <a:pt x="196991" y="205777"/>
                    <a:pt x="193011" y="208393"/>
                  </a:cubicBezTo>
                  <a:cubicBezTo>
                    <a:pt x="175347" y="220502"/>
                    <a:pt x="153994" y="227574"/>
                    <a:pt x="130991" y="227574"/>
                  </a:cubicBezTo>
                  <a:cubicBezTo>
                    <a:pt x="107988" y="227574"/>
                    <a:pt x="86635" y="220502"/>
                    <a:pt x="68970" y="208393"/>
                  </a:cubicBezTo>
                  <a:cubicBezTo>
                    <a:pt x="64991" y="205680"/>
                    <a:pt x="63438" y="200642"/>
                    <a:pt x="65088" y="196186"/>
                  </a:cubicBezTo>
                  <a:lnTo>
                    <a:pt x="68194" y="188145"/>
                  </a:lnTo>
                  <a:lnTo>
                    <a:pt x="81200" y="154723"/>
                  </a:lnTo>
                  <a:cubicBezTo>
                    <a:pt x="83529" y="148813"/>
                    <a:pt x="88576" y="144260"/>
                    <a:pt x="94788" y="142613"/>
                  </a:cubicBezTo>
                  <a:close/>
                  <a:moveTo>
                    <a:pt x="131088" y="70440"/>
                  </a:moveTo>
                  <a:cubicBezTo>
                    <a:pt x="117400" y="70440"/>
                    <a:pt x="106333" y="77996"/>
                    <a:pt x="105944" y="87488"/>
                  </a:cubicBezTo>
                  <a:cubicBezTo>
                    <a:pt x="106721" y="107055"/>
                    <a:pt x="117788" y="123329"/>
                    <a:pt x="130991" y="123329"/>
                  </a:cubicBezTo>
                  <a:cubicBezTo>
                    <a:pt x="144291" y="123329"/>
                    <a:pt x="155553" y="106765"/>
                    <a:pt x="156038" y="86907"/>
                  </a:cubicBezTo>
                  <a:cubicBezTo>
                    <a:pt x="155164" y="77705"/>
                    <a:pt x="144485" y="70440"/>
                    <a:pt x="131088" y="70440"/>
                  </a:cubicBezTo>
                  <a:close/>
                  <a:moveTo>
                    <a:pt x="461485" y="52732"/>
                  </a:moveTo>
                  <a:cubicBezTo>
                    <a:pt x="447411" y="52732"/>
                    <a:pt x="435473" y="70561"/>
                    <a:pt x="435473" y="91685"/>
                  </a:cubicBezTo>
                  <a:cubicBezTo>
                    <a:pt x="435473" y="112906"/>
                    <a:pt x="447411" y="130735"/>
                    <a:pt x="461485" y="130735"/>
                  </a:cubicBezTo>
                  <a:cubicBezTo>
                    <a:pt x="475559" y="130735"/>
                    <a:pt x="487498" y="112906"/>
                    <a:pt x="487498" y="91685"/>
                  </a:cubicBezTo>
                  <a:cubicBezTo>
                    <a:pt x="487498" y="70561"/>
                    <a:pt x="475559" y="52732"/>
                    <a:pt x="461485" y="52732"/>
                  </a:cubicBezTo>
                  <a:close/>
                  <a:moveTo>
                    <a:pt x="461485" y="40716"/>
                  </a:moveTo>
                  <a:cubicBezTo>
                    <a:pt x="482450" y="40716"/>
                    <a:pt x="499533" y="63584"/>
                    <a:pt x="499533" y="91685"/>
                  </a:cubicBezTo>
                  <a:cubicBezTo>
                    <a:pt x="499533" y="111065"/>
                    <a:pt x="491380" y="127731"/>
                    <a:pt x="479539" y="136355"/>
                  </a:cubicBezTo>
                  <a:lnTo>
                    <a:pt x="479539" y="149631"/>
                  </a:lnTo>
                  <a:lnTo>
                    <a:pt x="483809" y="149631"/>
                  </a:lnTo>
                  <a:cubicBezTo>
                    <a:pt x="481092" y="159611"/>
                    <a:pt x="472356" y="167169"/>
                    <a:pt x="461485" y="167169"/>
                  </a:cubicBezTo>
                  <a:cubicBezTo>
                    <a:pt x="450614" y="167169"/>
                    <a:pt x="441879" y="159611"/>
                    <a:pt x="439161" y="149631"/>
                  </a:cubicBezTo>
                  <a:lnTo>
                    <a:pt x="443529" y="149631"/>
                  </a:lnTo>
                  <a:lnTo>
                    <a:pt x="443529" y="136355"/>
                  </a:lnTo>
                  <a:cubicBezTo>
                    <a:pt x="431687" y="127731"/>
                    <a:pt x="423534" y="111065"/>
                    <a:pt x="423534" y="91685"/>
                  </a:cubicBezTo>
                  <a:cubicBezTo>
                    <a:pt x="423534" y="63584"/>
                    <a:pt x="440520" y="40716"/>
                    <a:pt x="461485" y="40716"/>
                  </a:cubicBezTo>
                  <a:close/>
                  <a:moveTo>
                    <a:pt x="130991" y="32178"/>
                  </a:moveTo>
                  <a:cubicBezTo>
                    <a:pt x="164193" y="32178"/>
                    <a:pt x="172639" y="81483"/>
                    <a:pt x="173416" y="86326"/>
                  </a:cubicBezTo>
                  <a:cubicBezTo>
                    <a:pt x="174678" y="95528"/>
                    <a:pt x="179241" y="106377"/>
                    <a:pt x="185162" y="114611"/>
                  </a:cubicBezTo>
                  <a:cubicBezTo>
                    <a:pt x="186522" y="116451"/>
                    <a:pt x="186716" y="118776"/>
                    <a:pt x="185648" y="120810"/>
                  </a:cubicBezTo>
                  <a:cubicBezTo>
                    <a:pt x="184677" y="122747"/>
                    <a:pt x="182541" y="124007"/>
                    <a:pt x="180405" y="124007"/>
                  </a:cubicBezTo>
                  <a:lnTo>
                    <a:pt x="154582" y="124007"/>
                  </a:lnTo>
                  <a:cubicBezTo>
                    <a:pt x="152737" y="126041"/>
                    <a:pt x="150699" y="127881"/>
                    <a:pt x="148563" y="129431"/>
                  </a:cubicBezTo>
                  <a:lnTo>
                    <a:pt x="148563" y="142024"/>
                  </a:lnTo>
                  <a:lnTo>
                    <a:pt x="154194" y="142024"/>
                  </a:lnTo>
                  <a:lnTo>
                    <a:pt x="142641" y="170308"/>
                  </a:lnTo>
                  <a:cubicBezTo>
                    <a:pt x="138758" y="179801"/>
                    <a:pt x="123225" y="179801"/>
                    <a:pt x="119341" y="170308"/>
                  </a:cubicBezTo>
                  <a:lnTo>
                    <a:pt x="107692" y="142024"/>
                  </a:lnTo>
                  <a:lnTo>
                    <a:pt x="113420" y="142024"/>
                  </a:lnTo>
                  <a:lnTo>
                    <a:pt x="113420" y="129431"/>
                  </a:lnTo>
                  <a:cubicBezTo>
                    <a:pt x="111284" y="127881"/>
                    <a:pt x="109245" y="126041"/>
                    <a:pt x="107401" y="124007"/>
                  </a:cubicBezTo>
                  <a:lnTo>
                    <a:pt x="81674" y="124007"/>
                  </a:lnTo>
                  <a:cubicBezTo>
                    <a:pt x="79441" y="124007"/>
                    <a:pt x="77402" y="122747"/>
                    <a:pt x="76335" y="120810"/>
                  </a:cubicBezTo>
                  <a:cubicBezTo>
                    <a:pt x="75364" y="118776"/>
                    <a:pt x="75558" y="116451"/>
                    <a:pt x="76820" y="114611"/>
                  </a:cubicBezTo>
                  <a:cubicBezTo>
                    <a:pt x="82742" y="106377"/>
                    <a:pt x="88567" y="95722"/>
                    <a:pt x="88567" y="86520"/>
                  </a:cubicBezTo>
                  <a:cubicBezTo>
                    <a:pt x="88567" y="72474"/>
                    <a:pt x="100896" y="32178"/>
                    <a:pt x="130991" y="32178"/>
                  </a:cubicBezTo>
                  <a:close/>
                  <a:moveTo>
                    <a:pt x="461996" y="27613"/>
                  </a:moveTo>
                  <a:cubicBezTo>
                    <a:pt x="402609" y="27613"/>
                    <a:pt x="354284" y="75766"/>
                    <a:pt x="354284" y="135061"/>
                  </a:cubicBezTo>
                  <a:cubicBezTo>
                    <a:pt x="354284" y="194355"/>
                    <a:pt x="402609" y="242508"/>
                    <a:pt x="461996" y="242508"/>
                  </a:cubicBezTo>
                  <a:cubicBezTo>
                    <a:pt x="521286" y="242508"/>
                    <a:pt x="569611" y="194355"/>
                    <a:pt x="569611" y="135061"/>
                  </a:cubicBezTo>
                  <a:cubicBezTo>
                    <a:pt x="569611" y="75766"/>
                    <a:pt x="521286" y="27613"/>
                    <a:pt x="461996" y="27613"/>
                  </a:cubicBezTo>
                  <a:close/>
                  <a:moveTo>
                    <a:pt x="130224" y="20637"/>
                  </a:moveTo>
                  <a:cubicBezTo>
                    <a:pt x="69867" y="20637"/>
                    <a:pt x="20669" y="69759"/>
                    <a:pt x="20669" y="130022"/>
                  </a:cubicBezTo>
                  <a:cubicBezTo>
                    <a:pt x="20669" y="190383"/>
                    <a:pt x="69867" y="239408"/>
                    <a:pt x="130224" y="239408"/>
                  </a:cubicBezTo>
                  <a:cubicBezTo>
                    <a:pt x="190679" y="239408"/>
                    <a:pt x="239877" y="190383"/>
                    <a:pt x="239877" y="130022"/>
                  </a:cubicBezTo>
                  <a:cubicBezTo>
                    <a:pt x="239877" y="69759"/>
                    <a:pt x="190679" y="20637"/>
                    <a:pt x="130224" y="20637"/>
                  </a:cubicBezTo>
                  <a:close/>
                  <a:moveTo>
                    <a:pt x="130224" y="0"/>
                  </a:moveTo>
                  <a:cubicBezTo>
                    <a:pt x="202032" y="0"/>
                    <a:pt x="260546" y="58326"/>
                    <a:pt x="260546" y="130022"/>
                  </a:cubicBezTo>
                  <a:cubicBezTo>
                    <a:pt x="260546" y="158701"/>
                    <a:pt x="251133" y="185248"/>
                    <a:pt x="235316" y="206854"/>
                  </a:cubicBezTo>
                  <a:lnTo>
                    <a:pt x="295188" y="266536"/>
                  </a:lnTo>
                  <a:lnTo>
                    <a:pt x="355449" y="206369"/>
                  </a:lnTo>
                  <a:cubicBezTo>
                    <a:pt x="341669" y="186023"/>
                    <a:pt x="333615" y="161414"/>
                    <a:pt x="333615" y="135061"/>
                  </a:cubicBezTo>
                  <a:cubicBezTo>
                    <a:pt x="333615" y="64430"/>
                    <a:pt x="391256" y="6976"/>
                    <a:pt x="461996" y="6976"/>
                  </a:cubicBezTo>
                  <a:cubicBezTo>
                    <a:pt x="532737" y="6976"/>
                    <a:pt x="590280" y="64430"/>
                    <a:pt x="590280" y="135061"/>
                  </a:cubicBezTo>
                  <a:cubicBezTo>
                    <a:pt x="590280" y="205691"/>
                    <a:pt x="532737" y="263145"/>
                    <a:pt x="461996" y="263145"/>
                  </a:cubicBezTo>
                  <a:cubicBezTo>
                    <a:pt x="432497" y="263145"/>
                    <a:pt x="405423" y="253263"/>
                    <a:pt x="383687" y="236501"/>
                  </a:cubicBezTo>
                  <a:lnTo>
                    <a:pt x="315760" y="304322"/>
                  </a:lnTo>
                  <a:lnTo>
                    <a:pt x="315760" y="317111"/>
                  </a:lnTo>
                  <a:cubicBezTo>
                    <a:pt x="386792" y="327187"/>
                    <a:pt x="441522" y="388226"/>
                    <a:pt x="441522" y="461860"/>
                  </a:cubicBezTo>
                  <a:cubicBezTo>
                    <a:pt x="441522" y="542470"/>
                    <a:pt x="375924" y="608062"/>
                    <a:pt x="295188" y="608062"/>
                  </a:cubicBezTo>
                  <a:cubicBezTo>
                    <a:pt x="214453" y="608062"/>
                    <a:pt x="148758" y="542470"/>
                    <a:pt x="148758" y="461860"/>
                  </a:cubicBezTo>
                  <a:cubicBezTo>
                    <a:pt x="148758" y="388226"/>
                    <a:pt x="203488" y="327187"/>
                    <a:pt x="274422" y="317111"/>
                  </a:cubicBezTo>
                  <a:lnTo>
                    <a:pt x="274422" y="304322"/>
                  </a:lnTo>
                  <a:lnTo>
                    <a:pt x="205914" y="235823"/>
                  </a:lnTo>
                  <a:cubicBezTo>
                    <a:pt x="184565" y="251131"/>
                    <a:pt x="158462" y="260141"/>
                    <a:pt x="130224" y="260141"/>
                  </a:cubicBezTo>
                  <a:cubicBezTo>
                    <a:pt x="58416" y="260141"/>
                    <a:pt x="0" y="201719"/>
                    <a:pt x="0" y="130022"/>
                  </a:cubicBezTo>
                  <a:cubicBezTo>
                    <a:pt x="0" y="58326"/>
                    <a:pt x="58416" y="0"/>
                    <a:pt x="1302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54" name="组合 53"/>
            <p:cNvGrpSpPr/>
            <p:nvPr/>
          </p:nvGrpSpPr>
          <p:grpSpPr>
            <a:xfrm>
              <a:off x="3765754" y="3320102"/>
              <a:ext cx="2084388" cy="1644088"/>
              <a:chOff x="2677265" y="1996356"/>
              <a:chExt cx="2084388" cy="1644088"/>
            </a:xfrm>
          </p:grpSpPr>
          <p:sp>
            <p:nvSpPr>
              <p:cNvPr id="55" name="矩形 54"/>
              <p:cNvSpPr/>
              <p:nvPr/>
            </p:nvSpPr>
            <p:spPr>
              <a:xfrm>
                <a:off x="2677265" y="2346820"/>
                <a:ext cx="2084388" cy="129362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1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100" dirty="0">
                    <a:solidFill>
                      <a:schemeClr val="tx1">
                        <a:lumMod val="50000"/>
                        <a:lumOff val="50000"/>
                      </a:schemeClr>
                    </a:solidFill>
                  </a:rPr>
                  <a:t>Microsoft Office PowerPoint</a:t>
                </a:r>
                <a:r>
                  <a:rPr lang="zh-CN" altLang="en-US" sz="1100" dirty="0">
                    <a:solidFill>
                      <a:schemeClr val="tx1">
                        <a:lumMod val="50000"/>
                        <a:lumOff val="50000"/>
                      </a:schemeClr>
                    </a:solidFill>
                  </a:rPr>
                  <a:t>不仅可以创建演示文稿</a:t>
                </a:r>
              </a:p>
            </p:txBody>
          </p:sp>
          <p:sp>
            <p:nvSpPr>
              <p:cNvPr id="56" name="矩形 55"/>
              <p:cNvSpPr/>
              <p:nvPr/>
            </p:nvSpPr>
            <p:spPr>
              <a:xfrm>
                <a:off x="2677265" y="1996356"/>
                <a:ext cx="2084387" cy="3877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t>标题文字添加</a:t>
                </a:r>
              </a:p>
            </p:txBody>
          </p:sp>
        </p:grpSp>
      </p:grpSp>
      <p:grpSp>
        <p:nvGrpSpPr>
          <p:cNvPr id="65" name="组合 64"/>
          <p:cNvGrpSpPr/>
          <p:nvPr/>
        </p:nvGrpSpPr>
        <p:grpSpPr>
          <a:xfrm>
            <a:off x="6214252" y="2075502"/>
            <a:ext cx="2396756" cy="3398693"/>
            <a:chOff x="6214252" y="2075502"/>
            <a:chExt cx="2396756" cy="3398693"/>
          </a:xfrm>
        </p:grpSpPr>
        <p:sp>
          <p:nvSpPr>
            <p:cNvPr id="13" name="ïṧḷïḓê-矩形: 圆角 13"/>
            <p:cNvSpPr/>
            <p:nvPr/>
          </p:nvSpPr>
          <p:spPr>
            <a:xfrm>
              <a:off x="6214252" y="2075502"/>
              <a:ext cx="2396756" cy="3398693"/>
            </a:xfrm>
            <a:prstGeom prst="roundRect">
              <a:avLst>
                <a:gd name="adj" fmla="val 424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椭圆 37"/>
            <p:cNvSpPr/>
            <p:nvPr/>
          </p:nvSpPr>
          <p:spPr>
            <a:xfrm>
              <a:off x="7031630" y="2316802"/>
              <a:ext cx="762000" cy="76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38"/>
            <p:cNvSpPr/>
            <p:nvPr/>
          </p:nvSpPr>
          <p:spPr>
            <a:xfrm>
              <a:off x="7242767" y="2528195"/>
              <a:ext cx="339726" cy="339213"/>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57" name="组合 56"/>
            <p:cNvGrpSpPr/>
            <p:nvPr/>
          </p:nvGrpSpPr>
          <p:grpSpPr>
            <a:xfrm>
              <a:off x="6370434" y="3320102"/>
              <a:ext cx="2084388" cy="1644088"/>
              <a:chOff x="2677265" y="1996356"/>
              <a:chExt cx="2084388" cy="1644088"/>
            </a:xfrm>
          </p:grpSpPr>
          <p:sp>
            <p:nvSpPr>
              <p:cNvPr id="58" name="矩形 57"/>
              <p:cNvSpPr/>
              <p:nvPr/>
            </p:nvSpPr>
            <p:spPr>
              <a:xfrm>
                <a:off x="2677265" y="2346820"/>
                <a:ext cx="2084388" cy="129362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1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100" dirty="0">
                    <a:solidFill>
                      <a:schemeClr val="tx1">
                        <a:lumMod val="50000"/>
                        <a:lumOff val="50000"/>
                      </a:schemeClr>
                    </a:solidFill>
                  </a:rPr>
                  <a:t>Microsoft Office PowerPoint</a:t>
                </a:r>
                <a:r>
                  <a:rPr lang="zh-CN" altLang="en-US" sz="1100" dirty="0">
                    <a:solidFill>
                      <a:schemeClr val="tx1">
                        <a:lumMod val="50000"/>
                        <a:lumOff val="50000"/>
                      </a:schemeClr>
                    </a:solidFill>
                  </a:rPr>
                  <a:t>不仅可以创建演示文稿</a:t>
                </a:r>
              </a:p>
            </p:txBody>
          </p:sp>
          <p:sp>
            <p:nvSpPr>
              <p:cNvPr id="59" name="矩形 58"/>
              <p:cNvSpPr/>
              <p:nvPr/>
            </p:nvSpPr>
            <p:spPr>
              <a:xfrm>
                <a:off x="2677265" y="1996356"/>
                <a:ext cx="2084387" cy="3877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t>标题文字添加</a:t>
                </a:r>
              </a:p>
            </p:txBody>
          </p:sp>
        </p:grpSp>
      </p:grpSp>
      <p:grpSp>
        <p:nvGrpSpPr>
          <p:cNvPr id="66" name="组合 65"/>
          <p:cNvGrpSpPr/>
          <p:nvPr/>
        </p:nvGrpSpPr>
        <p:grpSpPr>
          <a:xfrm>
            <a:off x="8818934" y="2075502"/>
            <a:ext cx="2396756" cy="3398693"/>
            <a:chOff x="8818934" y="2075502"/>
            <a:chExt cx="2396756" cy="3398693"/>
          </a:xfrm>
        </p:grpSpPr>
        <p:sp>
          <p:nvSpPr>
            <p:cNvPr id="7" name="ïṧḷïḓê-矩形: 圆角 11"/>
            <p:cNvSpPr/>
            <p:nvPr/>
          </p:nvSpPr>
          <p:spPr>
            <a:xfrm>
              <a:off x="8818934" y="2075502"/>
              <a:ext cx="2396756" cy="3398693"/>
            </a:xfrm>
            <a:prstGeom prst="roundRect">
              <a:avLst>
                <a:gd name="adj" fmla="val 424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椭圆 40"/>
            <p:cNvSpPr/>
            <p:nvPr/>
          </p:nvSpPr>
          <p:spPr>
            <a:xfrm>
              <a:off x="9636312" y="2316802"/>
              <a:ext cx="762000" cy="7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1"/>
            <p:cNvSpPr/>
            <p:nvPr/>
          </p:nvSpPr>
          <p:spPr>
            <a:xfrm>
              <a:off x="9847449" y="2528200"/>
              <a:ext cx="339726" cy="33920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60" name="组合 59"/>
            <p:cNvGrpSpPr/>
            <p:nvPr/>
          </p:nvGrpSpPr>
          <p:grpSpPr>
            <a:xfrm>
              <a:off x="8975114" y="3320102"/>
              <a:ext cx="2084388" cy="1644088"/>
              <a:chOff x="2677265" y="1996356"/>
              <a:chExt cx="2084388" cy="1644088"/>
            </a:xfrm>
          </p:grpSpPr>
          <p:sp>
            <p:nvSpPr>
              <p:cNvPr id="61" name="矩形 60"/>
              <p:cNvSpPr/>
              <p:nvPr/>
            </p:nvSpPr>
            <p:spPr>
              <a:xfrm>
                <a:off x="2677265" y="2346820"/>
                <a:ext cx="2084388" cy="129362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1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100" dirty="0">
                    <a:solidFill>
                      <a:schemeClr val="tx1">
                        <a:lumMod val="50000"/>
                        <a:lumOff val="50000"/>
                      </a:schemeClr>
                    </a:solidFill>
                  </a:rPr>
                  <a:t>Microsoft Office PowerPoint</a:t>
                </a:r>
                <a:r>
                  <a:rPr lang="zh-CN" altLang="en-US" sz="1100" dirty="0">
                    <a:solidFill>
                      <a:schemeClr val="tx1">
                        <a:lumMod val="50000"/>
                        <a:lumOff val="50000"/>
                      </a:schemeClr>
                    </a:solidFill>
                  </a:rPr>
                  <a:t>不仅可以创建演示文稿</a:t>
                </a:r>
              </a:p>
            </p:txBody>
          </p:sp>
          <p:sp>
            <p:nvSpPr>
              <p:cNvPr id="62" name="矩形 61"/>
              <p:cNvSpPr/>
              <p:nvPr/>
            </p:nvSpPr>
            <p:spPr>
              <a:xfrm>
                <a:off x="2677265" y="1996356"/>
                <a:ext cx="2084387" cy="3877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t>标题文字添加</a:t>
                </a:r>
              </a:p>
            </p:txBody>
          </p:sp>
        </p:grpSp>
      </p:grpSp>
    </p:spTree>
    <p:custDataLst>
      <p:tags r:id="rId1"/>
    </p:custDataLst>
    <p:extLst>
      <p:ext uri="{BB962C8B-B14F-4D97-AF65-F5344CB8AC3E}">
        <p14:creationId xmlns:p14="http://schemas.microsoft.com/office/powerpoint/2010/main" val="32994197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p:tgtEl>
                                          <p:spTgt spid="63"/>
                                        </p:tgtEl>
                                        <p:attrNameLst>
                                          <p:attrName>ppt_y</p:attrName>
                                        </p:attrNameLst>
                                      </p:cBhvr>
                                      <p:tavLst>
                                        <p:tav tm="0">
                                          <p:val>
                                            <p:strVal val="#ppt_y-#ppt_h*1.125000"/>
                                          </p:val>
                                        </p:tav>
                                        <p:tav tm="100000">
                                          <p:val>
                                            <p:strVal val="#ppt_y"/>
                                          </p:val>
                                        </p:tav>
                                      </p:tavLst>
                                    </p:anim>
                                    <p:animEffect transition="in" filter="wipe(down)">
                                      <p:cBhvr>
                                        <p:cTn id="8" dur="500"/>
                                        <p:tgtEl>
                                          <p:spTgt spid="63"/>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anim calcmode="lin" valueType="num">
                                      <p:cBhvr additive="base">
                                        <p:cTn id="12" dur="500"/>
                                        <p:tgtEl>
                                          <p:spTgt spid="64"/>
                                        </p:tgtEl>
                                        <p:attrNameLst>
                                          <p:attrName>ppt_y</p:attrName>
                                        </p:attrNameLst>
                                      </p:cBhvr>
                                      <p:tavLst>
                                        <p:tav tm="0">
                                          <p:val>
                                            <p:strVal val="#ppt_y-#ppt_h*1.125000"/>
                                          </p:val>
                                        </p:tav>
                                        <p:tav tm="100000">
                                          <p:val>
                                            <p:strVal val="#ppt_y"/>
                                          </p:val>
                                        </p:tav>
                                      </p:tavLst>
                                    </p:anim>
                                    <p:animEffect transition="in" filter="wipe(down)">
                                      <p:cBhvr>
                                        <p:cTn id="13" dur="500"/>
                                        <p:tgtEl>
                                          <p:spTgt spid="64"/>
                                        </p:tgtEl>
                                      </p:cBhvr>
                                    </p:animEffect>
                                  </p:childTnLst>
                                </p:cTn>
                              </p:par>
                            </p:childTnLst>
                          </p:cTn>
                        </p:par>
                        <p:par>
                          <p:cTn id="14" fill="hold">
                            <p:stCondLst>
                              <p:cond delay="1000"/>
                            </p:stCondLst>
                            <p:childTnLst>
                              <p:par>
                                <p:cTn id="15" presetID="12" presetClass="entr" presetSubtype="1" fill="hold" nodeType="afterEffect">
                                  <p:stCondLst>
                                    <p:cond delay="0"/>
                                  </p:stCondLst>
                                  <p:childTnLst>
                                    <p:set>
                                      <p:cBhvr>
                                        <p:cTn id="16" dur="1" fill="hold">
                                          <p:stCondLst>
                                            <p:cond delay="0"/>
                                          </p:stCondLst>
                                        </p:cTn>
                                        <p:tgtEl>
                                          <p:spTgt spid="65"/>
                                        </p:tgtEl>
                                        <p:attrNameLst>
                                          <p:attrName>style.visibility</p:attrName>
                                        </p:attrNameLst>
                                      </p:cBhvr>
                                      <p:to>
                                        <p:strVal val="visible"/>
                                      </p:to>
                                    </p:set>
                                    <p:anim calcmode="lin" valueType="num">
                                      <p:cBhvr additive="base">
                                        <p:cTn id="17" dur="500"/>
                                        <p:tgtEl>
                                          <p:spTgt spid="65"/>
                                        </p:tgtEl>
                                        <p:attrNameLst>
                                          <p:attrName>ppt_y</p:attrName>
                                        </p:attrNameLst>
                                      </p:cBhvr>
                                      <p:tavLst>
                                        <p:tav tm="0">
                                          <p:val>
                                            <p:strVal val="#ppt_y-#ppt_h*1.125000"/>
                                          </p:val>
                                        </p:tav>
                                        <p:tav tm="100000">
                                          <p:val>
                                            <p:strVal val="#ppt_y"/>
                                          </p:val>
                                        </p:tav>
                                      </p:tavLst>
                                    </p:anim>
                                    <p:animEffect transition="in" filter="wipe(down)">
                                      <p:cBhvr>
                                        <p:cTn id="18" dur="500"/>
                                        <p:tgtEl>
                                          <p:spTgt spid="65"/>
                                        </p:tgtEl>
                                      </p:cBhvr>
                                    </p:animEffect>
                                  </p:childTnLst>
                                </p:cTn>
                              </p:par>
                            </p:childTnLst>
                          </p:cTn>
                        </p:par>
                        <p:par>
                          <p:cTn id="19" fill="hold">
                            <p:stCondLst>
                              <p:cond delay="1500"/>
                            </p:stCondLst>
                            <p:childTnLst>
                              <p:par>
                                <p:cTn id="20" presetID="12" presetClass="entr" presetSubtype="1" fill="hold"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additive="base">
                                        <p:cTn id="22" dur="500"/>
                                        <p:tgtEl>
                                          <p:spTgt spid="66"/>
                                        </p:tgtEl>
                                        <p:attrNameLst>
                                          <p:attrName>ppt_y</p:attrName>
                                        </p:attrNameLst>
                                      </p:cBhvr>
                                      <p:tavLst>
                                        <p:tav tm="0">
                                          <p:val>
                                            <p:strVal val="#ppt_y-#ppt_h*1.125000"/>
                                          </p:val>
                                        </p:tav>
                                        <p:tav tm="100000">
                                          <p:val>
                                            <p:strVal val="#ppt_y"/>
                                          </p:val>
                                        </p:tav>
                                      </p:tavLst>
                                    </p:anim>
                                    <p:animEffect transition="in" filter="wipe(down)">
                                      <p:cBhvr>
                                        <p:cTn id="2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flipV="1">
            <a:off x="0" y="0"/>
            <a:ext cx="4961528" cy="4114800"/>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等腰三角形 5"/>
          <p:cNvSpPr/>
          <p:nvPr/>
        </p:nvSpPr>
        <p:spPr>
          <a:xfrm rot="10800000" flipV="1">
            <a:off x="10055786" y="5086350"/>
            <a:ext cx="2136213" cy="1771650"/>
          </a:xfrm>
          <a:prstGeom prst="triangle">
            <a:avLst>
              <a:gd name="adj" fmla="val 0"/>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8" name="直接连接符 7"/>
          <p:cNvCxnSpPr/>
          <p:nvPr/>
        </p:nvCxnSpPr>
        <p:spPr>
          <a:xfrm flipH="1">
            <a:off x="1622774" y="3045418"/>
            <a:ext cx="1146506" cy="9508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 y="4456560"/>
            <a:ext cx="2895599" cy="24014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4961528" y="0"/>
            <a:ext cx="2429874" cy="20151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594597" y="1306829"/>
            <a:ext cx="2335896" cy="1862048"/>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500" b="0" i="0" u="none" strike="noStrike" kern="1200" cap="none" spc="0" normalizeH="0" baseline="0" noProof="0" dirty="0">
                <a:ln>
                  <a:noFill/>
                </a:ln>
                <a:solidFill>
                  <a:prstClr val="black"/>
                </a:solidFill>
                <a:effectLst/>
                <a:uLnTx/>
                <a:uFillTx/>
                <a:latin typeface="Agency FB" panose="020B0503020202020204" pitchFamily="34" charset="0"/>
                <a:ea typeface="微软雅黑"/>
                <a:cs typeface="+mn-cs"/>
              </a:rPr>
              <a:t>2018</a:t>
            </a:r>
            <a:endParaRPr kumimoji="0" lang="zh-CN" altLang="en-US" sz="11500" b="0" i="0" u="none" strike="noStrike" kern="1200" cap="none" spc="0" normalizeH="0" baseline="0" noProof="0" dirty="0">
              <a:ln>
                <a:noFill/>
              </a:ln>
              <a:solidFill>
                <a:prstClr val="black"/>
              </a:solidFill>
              <a:effectLst/>
              <a:uLnTx/>
              <a:uFillTx/>
              <a:latin typeface="Agency FB" panose="020B0503020202020204" pitchFamily="34" charset="0"/>
              <a:ea typeface="微软雅黑"/>
              <a:cs typeface="+mn-cs"/>
            </a:endParaRPr>
          </a:p>
        </p:txBody>
      </p:sp>
      <p:sp>
        <p:nvSpPr>
          <p:cNvPr id="17" name="文本框 16"/>
          <p:cNvSpPr txBox="1"/>
          <p:nvPr/>
        </p:nvSpPr>
        <p:spPr>
          <a:xfrm>
            <a:off x="3636560" y="2905125"/>
            <a:ext cx="4698722" cy="769441"/>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prstClr val="black"/>
                </a:solidFill>
                <a:effectLst/>
                <a:uLnTx/>
                <a:uFillTx/>
                <a:latin typeface="Agency FB" panose="020B0503020202020204" pitchFamily="34" charset="0"/>
                <a:ea typeface="微软雅黑"/>
                <a:cs typeface="+mn-cs"/>
              </a:rPr>
              <a:t>感谢您的观看指导</a:t>
            </a:r>
          </a:p>
        </p:txBody>
      </p:sp>
      <p:sp>
        <p:nvSpPr>
          <p:cNvPr id="18" name="文本框 17"/>
          <p:cNvSpPr txBox="1"/>
          <p:nvPr/>
        </p:nvSpPr>
        <p:spPr>
          <a:xfrm>
            <a:off x="3655610" y="3598366"/>
            <a:ext cx="5102723" cy="64633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50000"/>
                    <a:lumOff val="50000"/>
                  </a:prstClr>
                </a:solidFill>
                <a:effectLst/>
                <a:uLnTx/>
                <a:uFillTx/>
                <a:latin typeface="Agency FB" panose="020B0503020202020204" pitchFamily="34" charset="0"/>
                <a:ea typeface="微软雅黑"/>
                <a:cs typeface="+mn-cs"/>
              </a:rPr>
              <a:t>The user can demonstrate on a projector or computer, or print the presentation and make it into a film to be used in a wider field</a:t>
            </a:r>
          </a:p>
        </p:txBody>
      </p:sp>
      <p:sp>
        <p:nvSpPr>
          <p:cNvPr id="19" name="矩形 18"/>
          <p:cNvSpPr/>
          <p:nvPr/>
        </p:nvSpPr>
        <p:spPr>
          <a:xfrm>
            <a:off x="4209053" y="5086350"/>
            <a:ext cx="1581150" cy="394270"/>
          </a:xfrm>
          <a:prstGeom prst="rect">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0" name="矩形 19"/>
          <p:cNvSpPr/>
          <p:nvPr/>
        </p:nvSpPr>
        <p:spPr>
          <a:xfrm>
            <a:off x="6446808" y="5086350"/>
            <a:ext cx="1581150" cy="394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文本框 21"/>
          <p:cNvSpPr txBox="1"/>
          <p:nvPr/>
        </p:nvSpPr>
        <p:spPr>
          <a:xfrm>
            <a:off x="4274332" y="5124450"/>
            <a:ext cx="1261884" cy="307777"/>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gency FB" panose="020B0503020202020204" pitchFamily="34" charset="0"/>
                <a:ea typeface="微软雅黑"/>
                <a:cs typeface="+mn-cs"/>
              </a:rPr>
              <a:t>汇报人：</a:t>
            </a:r>
            <a:r>
              <a:rPr lang="zh-CN" altLang="en-US" sz="1400" dirty="0">
                <a:solidFill>
                  <a:prstClr val="white"/>
                </a:solidFill>
                <a:latin typeface="Agency FB" panose="020B0503020202020204" pitchFamily="34" charset="0"/>
                <a:ea typeface="微软雅黑"/>
              </a:rPr>
              <a:t>张三</a:t>
            </a:r>
            <a:endParaRPr kumimoji="0" lang="zh-CN" altLang="en-US" sz="1400" b="0" i="0" u="none" strike="noStrike" kern="1200" cap="none" spc="0" normalizeH="0" baseline="0" noProof="0" dirty="0">
              <a:ln>
                <a:noFill/>
              </a:ln>
              <a:solidFill>
                <a:prstClr val="white"/>
              </a:solidFill>
              <a:effectLst/>
              <a:uLnTx/>
              <a:uFillTx/>
              <a:latin typeface="Agency FB" panose="020B0503020202020204" pitchFamily="34" charset="0"/>
              <a:ea typeface="微软雅黑"/>
              <a:cs typeface="+mn-cs"/>
            </a:endParaRPr>
          </a:p>
        </p:txBody>
      </p:sp>
      <p:sp>
        <p:nvSpPr>
          <p:cNvPr id="23" name="文本框 22"/>
          <p:cNvSpPr txBox="1"/>
          <p:nvPr/>
        </p:nvSpPr>
        <p:spPr>
          <a:xfrm>
            <a:off x="6630973" y="5124450"/>
            <a:ext cx="1261884" cy="307777"/>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gency FB" panose="020B0503020202020204" pitchFamily="34" charset="0"/>
                <a:ea typeface="微软雅黑"/>
                <a:cs typeface="+mn-cs"/>
              </a:rPr>
              <a:t>部门：设计部</a:t>
            </a:r>
          </a:p>
        </p:txBody>
      </p:sp>
      <p:cxnSp>
        <p:nvCxnSpPr>
          <p:cNvPr id="24" name="直接连接符 23"/>
          <p:cNvCxnSpPr/>
          <p:nvPr/>
        </p:nvCxnSpPr>
        <p:spPr>
          <a:xfrm flipH="1">
            <a:off x="11569700" y="4310556"/>
            <a:ext cx="622300" cy="5161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6360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8"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1"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up)">
                                      <p:cBhvr>
                                        <p:cTn id="25" dur="500"/>
                                        <p:tgtEl>
                                          <p:spTgt spid="24"/>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par>
                          <p:cTn id="32" fill="hold">
                            <p:stCondLst>
                              <p:cond delay="1500"/>
                            </p:stCondLst>
                            <p:childTnLst>
                              <p:par>
                                <p:cTn id="33" presetID="2" presetClass="entr" presetSubtype="2"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par>
                          <p:cTn id="41" fill="hold">
                            <p:stCondLst>
                              <p:cond delay="2500"/>
                            </p:stCondLst>
                            <p:childTnLst>
                              <p:par>
                                <p:cTn id="42" presetID="53" presetClass="entr" presetSubtype="16"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500" fill="hold"/>
                                        <p:tgtEl>
                                          <p:spTgt spid="19"/>
                                        </p:tgtEl>
                                        <p:attrNameLst>
                                          <p:attrName>ppt_w</p:attrName>
                                        </p:attrNameLst>
                                      </p:cBhvr>
                                      <p:tavLst>
                                        <p:tav tm="0">
                                          <p:val>
                                            <p:fltVal val="0"/>
                                          </p:val>
                                        </p:tav>
                                        <p:tav tm="100000">
                                          <p:val>
                                            <p:strVal val="#ppt_w"/>
                                          </p:val>
                                        </p:tav>
                                      </p:tavLst>
                                    </p:anim>
                                    <p:anim calcmode="lin" valueType="num">
                                      <p:cBhvr>
                                        <p:cTn id="45" dur="500" fill="hold"/>
                                        <p:tgtEl>
                                          <p:spTgt spid="19"/>
                                        </p:tgtEl>
                                        <p:attrNameLst>
                                          <p:attrName>ppt_h</p:attrName>
                                        </p:attrNameLst>
                                      </p:cBhvr>
                                      <p:tavLst>
                                        <p:tav tm="0">
                                          <p:val>
                                            <p:fltVal val="0"/>
                                          </p:val>
                                        </p:tav>
                                        <p:tav tm="100000">
                                          <p:val>
                                            <p:strVal val="#ppt_h"/>
                                          </p:val>
                                        </p:tav>
                                      </p:tavLst>
                                    </p:anim>
                                    <p:animEffect transition="in" filter="fade">
                                      <p:cBhvr>
                                        <p:cTn id="46" dur="500"/>
                                        <p:tgtEl>
                                          <p:spTgt spid="19"/>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p:cTn id="49" dur="500" fill="hold"/>
                                        <p:tgtEl>
                                          <p:spTgt spid="20"/>
                                        </p:tgtEl>
                                        <p:attrNameLst>
                                          <p:attrName>ppt_w</p:attrName>
                                        </p:attrNameLst>
                                      </p:cBhvr>
                                      <p:tavLst>
                                        <p:tav tm="0">
                                          <p:val>
                                            <p:fltVal val="0"/>
                                          </p:val>
                                        </p:tav>
                                        <p:tav tm="100000">
                                          <p:val>
                                            <p:strVal val="#ppt_w"/>
                                          </p:val>
                                        </p:tav>
                                      </p:tavLst>
                                    </p:anim>
                                    <p:anim calcmode="lin" valueType="num">
                                      <p:cBhvr>
                                        <p:cTn id="50" dur="500" fill="hold"/>
                                        <p:tgtEl>
                                          <p:spTgt spid="20"/>
                                        </p:tgtEl>
                                        <p:attrNameLst>
                                          <p:attrName>ppt_h</p:attrName>
                                        </p:attrNameLst>
                                      </p:cBhvr>
                                      <p:tavLst>
                                        <p:tav tm="0">
                                          <p:val>
                                            <p:fltVal val="0"/>
                                          </p:val>
                                        </p:tav>
                                        <p:tav tm="100000">
                                          <p:val>
                                            <p:strVal val="#ppt_h"/>
                                          </p:val>
                                        </p:tav>
                                      </p:tavLst>
                                    </p:anim>
                                    <p:animEffect transition="in" filter="fade">
                                      <p:cBhvr>
                                        <p:cTn id="51" dur="500"/>
                                        <p:tgtEl>
                                          <p:spTgt spid="20"/>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p:cTn id="54" dur="500" fill="hold"/>
                                        <p:tgtEl>
                                          <p:spTgt spid="22"/>
                                        </p:tgtEl>
                                        <p:attrNameLst>
                                          <p:attrName>ppt_w</p:attrName>
                                        </p:attrNameLst>
                                      </p:cBhvr>
                                      <p:tavLst>
                                        <p:tav tm="0">
                                          <p:val>
                                            <p:fltVal val="0"/>
                                          </p:val>
                                        </p:tav>
                                        <p:tav tm="100000">
                                          <p:val>
                                            <p:strVal val="#ppt_w"/>
                                          </p:val>
                                        </p:tav>
                                      </p:tavLst>
                                    </p:anim>
                                    <p:anim calcmode="lin" valueType="num">
                                      <p:cBhvr>
                                        <p:cTn id="55" dur="500" fill="hold"/>
                                        <p:tgtEl>
                                          <p:spTgt spid="22"/>
                                        </p:tgtEl>
                                        <p:attrNameLst>
                                          <p:attrName>ppt_h</p:attrName>
                                        </p:attrNameLst>
                                      </p:cBhvr>
                                      <p:tavLst>
                                        <p:tav tm="0">
                                          <p:val>
                                            <p:fltVal val="0"/>
                                          </p:val>
                                        </p:tav>
                                        <p:tav tm="100000">
                                          <p:val>
                                            <p:strVal val="#ppt_h"/>
                                          </p:val>
                                        </p:tav>
                                      </p:tavLst>
                                    </p:anim>
                                    <p:animEffect transition="in" filter="fade">
                                      <p:cBhvr>
                                        <p:cTn id="56" dur="500"/>
                                        <p:tgtEl>
                                          <p:spTgt spid="22"/>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p:cTn id="59" dur="500" fill="hold"/>
                                        <p:tgtEl>
                                          <p:spTgt spid="23"/>
                                        </p:tgtEl>
                                        <p:attrNameLst>
                                          <p:attrName>ppt_w</p:attrName>
                                        </p:attrNameLst>
                                      </p:cBhvr>
                                      <p:tavLst>
                                        <p:tav tm="0">
                                          <p:val>
                                            <p:fltVal val="0"/>
                                          </p:val>
                                        </p:tav>
                                        <p:tav tm="100000">
                                          <p:val>
                                            <p:strVal val="#ppt_w"/>
                                          </p:val>
                                        </p:tav>
                                      </p:tavLst>
                                    </p:anim>
                                    <p:anim calcmode="lin" valueType="num">
                                      <p:cBhvr>
                                        <p:cTn id="60" dur="500" fill="hold"/>
                                        <p:tgtEl>
                                          <p:spTgt spid="23"/>
                                        </p:tgtEl>
                                        <p:attrNameLst>
                                          <p:attrName>ppt_h</p:attrName>
                                        </p:attrNameLst>
                                      </p:cBhvr>
                                      <p:tavLst>
                                        <p:tav tm="0">
                                          <p:val>
                                            <p:fltVal val="0"/>
                                          </p:val>
                                        </p:tav>
                                        <p:tav tm="100000">
                                          <p:val>
                                            <p:strVal val="#ppt_h"/>
                                          </p:val>
                                        </p:tav>
                                      </p:tavLst>
                                    </p:anim>
                                    <p:animEffect transition="in" filter="fade">
                                      <p:cBhvr>
                                        <p:cTn id="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P spid="17" grpId="0"/>
      <p:bldP spid="18" grpId="0"/>
      <p:bldP spid="19" grpId="0" animBg="1"/>
      <p:bldP spid="20" grpId="0" animBg="1"/>
      <p:bldP spid="22" grpId="0"/>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578740" y="5083753"/>
            <a:ext cx="553998" cy="553998"/>
          </a:xfrm>
          <a:prstGeom prst="ellipse">
            <a:avLst/>
          </a:prstGeom>
          <a:solidFill>
            <a:srgbClr val="22E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椭圆 5"/>
          <p:cNvSpPr/>
          <p:nvPr/>
        </p:nvSpPr>
        <p:spPr>
          <a:xfrm>
            <a:off x="3268696" y="5083753"/>
            <a:ext cx="553998" cy="553998"/>
          </a:xfrm>
          <a:prstGeom prst="ellipse">
            <a:avLst/>
          </a:prstGeom>
          <a:solidFill>
            <a:srgbClr val="22E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文本框 7"/>
          <p:cNvSpPr txBox="1"/>
          <p:nvPr/>
        </p:nvSpPr>
        <p:spPr>
          <a:xfrm>
            <a:off x="646699" y="5129920"/>
            <a:ext cx="1519084" cy="461665"/>
          </a:xfrm>
          <a:prstGeom prst="rect">
            <a:avLst/>
          </a:prstGeom>
          <a:noFill/>
        </p:spPr>
        <p:txBody>
          <a:bodyPr wrap="square" rtlCol="0">
            <a:spAutoFit/>
          </a:bodyPr>
          <a:lstStyle/>
          <a:p>
            <a:r>
              <a:rPr lang="zh-CN" altLang="en-US" sz="2400" dirty="0">
                <a:cs typeface="+mn-ea"/>
                <a:sym typeface="+mn-lt"/>
              </a:rPr>
              <a:t>配色参考</a:t>
            </a:r>
          </a:p>
        </p:txBody>
      </p:sp>
      <p:sp>
        <p:nvSpPr>
          <p:cNvPr id="9" name="文本框 8"/>
          <p:cNvSpPr txBox="1"/>
          <p:nvPr/>
        </p:nvSpPr>
        <p:spPr>
          <a:xfrm>
            <a:off x="6872043" y="5129920"/>
            <a:ext cx="4059083" cy="461665"/>
          </a:xfrm>
          <a:prstGeom prst="rect">
            <a:avLst/>
          </a:prstGeom>
          <a:noFill/>
        </p:spPr>
        <p:txBody>
          <a:bodyPr wrap="square" rtlCol="0">
            <a:spAutoFit/>
          </a:bodyPr>
          <a:lstStyle/>
          <a:p>
            <a:r>
              <a:rPr lang="zh-CN" altLang="en-US" sz="2400" dirty="0">
                <a:cs typeface="+mn-ea"/>
                <a:sym typeface="+mn-lt"/>
              </a:rPr>
              <a:t>字体参考：张海山锐线体简</a:t>
            </a:r>
          </a:p>
        </p:txBody>
      </p:sp>
      <p:sp>
        <p:nvSpPr>
          <p:cNvPr id="10" name="AutoShape 4"/>
          <p:cNvSpPr/>
          <p:nvPr/>
        </p:nvSpPr>
        <p:spPr bwMode="auto">
          <a:xfrm>
            <a:off x="11018440" y="3857369"/>
            <a:ext cx="449263" cy="450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nvGrpSpPr>
          <p:cNvPr id="11" name="Group 3"/>
          <p:cNvGrpSpPr/>
          <p:nvPr/>
        </p:nvGrpSpPr>
        <p:grpSpPr>
          <a:xfrm>
            <a:off x="10074671" y="3886738"/>
            <a:ext cx="464344" cy="377825"/>
            <a:chOff x="10074275" y="4479132"/>
            <a:chExt cx="464344" cy="377825"/>
          </a:xfrm>
          <a:solidFill>
            <a:srgbClr val="22EDFE"/>
          </a:solidFill>
        </p:grpSpPr>
        <p:sp>
          <p:nvSpPr>
            <p:cNvPr id="12" name="AutoShape 5"/>
            <p:cNvSpPr/>
            <p:nvPr/>
          </p:nvSpPr>
          <p:spPr bwMode="auto">
            <a:xfrm>
              <a:off x="10393363" y="4595019"/>
              <a:ext cx="87313"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3" name="AutoShape 6"/>
            <p:cNvSpPr/>
            <p:nvPr/>
          </p:nvSpPr>
          <p:spPr bwMode="auto">
            <a:xfrm>
              <a:off x="10074275" y="4479132"/>
              <a:ext cx="464344" cy="377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grpSp>
        <p:nvGrpSpPr>
          <p:cNvPr id="14" name="Group 6"/>
          <p:cNvGrpSpPr/>
          <p:nvPr/>
        </p:nvGrpSpPr>
        <p:grpSpPr>
          <a:xfrm>
            <a:off x="9145984" y="3843081"/>
            <a:ext cx="464344" cy="465138"/>
            <a:chOff x="9145588" y="4435475"/>
            <a:chExt cx="464344" cy="465138"/>
          </a:xfrm>
          <a:solidFill>
            <a:srgbClr val="22EDFE"/>
          </a:solidFill>
        </p:grpSpPr>
        <p:sp>
          <p:nvSpPr>
            <p:cNvPr id="15"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6"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7"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8"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9"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20"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21"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22"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23"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sp>
        <p:nvSpPr>
          <p:cNvPr id="24" name="AutoShape 16"/>
          <p:cNvSpPr/>
          <p:nvPr/>
        </p:nvSpPr>
        <p:spPr bwMode="auto">
          <a:xfrm>
            <a:off x="8449071" y="4104225"/>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25" name="AutoShape 17"/>
          <p:cNvSpPr/>
          <p:nvPr/>
        </p:nvSpPr>
        <p:spPr bwMode="auto">
          <a:xfrm>
            <a:off x="8216503" y="3857369"/>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26" name="AutoShape 18"/>
          <p:cNvSpPr/>
          <p:nvPr/>
        </p:nvSpPr>
        <p:spPr bwMode="auto">
          <a:xfrm>
            <a:off x="7287815" y="3843081"/>
            <a:ext cx="464344"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27" name="AutoShape 19"/>
          <p:cNvSpPr/>
          <p:nvPr/>
        </p:nvSpPr>
        <p:spPr bwMode="auto">
          <a:xfrm>
            <a:off x="7389415" y="4017706"/>
            <a:ext cx="57944" cy="436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28" name="AutoShape 20"/>
          <p:cNvSpPr/>
          <p:nvPr/>
        </p:nvSpPr>
        <p:spPr bwMode="auto">
          <a:xfrm>
            <a:off x="7389415" y="4089938"/>
            <a:ext cx="57944"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29" name="AutoShape 21"/>
          <p:cNvSpPr/>
          <p:nvPr/>
        </p:nvSpPr>
        <p:spPr bwMode="auto">
          <a:xfrm>
            <a:off x="7389415" y="4162963"/>
            <a:ext cx="57944"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30" name="AutoShape 22"/>
          <p:cNvSpPr/>
          <p:nvPr/>
        </p:nvSpPr>
        <p:spPr bwMode="auto">
          <a:xfrm>
            <a:off x="7491015" y="4162963"/>
            <a:ext cx="57944"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31" name="AutoShape 23"/>
          <p:cNvSpPr/>
          <p:nvPr/>
        </p:nvSpPr>
        <p:spPr bwMode="auto">
          <a:xfrm>
            <a:off x="7491015" y="4089938"/>
            <a:ext cx="57944"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32" name="AutoShape 24"/>
          <p:cNvSpPr/>
          <p:nvPr/>
        </p:nvSpPr>
        <p:spPr bwMode="auto">
          <a:xfrm>
            <a:off x="7491015" y="4017706"/>
            <a:ext cx="57944" cy="436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33" name="AutoShape 25"/>
          <p:cNvSpPr/>
          <p:nvPr/>
        </p:nvSpPr>
        <p:spPr bwMode="auto">
          <a:xfrm>
            <a:off x="7592615" y="4162963"/>
            <a:ext cx="57944"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34" name="AutoShape 26"/>
          <p:cNvSpPr/>
          <p:nvPr/>
        </p:nvSpPr>
        <p:spPr bwMode="auto">
          <a:xfrm>
            <a:off x="7592615" y="4089938"/>
            <a:ext cx="57944"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35" name="AutoShape 27"/>
          <p:cNvSpPr/>
          <p:nvPr/>
        </p:nvSpPr>
        <p:spPr bwMode="auto">
          <a:xfrm>
            <a:off x="7592615" y="4017706"/>
            <a:ext cx="57944" cy="436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36" name="AutoShape 28"/>
          <p:cNvSpPr/>
          <p:nvPr/>
        </p:nvSpPr>
        <p:spPr bwMode="auto">
          <a:xfrm>
            <a:off x="6358334" y="3843081"/>
            <a:ext cx="46513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37" name="AutoShape 29"/>
          <p:cNvSpPr/>
          <p:nvPr/>
        </p:nvSpPr>
        <p:spPr bwMode="auto">
          <a:xfrm>
            <a:off x="11003359" y="2928681"/>
            <a:ext cx="464344" cy="420688"/>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nvGrpSpPr>
          <p:cNvPr id="38" name="Group 30"/>
          <p:cNvGrpSpPr/>
          <p:nvPr/>
        </p:nvGrpSpPr>
        <p:grpSpPr>
          <a:xfrm>
            <a:off x="10146903" y="2913600"/>
            <a:ext cx="319881" cy="465138"/>
            <a:chOff x="10146507" y="3505994"/>
            <a:chExt cx="319881" cy="465138"/>
          </a:xfrm>
          <a:solidFill>
            <a:srgbClr val="22EDFE"/>
          </a:solidFill>
        </p:grpSpPr>
        <p:sp>
          <p:nvSpPr>
            <p:cNvPr id="39" name="AutoShape 30"/>
            <p:cNvSpPr/>
            <p:nvPr/>
          </p:nvSpPr>
          <p:spPr bwMode="auto">
            <a:xfrm>
              <a:off x="10146507" y="3505994"/>
              <a:ext cx="319881" cy="465138"/>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0" name="AutoShape 31"/>
            <p:cNvSpPr/>
            <p:nvPr/>
          </p:nvSpPr>
          <p:spPr bwMode="auto">
            <a:xfrm>
              <a:off x="10205244" y="3709194"/>
              <a:ext cx="205581" cy="166688"/>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sp>
        <p:nvSpPr>
          <p:cNvPr id="41" name="AutoShape 32"/>
          <p:cNvSpPr/>
          <p:nvPr/>
        </p:nvSpPr>
        <p:spPr bwMode="auto">
          <a:xfrm>
            <a:off x="9145984" y="2942969"/>
            <a:ext cx="464344" cy="406400"/>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nvGrpSpPr>
          <p:cNvPr id="42" name="Group 34"/>
          <p:cNvGrpSpPr/>
          <p:nvPr/>
        </p:nvGrpSpPr>
        <p:grpSpPr>
          <a:xfrm>
            <a:off x="8216503" y="2913600"/>
            <a:ext cx="464344" cy="465138"/>
            <a:chOff x="8204317" y="3973834"/>
            <a:chExt cx="464344" cy="465138"/>
          </a:xfrm>
          <a:solidFill>
            <a:srgbClr val="22EDFE"/>
          </a:solidFill>
        </p:grpSpPr>
        <p:sp>
          <p:nvSpPr>
            <p:cNvPr id="43" name="AutoShape 33"/>
            <p:cNvSpPr/>
            <p:nvPr/>
          </p:nvSpPr>
          <p:spPr bwMode="auto">
            <a:xfrm>
              <a:off x="8204317" y="4148459"/>
              <a:ext cx="464344" cy="290513"/>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4" name="AutoShape 34"/>
            <p:cNvSpPr/>
            <p:nvPr/>
          </p:nvSpPr>
          <p:spPr bwMode="auto">
            <a:xfrm>
              <a:off x="8320204" y="4032572"/>
              <a:ext cx="33338" cy="10874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5" name="AutoShape 35"/>
            <p:cNvSpPr/>
            <p:nvPr/>
          </p:nvSpPr>
          <p:spPr bwMode="auto">
            <a:xfrm>
              <a:off x="8494829" y="4032572"/>
              <a:ext cx="32544" cy="10874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6" name="AutoShape 36"/>
            <p:cNvSpPr/>
            <p:nvPr/>
          </p:nvSpPr>
          <p:spPr bwMode="auto">
            <a:xfrm>
              <a:off x="8421804" y="3973834"/>
              <a:ext cx="33338" cy="1095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grpSp>
        <p:nvGrpSpPr>
          <p:cNvPr id="47" name="Group 39"/>
          <p:cNvGrpSpPr/>
          <p:nvPr/>
        </p:nvGrpSpPr>
        <p:grpSpPr>
          <a:xfrm>
            <a:off x="7287815" y="2913600"/>
            <a:ext cx="464344" cy="465138"/>
            <a:chOff x="7275629" y="3973834"/>
            <a:chExt cx="464344" cy="465138"/>
          </a:xfrm>
          <a:solidFill>
            <a:srgbClr val="22EDFE"/>
          </a:solidFill>
        </p:grpSpPr>
        <p:sp>
          <p:nvSpPr>
            <p:cNvPr id="48"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9"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50"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51"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52"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53"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grpSp>
        <p:nvGrpSpPr>
          <p:cNvPr id="54" name="Group 46"/>
          <p:cNvGrpSpPr/>
          <p:nvPr/>
        </p:nvGrpSpPr>
        <p:grpSpPr>
          <a:xfrm>
            <a:off x="6358334" y="2942969"/>
            <a:ext cx="465138" cy="406400"/>
            <a:chOff x="6357938" y="3535363"/>
            <a:chExt cx="465138" cy="406400"/>
          </a:xfrm>
          <a:solidFill>
            <a:srgbClr val="22EDFE"/>
          </a:solidFill>
        </p:grpSpPr>
        <p:sp>
          <p:nvSpPr>
            <p:cNvPr id="55" name="AutoShape 43"/>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56" name="AutoShape 44"/>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57" name="AutoShape 45"/>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sp>
        <p:nvSpPr>
          <p:cNvPr id="58" name="AutoShape 46"/>
          <p:cNvSpPr/>
          <p:nvPr/>
        </p:nvSpPr>
        <p:spPr bwMode="auto">
          <a:xfrm>
            <a:off x="11003359" y="1984913"/>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59" name="AutoShape 47"/>
          <p:cNvSpPr/>
          <p:nvPr/>
        </p:nvSpPr>
        <p:spPr bwMode="auto">
          <a:xfrm>
            <a:off x="10074671" y="1984913"/>
            <a:ext cx="464344" cy="464344"/>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nvGrpSpPr>
          <p:cNvPr id="60" name="Group 52"/>
          <p:cNvGrpSpPr/>
          <p:nvPr/>
        </p:nvGrpSpPr>
        <p:grpSpPr>
          <a:xfrm>
            <a:off x="9174559" y="1984913"/>
            <a:ext cx="406400" cy="464344"/>
            <a:chOff x="9162373" y="3045147"/>
            <a:chExt cx="406400" cy="464344"/>
          </a:xfrm>
          <a:solidFill>
            <a:srgbClr val="22EDFE"/>
          </a:solidFill>
        </p:grpSpPr>
        <p:sp>
          <p:nvSpPr>
            <p:cNvPr id="61" name="AutoShape 48"/>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62" name="AutoShape 49"/>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63" name="AutoShape 50"/>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64" name="AutoShape 51"/>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grpSp>
        <p:nvGrpSpPr>
          <p:cNvPr id="65" name="Group 57"/>
          <p:cNvGrpSpPr/>
          <p:nvPr/>
        </p:nvGrpSpPr>
        <p:grpSpPr>
          <a:xfrm>
            <a:off x="8216503" y="1984913"/>
            <a:ext cx="464344" cy="464344"/>
            <a:chOff x="8216107" y="2577307"/>
            <a:chExt cx="464344" cy="464344"/>
          </a:xfrm>
          <a:solidFill>
            <a:srgbClr val="22EDFE"/>
          </a:solidFill>
        </p:grpSpPr>
        <p:sp>
          <p:nvSpPr>
            <p:cNvPr id="66" name="AutoShape 52"/>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67" name="AutoShape 53"/>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68" name="AutoShape 54"/>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69" name="AutoShape 55"/>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grpSp>
        <p:nvGrpSpPr>
          <p:cNvPr id="70" name="Group 62"/>
          <p:cNvGrpSpPr/>
          <p:nvPr/>
        </p:nvGrpSpPr>
        <p:grpSpPr>
          <a:xfrm>
            <a:off x="7287815" y="1984913"/>
            <a:ext cx="464344" cy="464344"/>
            <a:chOff x="7275629" y="3045147"/>
            <a:chExt cx="464344" cy="464344"/>
          </a:xfrm>
          <a:solidFill>
            <a:srgbClr val="22EDFE"/>
          </a:solidFill>
        </p:grpSpPr>
        <p:sp>
          <p:nvSpPr>
            <p:cNvPr id="71" name="AutoShape 56"/>
            <p:cNvSpPr/>
            <p:nvPr/>
          </p:nvSpPr>
          <p:spPr bwMode="auto">
            <a:xfrm>
              <a:off x="7275629" y="304514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72" name="AutoShape 57"/>
            <p:cNvSpPr/>
            <p:nvPr/>
          </p:nvSpPr>
          <p:spPr bwMode="auto">
            <a:xfrm>
              <a:off x="7594717" y="304514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73" name="AutoShape 58"/>
            <p:cNvSpPr/>
            <p:nvPr/>
          </p:nvSpPr>
          <p:spPr bwMode="auto">
            <a:xfrm>
              <a:off x="7435173" y="304514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sp>
        <p:nvSpPr>
          <p:cNvPr id="74" name="AutoShape 59"/>
          <p:cNvSpPr/>
          <p:nvPr/>
        </p:nvSpPr>
        <p:spPr bwMode="auto">
          <a:xfrm>
            <a:off x="6358334" y="1984913"/>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nvGrpSpPr>
          <p:cNvPr id="75" name="Group 67"/>
          <p:cNvGrpSpPr/>
          <p:nvPr/>
        </p:nvGrpSpPr>
        <p:grpSpPr>
          <a:xfrm>
            <a:off x="11090671" y="1055431"/>
            <a:ext cx="319088" cy="464344"/>
            <a:chOff x="11078485" y="2115665"/>
            <a:chExt cx="319088" cy="464344"/>
          </a:xfrm>
          <a:solidFill>
            <a:srgbClr val="22EDFE"/>
          </a:solidFill>
        </p:grpSpPr>
        <p:sp>
          <p:nvSpPr>
            <p:cNvPr id="76" name="AutoShape 60"/>
            <p:cNvSpPr/>
            <p:nvPr/>
          </p:nvSpPr>
          <p:spPr bwMode="auto">
            <a:xfrm>
              <a:off x="11209454" y="2245840"/>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77" name="AutoShape 61"/>
            <p:cNvSpPr/>
            <p:nvPr/>
          </p:nvSpPr>
          <p:spPr bwMode="auto">
            <a:xfrm>
              <a:off x="11209454" y="2420465"/>
              <a:ext cx="28575"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78" name="AutoShape 62"/>
            <p:cNvSpPr/>
            <p:nvPr/>
          </p:nvSpPr>
          <p:spPr bwMode="auto">
            <a:xfrm>
              <a:off x="11122142" y="2333153"/>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79" name="AutoShape 63"/>
            <p:cNvSpPr/>
            <p:nvPr/>
          </p:nvSpPr>
          <p:spPr bwMode="auto">
            <a:xfrm>
              <a:off x="11295973" y="2333153"/>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80" name="AutoShape 64"/>
            <p:cNvSpPr/>
            <p:nvPr/>
          </p:nvSpPr>
          <p:spPr bwMode="auto">
            <a:xfrm>
              <a:off x="11150717" y="2391097"/>
              <a:ext cx="29369" cy="293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81" name="AutoShape 65"/>
            <p:cNvSpPr/>
            <p:nvPr/>
          </p:nvSpPr>
          <p:spPr bwMode="auto">
            <a:xfrm>
              <a:off x="11150717" y="2275209"/>
              <a:ext cx="29369" cy="293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82" name="AutoShape 66"/>
            <p:cNvSpPr/>
            <p:nvPr/>
          </p:nvSpPr>
          <p:spPr bwMode="auto">
            <a:xfrm>
              <a:off x="11267398" y="2391097"/>
              <a:ext cx="28575" cy="293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83" name="AutoShape 67"/>
            <p:cNvSpPr/>
            <p:nvPr/>
          </p:nvSpPr>
          <p:spPr bwMode="auto">
            <a:xfrm>
              <a:off x="11078485" y="2115665"/>
              <a:ext cx="31908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84" name="AutoShape 68"/>
            <p:cNvSpPr/>
            <p:nvPr/>
          </p:nvSpPr>
          <p:spPr bwMode="auto">
            <a:xfrm>
              <a:off x="11209454" y="2275209"/>
              <a:ext cx="87313" cy="88106"/>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grpSp>
        <p:nvGrpSpPr>
          <p:cNvPr id="85" name="Group 77"/>
          <p:cNvGrpSpPr/>
          <p:nvPr/>
        </p:nvGrpSpPr>
        <p:grpSpPr>
          <a:xfrm>
            <a:off x="10074671" y="1055431"/>
            <a:ext cx="464344" cy="435769"/>
            <a:chOff x="10062485" y="2115665"/>
            <a:chExt cx="464344" cy="435769"/>
          </a:xfrm>
          <a:solidFill>
            <a:srgbClr val="22EDFE"/>
          </a:solidFill>
        </p:grpSpPr>
        <p:sp>
          <p:nvSpPr>
            <p:cNvPr id="86" name="AutoShape 69"/>
            <p:cNvSpPr/>
            <p:nvPr/>
          </p:nvSpPr>
          <p:spPr bwMode="auto">
            <a:xfrm>
              <a:off x="10062485" y="211566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87" name="AutoShape 70"/>
            <p:cNvSpPr/>
            <p:nvPr/>
          </p:nvSpPr>
          <p:spPr bwMode="auto">
            <a:xfrm>
              <a:off x="10279973" y="220218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88" name="AutoShape 71"/>
            <p:cNvSpPr/>
            <p:nvPr/>
          </p:nvSpPr>
          <p:spPr bwMode="auto">
            <a:xfrm>
              <a:off x="10279973" y="224584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89" name="AutoShape 72"/>
            <p:cNvSpPr/>
            <p:nvPr/>
          </p:nvSpPr>
          <p:spPr bwMode="auto">
            <a:xfrm>
              <a:off x="10279973" y="228949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90" name="AutoShape 73"/>
            <p:cNvSpPr/>
            <p:nvPr/>
          </p:nvSpPr>
          <p:spPr bwMode="auto">
            <a:xfrm>
              <a:off x="10120429" y="237680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91" name="AutoShape 74"/>
            <p:cNvSpPr/>
            <p:nvPr/>
          </p:nvSpPr>
          <p:spPr bwMode="auto">
            <a:xfrm>
              <a:off x="10120429" y="242046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92" name="AutoShape 75"/>
            <p:cNvSpPr/>
            <p:nvPr/>
          </p:nvSpPr>
          <p:spPr bwMode="auto">
            <a:xfrm>
              <a:off x="10120429" y="246412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93" name="AutoShape 76"/>
            <p:cNvSpPr/>
            <p:nvPr/>
          </p:nvSpPr>
          <p:spPr bwMode="auto">
            <a:xfrm>
              <a:off x="10120429" y="233315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94" name="AutoShape 77"/>
            <p:cNvSpPr/>
            <p:nvPr/>
          </p:nvSpPr>
          <p:spPr bwMode="auto">
            <a:xfrm>
              <a:off x="10120429" y="218789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grpSp>
        <p:nvGrpSpPr>
          <p:cNvPr id="95" name="Group 87"/>
          <p:cNvGrpSpPr/>
          <p:nvPr/>
        </p:nvGrpSpPr>
        <p:grpSpPr>
          <a:xfrm>
            <a:off x="9160271" y="1055431"/>
            <a:ext cx="537369" cy="464344"/>
            <a:chOff x="9148085" y="2115665"/>
            <a:chExt cx="434975" cy="464344"/>
          </a:xfrm>
          <a:solidFill>
            <a:srgbClr val="22EDFE"/>
          </a:solidFill>
        </p:grpSpPr>
        <p:sp>
          <p:nvSpPr>
            <p:cNvPr id="96" name="AutoShape 78"/>
            <p:cNvSpPr/>
            <p:nvPr/>
          </p:nvSpPr>
          <p:spPr bwMode="auto">
            <a:xfrm>
              <a:off x="9148085" y="211566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97" name="AutoShape 79"/>
            <p:cNvSpPr/>
            <p:nvPr/>
          </p:nvSpPr>
          <p:spPr bwMode="auto">
            <a:xfrm>
              <a:off x="9206029" y="217360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98" name="AutoShape 80"/>
            <p:cNvSpPr/>
            <p:nvPr/>
          </p:nvSpPr>
          <p:spPr bwMode="auto">
            <a:xfrm>
              <a:off x="9379860" y="221726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grpSp>
        <p:nvGrpSpPr>
          <p:cNvPr id="99" name="Group 91"/>
          <p:cNvGrpSpPr/>
          <p:nvPr/>
        </p:nvGrpSpPr>
        <p:grpSpPr>
          <a:xfrm>
            <a:off x="8216503" y="1055431"/>
            <a:ext cx="464344" cy="464344"/>
            <a:chOff x="8204317" y="2115665"/>
            <a:chExt cx="464344" cy="464344"/>
          </a:xfrm>
          <a:solidFill>
            <a:srgbClr val="22EDFE"/>
          </a:solidFill>
        </p:grpSpPr>
        <p:sp>
          <p:nvSpPr>
            <p:cNvPr id="100" name="AutoShape 81"/>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01" name="AutoShape 82"/>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sp>
        <p:nvSpPr>
          <p:cNvPr id="102" name="AutoShape 83"/>
          <p:cNvSpPr/>
          <p:nvPr/>
        </p:nvSpPr>
        <p:spPr bwMode="auto">
          <a:xfrm>
            <a:off x="7287815" y="1127663"/>
            <a:ext cx="464344" cy="304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nvGrpSpPr>
          <p:cNvPr id="103" name="Group 95"/>
          <p:cNvGrpSpPr/>
          <p:nvPr/>
        </p:nvGrpSpPr>
        <p:grpSpPr>
          <a:xfrm>
            <a:off x="6358334" y="1055431"/>
            <a:ext cx="465138" cy="464344"/>
            <a:chOff x="6357938" y="1647825"/>
            <a:chExt cx="465138" cy="464344"/>
          </a:xfrm>
          <a:solidFill>
            <a:srgbClr val="22EDFE"/>
          </a:solidFill>
        </p:grpSpPr>
        <p:sp>
          <p:nvSpPr>
            <p:cNvPr id="104" name="AutoShape 84"/>
            <p:cNvSpPr/>
            <p:nvPr/>
          </p:nvSpPr>
          <p:spPr bwMode="auto">
            <a:xfrm>
              <a:off x="6357938" y="1647825"/>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05" name="AutoShape 85"/>
            <p:cNvSpPr/>
            <p:nvPr/>
          </p:nvSpPr>
          <p:spPr bwMode="auto">
            <a:xfrm>
              <a:off x="6634163" y="1821657"/>
              <a:ext cx="130175"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06" name="AutoShape 86"/>
            <p:cNvSpPr/>
            <p:nvPr/>
          </p:nvSpPr>
          <p:spPr bwMode="auto">
            <a:xfrm>
              <a:off x="6634163" y="1778000"/>
              <a:ext cx="130175"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07" name="AutoShape 87"/>
            <p:cNvSpPr/>
            <p:nvPr/>
          </p:nvSpPr>
          <p:spPr bwMode="auto">
            <a:xfrm>
              <a:off x="6634163" y="1734344"/>
              <a:ext cx="130175"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08" name="AutoShape 88"/>
            <p:cNvSpPr/>
            <p:nvPr/>
          </p:nvSpPr>
          <p:spPr bwMode="auto">
            <a:xfrm>
              <a:off x="6474619" y="2039938"/>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09" name="AutoShape 89"/>
            <p:cNvSpPr/>
            <p:nvPr/>
          </p:nvSpPr>
          <p:spPr bwMode="auto">
            <a:xfrm>
              <a:off x="6474619" y="1996282"/>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10" name="AutoShape 90"/>
            <p:cNvSpPr/>
            <p:nvPr/>
          </p:nvSpPr>
          <p:spPr bwMode="auto">
            <a:xfrm>
              <a:off x="6474619" y="1952625"/>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11" name="AutoShape 91"/>
            <p:cNvSpPr/>
            <p:nvPr/>
          </p:nvSpPr>
          <p:spPr bwMode="auto">
            <a:xfrm>
              <a:off x="6634163" y="2039938"/>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12" name="AutoShape 92"/>
            <p:cNvSpPr/>
            <p:nvPr/>
          </p:nvSpPr>
          <p:spPr bwMode="auto">
            <a:xfrm>
              <a:off x="6634163" y="1996282"/>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13" name="AutoShape 93"/>
            <p:cNvSpPr/>
            <p:nvPr/>
          </p:nvSpPr>
          <p:spPr bwMode="auto">
            <a:xfrm>
              <a:off x="6634163" y="1952625"/>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14" name="AutoShape 94"/>
            <p:cNvSpPr/>
            <p:nvPr/>
          </p:nvSpPr>
          <p:spPr bwMode="auto">
            <a:xfrm>
              <a:off x="6474619" y="1865313"/>
              <a:ext cx="289719"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15" name="AutoShape 95"/>
            <p:cNvSpPr/>
            <p:nvPr/>
          </p:nvSpPr>
          <p:spPr bwMode="auto">
            <a:xfrm>
              <a:off x="6474619" y="1908969"/>
              <a:ext cx="289719"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16" name="AutoShape 96"/>
            <p:cNvSpPr/>
            <p:nvPr/>
          </p:nvSpPr>
          <p:spPr bwMode="auto">
            <a:xfrm>
              <a:off x="6474619" y="1705769"/>
              <a:ext cx="130175" cy="130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grpSp>
        <p:nvGrpSpPr>
          <p:cNvPr id="117" name="Group 109"/>
          <p:cNvGrpSpPr/>
          <p:nvPr/>
        </p:nvGrpSpPr>
        <p:grpSpPr>
          <a:xfrm>
            <a:off x="5441553" y="3847844"/>
            <a:ext cx="319088" cy="465138"/>
            <a:chOff x="5429367" y="4908078"/>
            <a:chExt cx="319088" cy="465138"/>
          </a:xfrm>
          <a:solidFill>
            <a:srgbClr val="22EDFE"/>
          </a:solidFill>
        </p:grpSpPr>
        <p:sp>
          <p:nvSpPr>
            <p:cNvPr id="118" name="AutoShape 97"/>
            <p:cNvSpPr/>
            <p:nvPr/>
          </p:nvSpPr>
          <p:spPr bwMode="auto">
            <a:xfrm>
              <a:off x="5429367" y="490807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19" name="AutoShape 98"/>
            <p:cNvSpPr/>
            <p:nvPr/>
          </p:nvSpPr>
          <p:spPr bwMode="auto">
            <a:xfrm>
              <a:off x="5559542" y="495173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20" name="AutoShape 99"/>
            <p:cNvSpPr/>
            <p:nvPr/>
          </p:nvSpPr>
          <p:spPr bwMode="auto">
            <a:xfrm>
              <a:off x="5574623" y="531527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sp>
        <p:nvSpPr>
          <p:cNvPr id="121" name="AutoShape 100"/>
          <p:cNvSpPr/>
          <p:nvPr/>
        </p:nvSpPr>
        <p:spPr bwMode="auto">
          <a:xfrm>
            <a:off x="4469209" y="3847844"/>
            <a:ext cx="406400"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22" name="AutoShape 101"/>
          <p:cNvSpPr/>
          <p:nvPr/>
        </p:nvSpPr>
        <p:spPr bwMode="auto">
          <a:xfrm>
            <a:off x="3511153" y="3877213"/>
            <a:ext cx="464344" cy="406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23" name="AutoShape 102"/>
          <p:cNvSpPr/>
          <p:nvPr/>
        </p:nvSpPr>
        <p:spPr bwMode="auto">
          <a:xfrm>
            <a:off x="3569096" y="3935156"/>
            <a:ext cx="354013" cy="261144"/>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nvGrpSpPr>
          <p:cNvPr id="124" name="Group 116"/>
          <p:cNvGrpSpPr/>
          <p:nvPr/>
        </p:nvGrpSpPr>
        <p:grpSpPr>
          <a:xfrm>
            <a:off x="2581671" y="3877213"/>
            <a:ext cx="464344" cy="406400"/>
            <a:chOff x="2569485" y="4937447"/>
            <a:chExt cx="464344" cy="406400"/>
          </a:xfrm>
          <a:solidFill>
            <a:srgbClr val="22EDFE"/>
          </a:solidFill>
        </p:grpSpPr>
        <p:sp>
          <p:nvSpPr>
            <p:cNvPr id="125" name="AutoShape 103"/>
            <p:cNvSpPr/>
            <p:nvPr/>
          </p:nvSpPr>
          <p:spPr bwMode="auto">
            <a:xfrm>
              <a:off x="2642510" y="5009678"/>
              <a:ext cx="166688" cy="1095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26" name="AutoShape 104"/>
            <p:cNvSpPr/>
            <p:nvPr/>
          </p:nvSpPr>
          <p:spPr bwMode="auto">
            <a:xfrm>
              <a:off x="2569485" y="4937447"/>
              <a:ext cx="464344" cy="406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sp>
        <p:nvSpPr>
          <p:cNvPr id="127" name="AutoShape 105"/>
          <p:cNvSpPr/>
          <p:nvPr/>
        </p:nvSpPr>
        <p:spPr bwMode="auto">
          <a:xfrm>
            <a:off x="1652984" y="3935156"/>
            <a:ext cx="463550"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28" name="AutoShape 106"/>
          <p:cNvSpPr/>
          <p:nvPr/>
        </p:nvSpPr>
        <p:spPr bwMode="auto">
          <a:xfrm>
            <a:off x="1826815" y="4022469"/>
            <a:ext cx="65881"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29" name="AutoShape 107"/>
          <p:cNvSpPr/>
          <p:nvPr/>
        </p:nvSpPr>
        <p:spPr bwMode="auto">
          <a:xfrm>
            <a:off x="1783159" y="3978813"/>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nvGrpSpPr>
          <p:cNvPr id="130" name="Group 1"/>
          <p:cNvGrpSpPr/>
          <p:nvPr/>
        </p:nvGrpSpPr>
        <p:grpSpPr>
          <a:xfrm>
            <a:off x="782240" y="3847844"/>
            <a:ext cx="348456" cy="465138"/>
            <a:chOff x="770054" y="4554537"/>
            <a:chExt cx="348456" cy="465138"/>
          </a:xfrm>
          <a:solidFill>
            <a:srgbClr val="22EDFE"/>
          </a:solidFill>
        </p:grpSpPr>
        <p:sp>
          <p:nvSpPr>
            <p:cNvPr id="131" name="AutoShape 108"/>
            <p:cNvSpPr/>
            <p:nvPr/>
          </p:nvSpPr>
          <p:spPr bwMode="auto">
            <a:xfrm>
              <a:off x="856573" y="4641849"/>
              <a:ext cx="174625" cy="174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32" name="AutoShape 109"/>
            <p:cNvSpPr/>
            <p:nvPr/>
          </p:nvSpPr>
          <p:spPr bwMode="auto">
            <a:xfrm>
              <a:off x="770054" y="455453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grpSp>
        <p:nvGrpSpPr>
          <p:cNvPr id="133" name="Group 124"/>
          <p:cNvGrpSpPr/>
          <p:nvPr/>
        </p:nvGrpSpPr>
        <p:grpSpPr>
          <a:xfrm>
            <a:off x="5368528" y="2947731"/>
            <a:ext cx="465138" cy="435769"/>
            <a:chOff x="5368132" y="3540125"/>
            <a:chExt cx="465138" cy="435769"/>
          </a:xfrm>
          <a:solidFill>
            <a:srgbClr val="22EDFE"/>
          </a:solidFill>
        </p:grpSpPr>
        <p:sp>
          <p:nvSpPr>
            <p:cNvPr id="13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3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sp>
        <p:nvSpPr>
          <p:cNvPr id="136" name="AutoShape 112"/>
          <p:cNvSpPr/>
          <p:nvPr/>
        </p:nvSpPr>
        <p:spPr bwMode="auto">
          <a:xfrm>
            <a:off x="4439840" y="2918363"/>
            <a:ext cx="464344" cy="46513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nvGrpSpPr>
          <p:cNvPr id="137" name="Group 128"/>
          <p:cNvGrpSpPr/>
          <p:nvPr/>
        </p:nvGrpSpPr>
        <p:grpSpPr>
          <a:xfrm>
            <a:off x="3583384" y="2918363"/>
            <a:ext cx="319088" cy="465138"/>
            <a:chOff x="3582988" y="3510757"/>
            <a:chExt cx="319088" cy="465138"/>
          </a:xfrm>
          <a:solidFill>
            <a:srgbClr val="22EDFE"/>
          </a:solidFill>
        </p:grpSpPr>
        <p:sp>
          <p:nvSpPr>
            <p:cNvPr id="138"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39"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grpSp>
        <p:nvGrpSpPr>
          <p:cNvPr id="140" name="Group 131"/>
          <p:cNvGrpSpPr/>
          <p:nvPr/>
        </p:nvGrpSpPr>
        <p:grpSpPr>
          <a:xfrm>
            <a:off x="2639615" y="2918363"/>
            <a:ext cx="348456" cy="465138"/>
            <a:chOff x="2639219" y="3510757"/>
            <a:chExt cx="348456" cy="465138"/>
          </a:xfrm>
          <a:solidFill>
            <a:srgbClr val="22EDFE"/>
          </a:solidFill>
        </p:grpSpPr>
        <p:sp>
          <p:nvSpPr>
            <p:cNvPr id="141" name="AutoShape 115"/>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42"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sp>
        <p:nvSpPr>
          <p:cNvPr id="143" name="AutoShape 117"/>
          <p:cNvSpPr/>
          <p:nvPr/>
        </p:nvSpPr>
        <p:spPr bwMode="auto">
          <a:xfrm>
            <a:off x="1652984" y="3005675"/>
            <a:ext cx="464344" cy="34845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nvGrpSpPr>
          <p:cNvPr id="144" name="Group 135"/>
          <p:cNvGrpSpPr/>
          <p:nvPr/>
        </p:nvGrpSpPr>
        <p:grpSpPr>
          <a:xfrm>
            <a:off x="724296" y="2977100"/>
            <a:ext cx="464344" cy="348456"/>
            <a:chOff x="712110" y="4037334"/>
            <a:chExt cx="464344" cy="348456"/>
          </a:xfrm>
          <a:solidFill>
            <a:srgbClr val="22EDFE"/>
          </a:solidFill>
        </p:grpSpPr>
        <p:sp>
          <p:nvSpPr>
            <p:cNvPr id="145" name="AutoShape 118"/>
            <p:cNvSpPr/>
            <p:nvPr/>
          </p:nvSpPr>
          <p:spPr bwMode="auto">
            <a:xfrm>
              <a:off x="712110" y="403733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46" name="AutoShape 119"/>
            <p:cNvSpPr/>
            <p:nvPr/>
          </p:nvSpPr>
          <p:spPr bwMode="auto">
            <a:xfrm>
              <a:off x="1001829" y="416750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grpSp>
        <p:nvGrpSpPr>
          <p:cNvPr id="147" name="Group 138"/>
          <p:cNvGrpSpPr/>
          <p:nvPr/>
        </p:nvGrpSpPr>
        <p:grpSpPr>
          <a:xfrm>
            <a:off x="5368528" y="2033331"/>
            <a:ext cx="465138" cy="391319"/>
            <a:chOff x="5356342" y="3093565"/>
            <a:chExt cx="465138" cy="391319"/>
          </a:xfrm>
          <a:solidFill>
            <a:srgbClr val="22EDFE"/>
          </a:solidFill>
        </p:grpSpPr>
        <p:sp>
          <p:nvSpPr>
            <p:cNvPr id="148" name="AutoShape 120"/>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49" name="AutoShape 121"/>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50" name="AutoShape 122"/>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grpSp>
        <p:nvGrpSpPr>
          <p:cNvPr id="151" name="Group 142"/>
          <p:cNvGrpSpPr/>
          <p:nvPr/>
        </p:nvGrpSpPr>
        <p:grpSpPr>
          <a:xfrm>
            <a:off x="4439840" y="1989675"/>
            <a:ext cx="464344" cy="464344"/>
            <a:chOff x="4427654" y="3049909"/>
            <a:chExt cx="464344" cy="464344"/>
          </a:xfrm>
          <a:solidFill>
            <a:srgbClr val="22EDFE"/>
          </a:solidFill>
        </p:grpSpPr>
        <p:sp>
          <p:nvSpPr>
            <p:cNvPr id="152" name="AutoShape 123"/>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53" name="AutoShape 124"/>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54" name="AutoShape 125"/>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grpSp>
        <p:nvGrpSpPr>
          <p:cNvPr id="155" name="Group 146"/>
          <p:cNvGrpSpPr/>
          <p:nvPr/>
        </p:nvGrpSpPr>
        <p:grpSpPr>
          <a:xfrm>
            <a:off x="3511153" y="1989675"/>
            <a:ext cx="464344" cy="464344"/>
            <a:chOff x="3498967" y="3049909"/>
            <a:chExt cx="464344" cy="464344"/>
          </a:xfrm>
          <a:solidFill>
            <a:srgbClr val="22EDFE"/>
          </a:solidFill>
        </p:grpSpPr>
        <p:sp>
          <p:nvSpPr>
            <p:cNvPr id="156" name="AutoShape 126"/>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57" name="AutoShape 127"/>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grpSp>
        <p:nvGrpSpPr>
          <p:cNvPr id="158" name="Group 149"/>
          <p:cNvGrpSpPr/>
          <p:nvPr/>
        </p:nvGrpSpPr>
        <p:grpSpPr>
          <a:xfrm>
            <a:off x="2581671" y="1989675"/>
            <a:ext cx="465138" cy="464344"/>
            <a:chOff x="2581275" y="2582069"/>
            <a:chExt cx="465138" cy="464344"/>
          </a:xfrm>
          <a:solidFill>
            <a:srgbClr val="22EDFE"/>
          </a:solidFill>
        </p:grpSpPr>
        <p:sp>
          <p:nvSpPr>
            <p:cNvPr id="159" name="AutoShape 128"/>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60" name="AutoShape 129"/>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sp>
        <p:nvSpPr>
          <p:cNvPr id="161" name="AutoShape 130"/>
          <p:cNvSpPr/>
          <p:nvPr/>
        </p:nvSpPr>
        <p:spPr bwMode="auto">
          <a:xfrm>
            <a:off x="1652984" y="1989675"/>
            <a:ext cx="464344" cy="464344"/>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62" name="AutoShape 131"/>
          <p:cNvSpPr/>
          <p:nvPr/>
        </p:nvSpPr>
        <p:spPr bwMode="auto">
          <a:xfrm>
            <a:off x="752871" y="1989675"/>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63" name="AutoShape 132"/>
          <p:cNvSpPr/>
          <p:nvPr/>
        </p:nvSpPr>
        <p:spPr bwMode="auto">
          <a:xfrm>
            <a:off x="840184" y="2177794"/>
            <a:ext cx="57944" cy="218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64" name="AutoShape 133"/>
          <p:cNvSpPr/>
          <p:nvPr/>
        </p:nvSpPr>
        <p:spPr bwMode="auto">
          <a:xfrm>
            <a:off x="927496" y="2177794"/>
            <a:ext cx="57944" cy="218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65" name="AutoShape 134"/>
          <p:cNvSpPr/>
          <p:nvPr/>
        </p:nvSpPr>
        <p:spPr bwMode="auto">
          <a:xfrm>
            <a:off x="1014015" y="2177794"/>
            <a:ext cx="57944" cy="218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66" name="AutoShape 135"/>
          <p:cNvSpPr/>
          <p:nvPr/>
        </p:nvSpPr>
        <p:spPr bwMode="auto">
          <a:xfrm>
            <a:off x="5368528" y="1132425"/>
            <a:ext cx="465138" cy="3198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nvGrpSpPr>
          <p:cNvPr id="167" name="Group 158"/>
          <p:cNvGrpSpPr/>
          <p:nvPr/>
        </p:nvGrpSpPr>
        <p:grpSpPr>
          <a:xfrm>
            <a:off x="4439840" y="1060194"/>
            <a:ext cx="464344" cy="464344"/>
            <a:chOff x="4439444" y="1652588"/>
            <a:chExt cx="464344" cy="464344"/>
          </a:xfrm>
          <a:solidFill>
            <a:srgbClr val="22EDFE"/>
          </a:solidFill>
        </p:grpSpPr>
        <p:sp>
          <p:nvSpPr>
            <p:cNvPr id="168"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69"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70"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sp>
        <p:nvSpPr>
          <p:cNvPr id="171" name="AutoShape 139"/>
          <p:cNvSpPr/>
          <p:nvPr/>
        </p:nvSpPr>
        <p:spPr bwMode="auto">
          <a:xfrm>
            <a:off x="3511153" y="1060194"/>
            <a:ext cx="464344" cy="45005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nvGrpSpPr>
          <p:cNvPr id="172" name="Group 163"/>
          <p:cNvGrpSpPr/>
          <p:nvPr/>
        </p:nvGrpSpPr>
        <p:grpSpPr>
          <a:xfrm>
            <a:off x="2581671" y="1118138"/>
            <a:ext cx="464344" cy="362744"/>
            <a:chOff x="2581275" y="1710532"/>
            <a:chExt cx="464344" cy="362744"/>
          </a:xfrm>
          <a:solidFill>
            <a:srgbClr val="22EDFE"/>
          </a:solidFill>
        </p:grpSpPr>
        <p:sp>
          <p:nvSpPr>
            <p:cNvPr id="173"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74"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75"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76"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77"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78"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79"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grpSp>
        <p:nvGrpSpPr>
          <p:cNvPr id="180" name="Group 171"/>
          <p:cNvGrpSpPr/>
          <p:nvPr/>
        </p:nvGrpSpPr>
        <p:grpSpPr>
          <a:xfrm>
            <a:off x="1652984" y="1088769"/>
            <a:ext cx="464344" cy="407194"/>
            <a:chOff x="1640798" y="2149003"/>
            <a:chExt cx="464344" cy="407194"/>
          </a:xfrm>
          <a:solidFill>
            <a:srgbClr val="22EDFE"/>
          </a:solidFill>
        </p:grpSpPr>
        <p:sp>
          <p:nvSpPr>
            <p:cNvPr id="181" name="AutoShape 147"/>
            <p:cNvSpPr/>
            <p:nvPr/>
          </p:nvSpPr>
          <p:spPr bwMode="auto">
            <a:xfrm>
              <a:off x="1640798" y="2149003"/>
              <a:ext cx="464344" cy="407194"/>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82" name="AutoShape 148"/>
            <p:cNvSpPr/>
            <p:nvPr/>
          </p:nvSpPr>
          <p:spPr bwMode="auto">
            <a:xfrm>
              <a:off x="1713029" y="2222028"/>
              <a:ext cx="69056" cy="690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grpSp>
      <p:sp>
        <p:nvSpPr>
          <p:cNvPr id="183" name="AutoShape 149"/>
          <p:cNvSpPr/>
          <p:nvPr/>
        </p:nvSpPr>
        <p:spPr bwMode="auto">
          <a:xfrm>
            <a:off x="724296" y="1118138"/>
            <a:ext cx="464344"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22EDFE"/>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2"/>
          <p:cNvSpPr/>
          <p:nvPr/>
        </p:nvSpPr>
        <p:spPr>
          <a:xfrm>
            <a:off x="6440732" y="2305843"/>
            <a:ext cx="2574925" cy="995363"/>
          </a:xfrm>
          <a:prstGeom prst="rect">
            <a:avLst/>
          </a:prstGeom>
          <a:solidFill>
            <a:srgbClr val="22ED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en-US">
              <a:solidFill>
                <a:schemeClr val="bg1"/>
              </a:solidFill>
              <a:cs typeface="+mn-ea"/>
              <a:sym typeface="+mn-lt"/>
            </a:endParaRPr>
          </a:p>
        </p:txBody>
      </p:sp>
      <p:sp>
        <p:nvSpPr>
          <p:cNvPr id="3" name="Rectangle 33"/>
          <p:cNvSpPr/>
          <p:nvPr/>
        </p:nvSpPr>
        <p:spPr>
          <a:xfrm>
            <a:off x="3211268" y="2143806"/>
            <a:ext cx="2979738" cy="1285988"/>
          </a:xfrm>
          <a:prstGeom prst="rect">
            <a:avLst/>
          </a:prstGeom>
          <a:solidFill>
            <a:srgbClr val="22ED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en-US">
              <a:solidFill>
                <a:schemeClr val="bg1"/>
              </a:solidFill>
              <a:cs typeface="+mn-ea"/>
              <a:sym typeface="+mn-lt"/>
            </a:endParaRPr>
          </a:p>
        </p:txBody>
      </p:sp>
      <p:sp>
        <p:nvSpPr>
          <p:cNvPr id="4" name="Rectangle 34"/>
          <p:cNvSpPr/>
          <p:nvPr/>
        </p:nvSpPr>
        <p:spPr>
          <a:xfrm>
            <a:off x="383442" y="2305843"/>
            <a:ext cx="2573338" cy="995363"/>
          </a:xfrm>
          <a:prstGeom prst="rect">
            <a:avLst/>
          </a:prstGeom>
          <a:solidFill>
            <a:srgbClr val="22ED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en-US">
              <a:solidFill>
                <a:schemeClr val="bg1"/>
              </a:solidFill>
              <a:cs typeface="+mn-ea"/>
              <a:sym typeface="+mn-lt"/>
            </a:endParaRPr>
          </a:p>
        </p:txBody>
      </p:sp>
      <p:sp>
        <p:nvSpPr>
          <p:cNvPr id="5" name="Hình Chữ nhật Góc tròn 29"/>
          <p:cNvSpPr/>
          <p:nvPr/>
        </p:nvSpPr>
        <p:spPr>
          <a:xfrm>
            <a:off x="4252668" y="5742781"/>
            <a:ext cx="955675" cy="285750"/>
          </a:xfrm>
          <a:prstGeom prst="roundRect">
            <a:avLst>
              <a:gd name="adj" fmla="val 50000"/>
            </a:avLst>
          </a:prstGeom>
          <a:noFill/>
          <a:ln>
            <a:solidFill>
              <a:srgbClr val="22EDF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en-US">
              <a:solidFill>
                <a:schemeClr val="bg1"/>
              </a:solidFill>
              <a:cs typeface="+mn-ea"/>
              <a:sym typeface="+mn-lt"/>
            </a:endParaRPr>
          </a:p>
        </p:txBody>
      </p:sp>
      <p:sp>
        <p:nvSpPr>
          <p:cNvPr id="6" name="TextBox 12"/>
          <p:cNvSpPr txBox="1"/>
          <p:nvPr/>
        </p:nvSpPr>
        <p:spPr>
          <a:xfrm>
            <a:off x="891442" y="3693318"/>
            <a:ext cx="1558925" cy="246063"/>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fontAlgn="auto" hangingPunct="1">
              <a:spcBef>
                <a:spcPts val="0"/>
              </a:spcBef>
              <a:spcAft>
                <a:spcPts val="0"/>
              </a:spcAft>
              <a:defRPr/>
            </a:pPr>
            <a:r>
              <a:rPr lang="zh-CN" altLang="en-US" sz="1600" b="1" dirty="0">
                <a:solidFill>
                  <a:schemeClr val="bg1"/>
                </a:solidFill>
                <a:cs typeface="+mn-ea"/>
                <a:sym typeface="+mn-lt"/>
              </a:rPr>
              <a:t>输入您的小标题</a:t>
            </a:r>
            <a:endParaRPr lang="en-US" sz="1600" b="1" dirty="0">
              <a:solidFill>
                <a:schemeClr val="bg1"/>
              </a:solidFill>
              <a:cs typeface="+mn-ea"/>
              <a:sym typeface="+mn-lt"/>
            </a:endParaRPr>
          </a:p>
        </p:txBody>
      </p:sp>
      <p:sp>
        <p:nvSpPr>
          <p:cNvPr id="7" name="TextBox 13"/>
          <p:cNvSpPr txBox="1"/>
          <p:nvPr/>
        </p:nvSpPr>
        <p:spPr>
          <a:xfrm flipH="1">
            <a:off x="834292" y="4010818"/>
            <a:ext cx="1673225" cy="1385888"/>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fontAlgn="auto" hangingPunct="1">
              <a:lnSpc>
                <a:spcPct val="125000"/>
              </a:lnSpc>
              <a:spcBef>
                <a:spcPts val="0"/>
              </a:spcBef>
              <a:spcAft>
                <a:spcPts val="0"/>
              </a:spcAft>
              <a:defRPr/>
            </a:pPr>
            <a:r>
              <a:rPr lang="en-US" sz="1200" dirty="0">
                <a:solidFill>
                  <a:schemeClr val="bg1"/>
                </a:solidFill>
                <a:cs typeface="+mn-ea"/>
                <a:sym typeface="+mn-lt"/>
              </a:rPr>
              <a:t>Lorem ipsum dolor sit </a:t>
            </a:r>
            <a:r>
              <a:rPr lang="en-US" sz="1200" dirty="0" err="1">
                <a:solidFill>
                  <a:schemeClr val="bg1"/>
                </a:solidFill>
                <a:cs typeface="+mn-ea"/>
                <a:sym typeface="+mn-lt"/>
              </a:rPr>
              <a:t>amet</a:t>
            </a:r>
            <a:r>
              <a:rPr lang="en-US" sz="1200" dirty="0">
                <a:solidFill>
                  <a:schemeClr val="bg1"/>
                </a:solidFill>
                <a:cs typeface="+mn-ea"/>
                <a:sym typeface="+mn-lt"/>
              </a:rPr>
              <a:t>, </a:t>
            </a:r>
            <a:r>
              <a:rPr lang="en-US" sz="1200" dirty="0" err="1">
                <a:solidFill>
                  <a:schemeClr val="bg1"/>
                </a:solidFill>
                <a:cs typeface="+mn-ea"/>
                <a:sym typeface="+mn-lt"/>
              </a:rPr>
              <a:t>consectetur</a:t>
            </a:r>
            <a:r>
              <a:rPr lang="en-US" sz="1200" dirty="0">
                <a:solidFill>
                  <a:schemeClr val="bg1"/>
                </a:solidFill>
                <a:cs typeface="+mn-ea"/>
                <a:sym typeface="+mn-lt"/>
              </a:rPr>
              <a:t> </a:t>
            </a:r>
            <a:r>
              <a:rPr lang="en-US" sz="1200" dirty="0" err="1">
                <a:solidFill>
                  <a:schemeClr val="bg1"/>
                </a:solidFill>
                <a:cs typeface="+mn-ea"/>
                <a:sym typeface="+mn-lt"/>
              </a:rPr>
              <a:t>adipiscing</a:t>
            </a:r>
            <a:r>
              <a:rPr lang="en-US" sz="1200" dirty="0">
                <a:solidFill>
                  <a:schemeClr val="bg1"/>
                </a:solidFill>
                <a:cs typeface="+mn-ea"/>
                <a:sym typeface="+mn-lt"/>
              </a:rPr>
              <a:t> </a:t>
            </a:r>
            <a:r>
              <a:rPr lang="en-US" sz="1200" dirty="0" err="1">
                <a:solidFill>
                  <a:schemeClr val="bg1"/>
                </a:solidFill>
                <a:cs typeface="+mn-ea"/>
                <a:sym typeface="+mn-lt"/>
              </a:rPr>
              <a:t>elit</a:t>
            </a:r>
            <a:r>
              <a:rPr lang="en-US" sz="1200" dirty="0">
                <a:solidFill>
                  <a:schemeClr val="bg1"/>
                </a:solidFill>
                <a:cs typeface="+mn-ea"/>
                <a:sym typeface="+mn-lt"/>
              </a:rPr>
              <a:t>, sed do </a:t>
            </a:r>
            <a:r>
              <a:rPr lang="en-US" sz="1200" dirty="0" err="1">
                <a:solidFill>
                  <a:schemeClr val="bg1"/>
                </a:solidFill>
                <a:cs typeface="+mn-ea"/>
                <a:sym typeface="+mn-lt"/>
              </a:rPr>
              <a:t>eiusmod</a:t>
            </a:r>
            <a:r>
              <a:rPr lang="en-US" sz="1200" dirty="0">
                <a:solidFill>
                  <a:schemeClr val="bg1"/>
                </a:solidFill>
                <a:cs typeface="+mn-ea"/>
                <a:sym typeface="+mn-lt"/>
              </a:rPr>
              <a:t> </a:t>
            </a:r>
            <a:r>
              <a:rPr lang="en-US" sz="1200" dirty="0" err="1">
                <a:solidFill>
                  <a:schemeClr val="bg1"/>
                </a:solidFill>
                <a:cs typeface="+mn-ea"/>
                <a:sym typeface="+mn-lt"/>
              </a:rPr>
              <a:t>tempor</a:t>
            </a:r>
            <a:r>
              <a:rPr lang="en-US" sz="1200" dirty="0">
                <a:solidFill>
                  <a:schemeClr val="bg1"/>
                </a:solidFill>
                <a:cs typeface="+mn-ea"/>
                <a:sym typeface="+mn-lt"/>
              </a:rPr>
              <a:t> </a:t>
            </a:r>
            <a:r>
              <a:rPr lang="en-US" sz="1200" dirty="0" err="1">
                <a:solidFill>
                  <a:schemeClr val="bg1"/>
                </a:solidFill>
                <a:cs typeface="+mn-ea"/>
                <a:sym typeface="+mn-lt"/>
              </a:rPr>
              <a:t>incididunt</a:t>
            </a:r>
            <a:r>
              <a:rPr lang="en-US" sz="1200" dirty="0">
                <a:solidFill>
                  <a:schemeClr val="bg1"/>
                </a:solidFill>
                <a:cs typeface="+mn-ea"/>
                <a:sym typeface="+mn-lt"/>
              </a:rPr>
              <a:t> </a:t>
            </a:r>
            <a:r>
              <a:rPr lang="en-US" sz="1200" dirty="0" err="1">
                <a:solidFill>
                  <a:schemeClr val="bg1"/>
                </a:solidFill>
                <a:cs typeface="+mn-ea"/>
                <a:sym typeface="+mn-lt"/>
              </a:rPr>
              <a:t>ut</a:t>
            </a:r>
            <a:r>
              <a:rPr lang="en-US" sz="1200" dirty="0">
                <a:solidFill>
                  <a:schemeClr val="bg1"/>
                </a:solidFill>
                <a:cs typeface="+mn-ea"/>
                <a:sym typeface="+mn-lt"/>
              </a:rPr>
              <a:t> labore et dolore magna </a:t>
            </a:r>
            <a:r>
              <a:rPr lang="en-US" sz="1200" dirty="0" err="1">
                <a:solidFill>
                  <a:schemeClr val="bg1"/>
                </a:solidFill>
                <a:cs typeface="+mn-ea"/>
                <a:sym typeface="+mn-lt"/>
              </a:rPr>
              <a:t>aliqua</a:t>
            </a:r>
            <a:r>
              <a:rPr lang="vi-VN" sz="1200" dirty="0">
                <a:solidFill>
                  <a:schemeClr val="bg1"/>
                </a:solidFill>
                <a:cs typeface="+mn-ea"/>
                <a:sym typeface="+mn-lt"/>
              </a:rPr>
              <a:t>.</a:t>
            </a:r>
            <a:endParaRPr lang="en-US" sz="1200" dirty="0">
              <a:solidFill>
                <a:schemeClr val="bg1"/>
              </a:solidFill>
              <a:cs typeface="+mn-ea"/>
              <a:sym typeface="+mn-lt"/>
            </a:endParaRPr>
          </a:p>
        </p:txBody>
      </p:sp>
      <p:sp>
        <p:nvSpPr>
          <p:cNvPr id="8" name="TextBox 12"/>
          <p:cNvSpPr txBox="1"/>
          <p:nvPr/>
        </p:nvSpPr>
        <p:spPr>
          <a:xfrm>
            <a:off x="6953494" y="3693318"/>
            <a:ext cx="1558925" cy="246063"/>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600" b="1" dirty="0">
                <a:solidFill>
                  <a:schemeClr val="bg1"/>
                </a:solidFill>
                <a:cs typeface="+mn-ea"/>
                <a:sym typeface="+mn-lt"/>
              </a:rPr>
              <a:t>输入您的小标题</a:t>
            </a:r>
            <a:endParaRPr lang="en-US" altLang="zh-CN" sz="1600" b="1" dirty="0">
              <a:solidFill>
                <a:schemeClr val="bg1"/>
              </a:solidFill>
              <a:cs typeface="+mn-ea"/>
              <a:sym typeface="+mn-lt"/>
            </a:endParaRPr>
          </a:p>
        </p:txBody>
      </p:sp>
      <p:sp>
        <p:nvSpPr>
          <p:cNvPr id="9" name="TextBox 13"/>
          <p:cNvSpPr txBox="1"/>
          <p:nvPr/>
        </p:nvSpPr>
        <p:spPr>
          <a:xfrm flipH="1">
            <a:off x="6896344" y="4010818"/>
            <a:ext cx="1673225" cy="1385888"/>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fontAlgn="auto" hangingPunct="1">
              <a:lnSpc>
                <a:spcPct val="125000"/>
              </a:lnSpc>
              <a:spcBef>
                <a:spcPts val="0"/>
              </a:spcBef>
              <a:spcAft>
                <a:spcPts val="0"/>
              </a:spcAft>
              <a:defRPr/>
            </a:pPr>
            <a:r>
              <a:rPr lang="en-US" sz="1200" dirty="0">
                <a:solidFill>
                  <a:schemeClr val="bg1"/>
                </a:solidFill>
                <a:cs typeface="+mn-ea"/>
                <a:sym typeface="+mn-lt"/>
              </a:rPr>
              <a:t>Lorem ipsum dolor sit </a:t>
            </a:r>
            <a:r>
              <a:rPr lang="en-US" sz="1200" dirty="0" err="1">
                <a:solidFill>
                  <a:schemeClr val="bg1"/>
                </a:solidFill>
                <a:cs typeface="+mn-ea"/>
                <a:sym typeface="+mn-lt"/>
              </a:rPr>
              <a:t>amet</a:t>
            </a:r>
            <a:r>
              <a:rPr lang="en-US" sz="1200" dirty="0">
                <a:solidFill>
                  <a:schemeClr val="bg1"/>
                </a:solidFill>
                <a:cs typeface="+mn-ea"/>
                <a:sym typeface="+mn-lt"/>
              </a:rPr>
              <a:t>, </a:t>
            </a:r>
            <a:r>
              <a:rPr lang="en-US" sz="1200" dirty="0" err="1">
                <a:solidFill>
                  <a:schemeClr val="bg1"/>
                </a:solidFill>
                <a:cs typeface="+mn-ea"/>
                <a:sym typeface="+mn-lt"/>
              </a:rPr>
              <a:t>consectetur</a:t>
            </a:r>
            <a:r>
              <a:rPr lang="en-US" sz="1200" dirty="0">
                <a:solidFill>
                  <a:schemeClr val="bg1"/>
                </a:solidFill>
                <a:cs typeface="+mn-ea"/>
                <a:sym typeface="+mn-lt"/>
              </a:rPr>
              <a:t> </a:t>
            </a:r>
            <a:r>
              <a:rPr lang="en-US" sz="1200" dirty="0" err="1">
                <a:solidFill>
                  <a:schemeClr val="bg1"/>
                </a:solidFill>
                <a:cs typeface="+mn-ea"/>
                <a:sym typeface="+mn-lt"/>
              </a:rPr>
              <a:t>adipiscing</a:t>
            </a:r>
            <a:r>
              <a:rPr lang="en-US" sz="1200" dirty="0">
                <a:solidFill>
                  <a:schemeClr val="bg1"/>
                </a:solidFill>
                <a:cs typeface="+mn-ea"/>
                <a:sym typeface="+mn-lt"/>
              </a:rPr>
              <a:t> </a:t>
            </a:r>
            <a:r>
              <a:rPr lang="en-US" sz="1200" dirty="0" err="1">
                <a:solidFill>
                  <a:schemeClr val="bg1"/>
                </a:solidFill>
                <a:cs typeface="+mn-ea"/>
                <a:sym typeface="+mn-lt"/>
              </a:rPr>
              <a:t>elit</a:t>
            </a:r>
            <a:r>
              <a:rPr lang="en-US" sz="1200" dirty="0">
                <a:solidFill>
                  <a:schemeClr val="bg1"/>
                </a:solidFill>
                <a:cs typeface="+mn-ea"/>
                <a:sym typeface="+mn-lt"/>
              </a:rPr>
              <a:t>, </a:t>
            </a:r>
            <a:r>
              <a:rPr lang="en-US" sz="1200" dirty="0" err="1">
                <a:solidFill>
                  <a:schemeClr val="bg1"/>
                </a:solidFill>
                <a:cs typeface="+mn-ea"/>
                <a:sym typeface="+mn-lt"/>
              </a:rPr>
              <a:t>sed</a:t>
            </a:r>
            <a:r>
              <a:rPr lang="en-US" sz="1200" dirty="0">
                <a:solidFill>
                  <a:schemeClr val="bg1"/>
                </a:solidFill>
                <a:cs typeface="+mn-ea"/>
                <a:sym typeface="+mn-lt"/>
              </a:rPr>
              <a:t> do </a:t>
            </a:r>
            <a:r>
              <a:rPr lang="en-US" sz="1200" dirty="0" err="1">
                <a:solidFill>
                  <a:schemeClr val="bg1"/>
                </a:solidFill>
                <a:cs typeface="+mn-ea"/>
                <a:sym typeface="+mn-lt"/>
              </a:rPr>
              <a:t>eiusmod</a:t>
            </a:r>
            <a:r>
              <a:rPr lang="en-US" sz="1200" dirty="0">
                <a:solidFill>
                  <a:schemeClr val="bg1"/>
                </a:solidFill>
                <a:cs typeface="+mn-ea"/>
                <a:sym typeface="+mn-lt"/>
              </a:rPr>
              <a:t> </a:t>
            </a:r>
            <a:r>
              <a:rPr lang="en-US" sz="1200" dirty="0" err="1">
                <a:solidFill>
                  <a:schemeClr val="bg1"/>
                </a:solidFill>
                <a:cs typeface="+mn-ea"/>
                <a:sym typeface="+mn-lt"/>
              </a:rPr>
              <a:t>tempor</a:t>
            </a:r>
            <a:r>
              <a:rPr lang="en-US" sz="1200" dirty="0">
                <a:solidFill>
                  <a:schemeClr val="bg1"/>
                </a:solidFill>
                <a:cs typeface="+mn-ea"/>
                <a:sym typeface="+mn-lt"/>
              </a:rPr>
              <a:t> </a:t>
            </a:r>
            <a:r>
              <a:rPr lang="en-US" sz="1200" dirty="0" err="1">
                <a:solidFill>
                  <a:schemeClr val="bg1"/>
                </a:solidFill>
                <a:cs typeface="+mn-ea"/>
                <a:sym typeface="+mn-lt"/>
              </a:rPr>
              <a:t>incididunt</a:t>
            </a:r>
            <a:r>
              <a:rPr lang="en-US" sz="1200" dirty="0">
                <a:solidFill>
                  <a:schemeClr val="bg1"/>
                </a:solidFill>
                <a:cs typeface="+mn-ea"/>
                <a:sym typeface="+mn-lt"/>
              </a:rPr>
              <a:t> </a:t>
            </a:r>
            <a:r>
              <a:rPr lang="en-US" sz="1200" dirty="0" err="1">
                <a:solidFill>
                  <a:schemeClr val="bg1"/>
                </a:solidFill>
                <a:cs typeface="+mn-ea"/>
                <a:sym typeface="+mn-lt"/>
              </a:rPr>
              <a:t>ut</a:t>
            </a:r>
            <a:r>
              <a:rPr lang="en-US" sz="1200" dirty="0">
                <a:solidFill>
                  <a:schemeClr val="bg1"/>
                </a:solidFill>
                <a:cs typeface="+mn-ea"/>
                <a:sym typeface="+mn-lt"/>
              </a:rPr>
              <a:t> </a:t>
            </a:r>
            <a:r>
              <a:rPr lang="en-US" sz="1200" dirty="0" err="1">
                <a:solidFill>
                  <a:schemeClr val="bg1"/>
                </a:solidFill>
                <a:cs typeface="+mn-ea"/>
                <a:sym typeface="+mn-lt"/>
              </a:rPr>
              <a:t>labore</a:t>
            </a:r>
            <a:r>
              <a:rPr lang="en-US" sz="1200" dirty="0">
                <a:solidFill>
                  <a:schemeClr val="bg1"/>
                </a:solidFill>
                <a:cs typeface="+mn-ea"/>
                <a:sym typeface="+mn-lt"/>
              </a:rPr>
              <a:t> et </a:t>
            </a:r>
            <a:r>
              <a:rPr lang="en-US" sz="1200" dirty="0" err="1">
                <a:solidFill>
                  <a:schemeClr val="bg1"/>
                </a:solidFill>
                <a:cs typeface="+mn-ea"/>
                <a:sym typeface="+mn-lt"/>
              </a:rPr>
              <a:t>dolore</a:t>
            </a:r>
            <a:r>
              <a:rPr lang="en-US" sz="1200" dirty="0">
                <a:solidFill>
                  <a:schemeClr val="bg1"/>
                </a:solidFill>
                <a:cs typeface="+mn-ea"/>
                <a:sym typeface="+mn-lt"/>
              </a:rPr>
              <a:t> magna </a:t>
            </a:r>
            <a:r>
              <a:rPr lang="en-US" sz="1200" dirty="0" err="1">
                <a:solidFill>
                  <a:schemeClr val="bg1"/>
                </a:solidFill>
                <a:cs typeface="+mn-ea"/>
                <a:sym typeface="+mn-lt"/>
              </a:rPr>
              <a:t>aliqua</a:t>
            </a:r>
            <a:r>
              <a:rPr lang="vi-VN" sz="1200" dirty="0">
                <a:solidFill>
                  <a:schemeClr val="bg1"/>
                </a:solidFill>
                <a:cs typeface="+mn-ea"/>
                <a:sym typeface="+mn-lt"/>
              </a:rPr>
              <a:t>.</a:t>
            </a:r>
            <a:endParaRPr lang="en-US" sz="1200" dirty="0">
              <a:solidFill>
                <a:schemeClr val="bg1"/>
              </a:solidFill>
              <a:cs typeface="+mn-ea"/>
              <a:sym typeface="+mn-lt"/>
            </a:endParaRPr>
          </a:p>
        </p:txBody>
      </p:sp>
      <p:sp>
        <p:nvSpPr>
          <p:cNvPr id="10" name="Rectangle 7"/>
          <p:cNvSpPr/>
          <p:nvPr/>
        </p:nvSpPr>
        <p:spPr>
          <a:xfrm>
            <a:off x="3217618" y="2143806"/>
            <a:ext cx="2973388" cy="4246788"/>
          </a:xfrm>
          <a:prstGeom prst="rect">
            <a:avLst/>
          </a:prstGeom>
          <a:noFill/>
          <a:ln w="25400">
            <a:solidFill>
              <a:srgbClr val="22EDF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vi-VN">
              <a:solidFill>
                <a:schemeClr val="bg1"/>
              </a:solidFill>
              <a:cs typeface="+mn-ea"/>
              <a:sym typeface="+mn-lt"/>
            </a:endParaRPr>
          </a:p>
        </p:txBody>
      </p:sp>
      <p:sp>
        <p:nvSpPr>
          <p:cNvPr id="11" name="TextBox 12"/>
          <p:cNvSpPr txBox="1"/>
          <p:nvPr/>
        </p:nvSpPr>
        <p:spPr>
          <a:xfrm>
            <a:off x="3925643" y="3693318"/>
            <a:ext cx="1557337" cy="246063"/>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600" b="1" dirty="0">
                <a:solidFill>
                  <a:schemeClr val="bg1"/>
                </a:solidFill>
                <a:cs typeface="+mn-ea"/>
                <a:sym typeface="+mn-lt"/>
              </a:rPr>
              <a:t>输入您的小标题</a:t>
            </a:r>
            <a:endParaRPr lang="en-US" altLang="zh-CN" sz="1600" b="1" dirty="0">
              <a:solidFill>
                <a:schemeClr val="bg1"/>
              </a:solidFill>
              <a:cs typeface="+mn-ea"/>
              <a:sym typeface="+mn-lt"/>
            </a:endParaRPr>
          </a:p>
        </p:txBody>
      </p:sp>
      <p:sp>
        <p:nvSpPr>
          <p:cNvPr id="12" name="TextBox 13"/>
          <p:cNvSpPr txBox="1"/>
          <p:nvPr/>
        </p:nvSpPr>
        <p:spPr>
          <a:xfrm flipH="1">
            <a:off x="3868493" y="4010818"/>
            <a:ext cx="1671637" cy="1385888"/>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fontAlgn="auto" hangingPunct="1">
              <a:lnSpc>
                <a:spcPct val="125000"/>
              </a:lnSpc>
              <a:spcBef>
                <a:spcPts val="0"/>
              </a:spcBef>
              <a:spcAft>
                <a:spcPts val="0"/>
              </a:spcAft>
              <a:defRPr/>
            </a:pPr>
            <a:r>
              <a:rPr lang="en-US" sz="1200" dirty="0">
                <a:solidFill>
                  <a:schemeClr val="bg1"/>
                </a:solidFill>
                <a:cs typeface="+mn-ea"/>
                <a:sym typeface="+mn-lt"/>
              </a:rPr>
              <a:t>Lorem ipsum dolor sit </a:t>
            </a:r>
            <a:r>
              <a:rPr lang="en-US" sz="1200" dirty="0" err="1">
                <a:solidFill>
                  <a:schemeClr val="bg1"/>
                </a:solidFill>
                <a:cs typeface="+mn-ea"/>
                <a:sym typeface="+mn-lt"/>
              </a:rPr>
              <a:t>amet</a:t>
            </a:r>
            <a:r>
              <a:rPr lang="en-US" sz="1200" dirty="0">
                <a:solidFill>
                  <a:schemeClr val="bg1"/>
                </a:solidFill>
                <a:cs typeface="+mn-ea"/>
                <a:sym typeface="+mn-lt"/>
              </a:rPr>
              <a:t>, </a:t>
            </a:r>
            <a:r>
              <a:rPr lang="en-US" sz="1200" dirty="0" err="1">
                <a:solidFill>
                  <a:schemeClr val="bg1"/>
                </a:solidFill>
                <a:cs typeface="+mn-ea"/>
                <a:sym typeface="+mn-lt"/>
              </a:rPr>
              <a:t>consectetur</a:t>
            </a:r>
            <a:r>
              <a:rPr lang="en-US" sz="1200" dirty="0">
                <a:solidFill>
                  <a:schemeClr val="bg1"/>
                </a:solidFill>
                <a:cs typeface="+mn-ea"/>
                <a:sym typeface="+mn-lt"/>
              </a:rPr>
              <a:t> </a:t>
            </a:r>
            <a:r>
              <a:rPr lang="en-US" sz="1200" dirty="0" err="1">
                <a:solidFill>
                  <a:schemeClr val="bg1"/>
                </a:solidFill>
                <a:cs typeface="+mn-ea"/>
                <a:sym typeface="+mn-lt"/>
              </a:rPr>
              <a:t>adipiscing</a:t>
            </a:r>
            <a:r>
              <a:rPr lang="en-US" sz="1200" dirty="0">
                <a:solidFill>
                  <a:schemeClr val="bg1"/>
                </a:solidFill>
                <a:cs typeface="+mn-ea"/>
                <a:sym typeface="+mn-lt"/>
              </a:rPr>
              <a:t> </a:t>
            </a:r>
            <a:r>
              <a:rPr lang="en-US" sz="1200" dirty="0" err="1">
                <a:solidFill>
                  <a:schemeClr val="bg1"/>
                </a:solidFill>
                <a:cs typeface="+mn-ea"/>
                <a:sym typeface="+mn-lt"/>
              </a:rPr>
              <a:t>elit</a:t>
            </a:r>
            <a:r>
              <a:rPr lang="en-US" sz="1200" dirty="0">
                <a:solidFill>
                  <a:schemeClr val="bg1"/>
                </a:solidFill>
                <a:cs typeface="+mn-ea"/>
                <a:sym typeface="+mn-lt"/>
              </a:rPr>
              <a:t>, </a:t>
            </a:r>
            <a:r>
              <a:rPr lang="en-US" sz="1200" dirty="0" err="1">
                <a:solidFill>
                  <a:schemeClr val="bg1"/>
                </a:solidFill>
                <a:cs typeface="+mn-ea"/>
                <a:sym typeface="+mn-lt"/>
              </a:rPr>
              <a:t>sed</a:t>
            </a:r>
            <a:r>
              <a:rPr lang="en-US" sz="1200" dirty="0">
                <a:solidFill>
                  <a:schemeClr val="bg1"/>
                </a:solidFill>
                <a:cs typeface="+mn-ea"/>
                <a:sym typeface="+mn-lt"/>
              </a:rPr>
              <a:t> do </a:t>
            </a:r>
            <a:r>
              <a:rPr lang="en-US" sz="1200" dirty="0" err="1">
                <a:solidFill>
                  <a:schemeClr val="bg1"/>
                </a:solidFill>
                <a:cs typeface="+mn-ea"/>
                <a:sym typeface="+mn-lt"/>
              </a:rPr>
              <a:t>eiusmod</a:t>
            </a:r>
            <a:r>
              <a:rPr lang="en-US" sz="1200" dirty="0">
                <a:solidFill>
                  <a:schemeClr val="bg1"/>
                </a:solidFill>
                <a:cs typeface="+mn-ea"/>
                <a:sym typeface="+mn-lt"/>
              </a:rPr>
              <a:t> </a:t>
            </a:r>
            <a:r>
              <a:rPr lang="en-US" sz="1200" dirty="0" err="1">
                <a:solidFill>
                  <a:schemeClr val="bg1"/>
                </a:solidFill>
                <a:cs typeface="+mn-ea"/>
                <a:sym typeface="+mn-lt"/>
              </a:rPr>
              <a:t>tempor</a:t>
            </a:r>
            <a:r>
              <a:rPr lang="en-US" sz="1200" dirty="0">
                <a:solidFill>
                  <a:schemeClr val="bg1"/>
                </a:solidFill>
                <a:cs typeface="+mn-ea"/>
                <a:sym typeface="+mn-lt"/>
              </a:rPr>
              <a:t> </a:t>
            </a:r>
            <a:r>
              <a:rPr lang="en-US" sz="1200" dirty="0" err="1">
                <a:solidFill>
                  <a:schemeClr val="bg1"/>
                </a:solidFill>
                <a:cs typeface="+mn-ea"/>
                <a:sym typeface="+mn-lt"/>
              </a:rPr>
              <a:t>incididunt</a:t>
            </a:r>
            <a:r>
              <a:rPr lang="en-US" sz="1200" dirty="0">
                <a:solidFill>
                  <a:schemeClr val="bg1"/>
                </a:solidFill>
                <a:cs typeface="+mn-ea"/>
                <a:sym typeface="+mn-lt"/>
              </a:rPr>
              <a:t> </a:t>
            </a:r>
            <a:r>
              <a:rPr lang="en-US" sz="1200" dirty="0" err="1">
                <a:solidFill>
                  <a:schemeClr val="bg1"/>
                </a:solidFill>
                <a:cs typeface="+mn-ea"/>
                <a:sym typeface="+mn-lt"/>
              </a:rPr>
              <a:t>ut</a:t>
            </a:r>
            <a:r>
              <a:rPr lang="en-US" sz="1200" dirty="0">
                <a:solidFill>
                  <a:schemeClr val="bg1"/>
                </a:solidFill>
                <a:cs typeface="+mn-ea"/>
                <a:sym typeface="+mn-lt"/>
              </a:rPr>
              <a:t> </a:t>
            </a:r>
            <a:r>
              <a:rPr lang="en-US" sz="1200" dirty="0" err="1">
                <a:solidFill>
                  <a:schemeClr val="bg1"/>
                </a:solidFill>
                <a:cs typeface="+mn-ea"/>
                <a:sym typeface="+mn-lt"/>
              </a:rPr>
              <a:t>labore</a:t>
            </a:r>
            <a:r>
              <a:rPr lang="en-US" sz="1200" dirty="0">
                <a:solidFill>
                  <a:schemeClr val="bg1"/>
                </a:solidFill>
                <a:cs typeface="+mn-ea"/>
                <a:sym typeface="+mn-lt"/>
              </a:rPr>
              <a:t> et </a:t>
            </a:r>
            <a:r>
              <a:rPr lang="en-US" sz="1200" dirty="0" err="1">
                <a:solidFill>
                  <a:schemeClr val="bg1"/>
                </a:solidFill>
                <a:cs typeface="+mn-ea"/>
                <a:sym typeface="+mn-lt"/>
              </a:rPr>
              <a:t>dolore</a:t>
            </a:r>
            <a:r>
              <a:rPr lang="en-US" sz="1200" dirty="0">
                <a:solidFill>
                  <a:schemeClr val="bg1"/>
                </a:solidFill>
                <a:cs typeface="+mn-ea"/>
                <a:sym typeface="+mn-lt"/>
              </a:rPr>
              <a:t> magna </a:t>
            </a:r>
            <a:r>
              <a:rPr lang="en-US" sz="1200" dirty="0" err="1">
                <a:solidFill>
                  <a:schemeClr val="bg1"/>
                </a:solidFill>
                <a:cs typeface="+mn-ea"/>
                <a:sym typeface="+mn-lt"/>
              </a:rPr>
              <a:t>aliqua</a:t>
            </a:r>
            <a:r>
              <a:rPr lang="vi-VN" sz="1200" dirty="0">
                <a:solidFill>
                  <a:schemeClr val="bg1"/>
                </a:solidFill>
                <a:cs typeface="+mn-ea"/>
                <a:sym typeface="+mn-lt"/>
              </a:rPr>
              <a:t>.</a:t>
            </a:r>
            <a:endParaRPr lang="en-US" sz="1200" dirty="0">
              <a:solidFill>
                <a:schemeClr val="bg1"/>
              </a:solidFill>
              <a:cs typeface="+mn-ea"/>
              <a:sym typeface="+mn-lt"/>
            </a:endParaRPr>
          </a:p>
        </p:txBody>
      </p:sp>
      <p:sp>
        <p:nvSpPr>
          <p:cNvPr id="13" name="TextBox 12"/>
          <p:cNvSpPr txBox="1">
            <a:spLocks noChangeArrowheads="1"/>
          </p:cNvSpPr>
          <p:nvPr/>
        </p:nvSpPr>
        <p:spPr bwMode="auto">
          <a:xfrm>
            <a:off x="891442" y="2618581"/>
            <a:ext cx="1558925" cy="4619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3000" b="1" dirty="0">
                <a:solidFill>
                  <a:schemeClr val="bg1"/>
                </a:solidFill>
                <a:latin typeface="+mn-lt"/>
                <a:cs typeface="+mn-ea"/>
                <a:sym typeface="+mn-lt"/>
              </a:rPr>
              <a:t>$320</a:t>
            </a:r>
          </a:p>
        </p:txBody>
      </p:sp>
      <p:sp>
        <p:nvSpPr>
          <p:cNvPr id="14" name="TextBox 12"/>
          <p:cNvSpPr txBox="1">
            <a:spLocks noChangeArrowheads="1"/>
          </p:cNvSpPr>
          <p:nvPr/>
        </p:nvSpPr>
        <p:spPr bwMode="auto">
          <a:xfrm>
            <a:off x="3935168" y="2372657"/>
            <a:ext cx="1558925" cy="707886"/>
          </a:xfrm>
          <a:prstGeom prst="rect">
            <a:avLst/>
          </a:prstGeom>
          <a:solidFill>
            <a:srgbClr val="22EDFE"/>
          </a:solidFill>
          <a:ln w="9525">
            <a:noFill/>
            <a:miter lim="800000"/>
            <a:headEnd/>
            <a:tailEnd/>
          </a:ln>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600" b="1">
                <a:solidFill>
                  <a:schemeClr val="bg1"/>
                </a:solidFill>
                <a:latin typeface="+mn-lt"/>
                <a:cs typeface="+mn-ea"/>
                <a:sym typeface="+mn-lt"/>
              </a:rPr>
              <a:t>$650</a:t>
            </a:r>
          </a:p>
        </p:txBody>
      </p:sp>
      <p:sp>
        <p:nvSpPr>
          <p:cNvPr id="15" name="TextBox 12"/>
          <p:cNvSpPr txBox="1">
            <a:spLocks noChangeArrowheads="1"/>
          </p:cNvSpPr>
          <p:nvPr/>
        </p:nvSpPr>
        <p:spPr bwMode="auto">
          <a:xfrm>
            <a:off x="6953494" y="2618581"/>
            <a:ext cx="1558925" cy="4619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3000" b="1">
                <a:solidFill>
                  <a:schemeClr val="bg1"/>
                </a:solidFill>
                <a:latin typeface="+mn-lt"/>
                <a:cs typeface="+mn-ea"/>
                <a:sym typeface="+mn-lt"/>
              </a:rPr>
              <a:t>$450</a:t>
            </a:r>
          </a:p>
        </p:txBody>
      </p:sp>
      <p:sp>
        <p:nvSpPr>
          <p:cNvPr id="16" name="TextBox 7"/>
          <p:cNvSpPr txBox="1">
            <a:spLocks noChangeArrowheads="1"/>
          </p:cNvSpPr>
          <p:nvPr/>
        </p:nvSpPr>
        <p:spPr bwMode="auto">
          <a:xfrm flipH="1">
            <a:off x="1253392" y="5660231"/>
            <a:ext cx="833438" cy="318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200000"/>
              </a:lnSpc>
            </a:pPr>
            <a:r>
              <a:rPr lang="zh-CN" altLang="en-US" sz="1200" b="1" dirty="0">
                <a:solidFill>
                  <a:schemeClr val="bg1"/>
                </a:solidFill>
                <a:latin typeface="+mn-lt"/>
                <a:cs typeface="+mn-ea"/>
                <a:sym typeface="+mn-lt"/>
              </a:rPr>
              <a:t>关键词</a:t>
            </a:r>
            <a:endParaRPr lang="en-US" altLang="en-US" sz="1200" b="1" dirty="0">
              <a:solidFill>
                <a:schemeClr val="bg1"/>
              </a:solidFill>
              <a:latin typeface="+mn-lt"/>
              <a:cs typeface="+mn-ea"/>
              <a:sym typeface="+mn-lt"/>
            </a:endParaRPr>
          </a:p>
        </p:txBody>
      </p:sp>
      <p:sp>
        <p:nvSpPr>
          <p:cNvPr id="17" name="Hình Chữ nhật Góc tròn 27"/>
          <p:cNvSpPr/>
          <p:nvPr/>
        </p:nvSpPr>
        <p:spPr>
          <a:xfrm>
            <a:off x="1193067" y="5742781"/>
            <a:ext cx="955675" cy="285750"/>
          </a:xfrm>
          <a:prstGeom prst="roundRect">
            <a:avLst>
              <a:gd name="adj" fmla="val 50000"/>
            </a:avLst>
          </a:prstGeom>
          <a:noFill/>
          <a:ln>
            <a:solidFill>
              <a:srgbClr val="22EDF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en-US">
              <a:solidFill>
                <a:schemeClr val="bg1"/>
              </a:solidFill>
              <a:cs typeface="+mn-ea"/>
              <a:sym typeface="+mn-lt"/>
            </a:endParaRPr>
          </a:p>
        </p:txBody>
      </p:sp>
      <p:sp>
        <p:nvSpPr>
          <p:cNvPr id="18" name="TextBox 7"/>
          <p:cNvSpPr txBox="1">
            <a:spLocks noChangeArrowheads="1"/>
          </p:cNvSpPr>
          <p:nvPr/>
        </p:nvSpPr>
        <p:spPr bwMode="auto">
          <a:xfrm flipH="1">
            <a:off x="4312993" y="5660231"/>
            <a:ext cx="835025" cy="318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ct val="200000"/>
              </a:lnSpc>
            </a:pPr>
            <a:r>
              <a:rPr lang="zh-CN" altLang="en-US" sz="1200" b="1" dirty="0">
                <a:solidFill>
                  <a:schemeClr val="bg1"/>
                </a:solidFill>
                <a:latin typeface="+mn-lt"/>
                <a:cs typeface="+mn-ea"/>
                <a:sym typeface="+mn-lt"/>
              </a:rPr>
              <a:t>关键词</a:t>
            </a:r>
            <a:endParaRPr lang="en-US" altLang="en-US" sz="1200" b="1" dirty="0">
              <a:solidFill>
                <a:schemeClr val="bg1"/>
              </a:solidFill>
              <a:latin typeface="+mn-lt"/>
              <a:cs typeface="+mn-ea"/>
              <a:sym typeface="+mn-lt"/>
            </a:endParaRPr>
          </a:p>
        </p:txBody>
      </p:sp>
      <p:sp>
        <p:nvSpPr>
          <p:cNvPr id="19" name="TextBox 7"/>
          <p:cNvSpPr txBox="1">
            <a:spLocks noChangeArrowheads="1"/>
          </p:cNvSpPr>
          <p:nvPr/>
        </p:nvSpPr>
        <p:spPr bwMode="auto">
          <a:xfrm flipH="1">
            <a:off x="7394819" y="5660231"/>
            <a:ext cx="833438" cy="318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ct val="200000"/>
              </a:lnSpc>
            </a:pPr>
            <a:r>
              <a:rPr lang="zh-CN" altLang="en-US" sz="1200" b="1" dirty="0">
                <a:solidFill>
                  <a:schemeClr val="bg1"/>
                </a:solidFill>
                <a:latin typeface="+mn-lt"/>
                <a:cs typeface="+mn-ea"/>
                <a:sym typeface="+mn-lt"/>
              </a:rPr>
              <a:t>关键词</a:t>
            </a:r>
            <a:endParaRPr lang="en-US" altLang="en-US" sz="1200" b="1" dirty="0">
              <a:solidFill>
                <a:schemeClr val="bg1"/>
              </a:solidFill>
              <a:latin typeface="+mn-lt"/>
              <a:cs typeface="+mn-ea"/>
              <a:sym typeface="+mn-lt"/>
            </a:endParaRPr>
          </a:p>
        </p:txBody>
      </p:sp>
      <p:sp>
        <p:nvSpPr>
          <p:cNvPr id="20" name="Hình Chữ nhật Góc tròn 31"/>
          <p:cNvSpPr/>
          <p:nvPr/>
        </p:nvSpPr>
        <p:spPr>
          <a:xfrm>
            <a:off x="7334494" y="5742781"/>
            <a:ext cx="955675" cy="285750"/>
          </a:xfrm>
          <a:prstGeom prst="roundRect">
            <a:avLst>
              <a:gd name="adj" fmla="val 50000"/>
            </a:avLst>
          </a:prstGeom>
          <a:noFill/>
          <a:ln>
            <a:solidFill>
              <a:srgbClr val="22EDF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en-US">
              <a:solidFill>
                <a:schemeClr val="bg1"/>
              </a:solidFill>
              <a:cs typeface="+mn-ea"/>
              <a:sym typeface="+mn-lt"/>
            </a:endParaRPr>
          </a:p>
        </p:txBody>
      </p:sp>
      <p:sp>
        <p:nvSpPr>
          <p:cNvPr id="21" name="Rectangle 7"/>
          <p:cNvSpPr/>
          <p:nvPr/>
        </p:nvSpPr>
        <p:spPr>
          <a:xfrm>
            <a:off x="6445494" y="2305843"/>
            <a:ext cx="2573338" cy="3922713"/>
          </a:xfrm>
          <a:prstGeom prst="rect">
            <a:avLst/>
          </a:prstGeom>
          <a:noFill/>
          <a:ln w="25400">
            <a:solidFill>
              <a:srgbClr val="22EDF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vi-VN">
              <a:solidFill>
                <a:schemeClr val="bg1"/>
              </a:solidFill>
              <a:cs typeface="+mn-ea"/>
              <a:sym typeface="+mn-lt"/>
            </a:endParaRPr>
          </a:p>
        </p:txBody>
      </p:sp>
      <p:sp>
        <p:nvSpPr>
          <p:cNvPr id="22" name="Rectangle 7"/>
          <p:cNvSpPr/>
          <p:nvPr/>
        </p:nvSpPr>
        <p:spPr>
          <a:xfrm>
            <a:off x="383442" y="2305843"/>
            <a:ext cx="2573338" cy="3922713"/>
          </a:xfrm>
          <a:prstGeom prst="rect">
            <a:avLst/>
          </a:prstGeom>
          <a:noFill/>
          <a:ln w="25400">
            <a:solidFill>
              <a:srgbClr val="22EDF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vi-VN">
              <a:solidFill>
                <a:schemeClr val="bg1"/>
              </a:solidFill>
              <a:cs typeface="+mn-ea"/>
              <a:sym typeface="+mn-lt"/>
            </a:endParaRPr>
          </a:p>
        </p:txBody>
      </p:sp>
      <p:sp>
        <p:nvSpPr>
          <p:cNvPr id="23" name="Rectangle 56"/>
          <p:cNvSpPr/>
          <p:nvPr/>
        </p:nvSpPr>
        <p:spPr>
          <a:xfrm>
            <a:off x="9268558" y="2305843"/>
            <a:ext cx="2574925" cy="995363"/>
          </a:xfrm>
          <a:prstGeom prst="rect">
            <a:avLst/>
          </a:prstGeom>
          <a:solidFill>
            <a:srgbClr val="22ED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en-US">
              <a:solidFill>
                <a:schemeClr val="bg1"/>
              </a:solidFill>
              <a:cs typeface="+mn-ea"/>
              <a:sym typeface="+mn-lt"/>
            </a:endParaRPr>
          </a:p>
        </p:txBody>
      </p:sp>
      <p:sp>
        <p:nvSpPr>
          <p:cNvPr id="24" name="TextBox 12"/>
          <p:cNvSpPr txBox="1"/>
          <p:nvPr/>
        </p:nvSpPr>
        <p:spPr>
          <a:xfrm>
            <a:off x="9781320" y="3693318"/>
            <a:ext cx="1558925" cy="246063"/>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600" b="1" dirty="0">
                <a:solidFill>
                  <a:schemeClr val="bg1"/>
                </a:solidFill>
                <a:cs typeface="+mn-ea"/>
                <a:sym typeface="+mn-lt"/>
              </a:rPr>
              <a:t>输入您的小标题</a:t>
            </a:r>
            <a:endParaRPr lang="en-US" altLang="zh-CN" sz="1600" b="1" dirty="0">
              <a:solidFill>
                <a:schemeClr val="bg1"/>
              </a:solidFill>
              <a:cs typeface="+mn-ea"/>
              <a:sym typeface="+mn-lt"/>
            </a:endParaRPr>
          </a:p>
        </p:txBody>
      </p:sp>
      <p:sp>
        <p:nvSpPr>
          <p:cNvPr id="25" name="TextBox 13"/>
          <p:cNvSpPr txBox="1"/>
          <p:nvPr/>
        </p:nvSpPr>
        <p:spPr>
          <a:xfrm flipH="1">
            <a:off x="9724170" y="4010818"/>
            <a:ext cx="1673225" cy="1385888"/>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fontAlgn="auto" hangingPunct="1">
              <a:lnSpc>
                <a:spcPct val="125000"/>
              </a:lnSpc>
              <a:spcBef>
                <a:spcPts val="0"/>
              </a:spcBef>
              <a:spcAft>
                <a:spcPts val="0"/>
              </a:spcAft>
              <a:defRPr/>
            </a:pPr>
            <a:r>
              <a:rPr lang="en-US" sz="1200" dirty="0">
                <a:solidFill>
                  <a:schemeClr val="bg1"/>
                </a:solidFill>
                <a:cs typeface="+mn-ea"/>
                <a:sym typeface="+mn-lt"/>
              </a:rPr>
              <a:t>Lorem ipsum dolor sit </a:t>
            </a:r>
            <a:r>
              <a:rPr lang="en-US" sz="1200" dirty="0" err="1">
                <a:solidFill>
                  <a:schemeClr val="bg1"/>
                </a:solidFill>
                <a:cs typeface="+mn-ea"/>
                <a:sym typeface="+mn-lt"/>
              </a:rPr>
              <a:t>amet</a:t>
            </a:r>
            <a:r>
              <a:rPr lang="en-US" sz="1200" dirty="0">
                <a:solidFill>
                  <a:schemeClr val="bg1"/>
                </a:solidFill>
                <a:cs typeface="+mn-ea"/>
                <a:sym typeface="+mn-lt"/>
              </a:rPr>
              <a:t>, </a:t>
            </a:r>
            <a:r>
              <a:rPr lang="en-US" sz="1200" dirty="0" err="1">
                <a:solidFill>
                  <a:schemeClr val="bg1"/>
                </a:solidFill>
                <a:cs typeface="+mn-ea"/>
                <a:sym typeface="+mn-lt"/>
              </a:rPr>
              <a:t>consectetur</a:t>
            </a:r>
            <a:r>
              <a:rPr lang="en-US" sz="1200" dirty="0">
                <a:solidFill>
                  <a:schemeClr val="bg1"/>
                </a:solidFill>
                <a:cs typeface="+mn-ea"/>
                <a:sym typeface="+mn-lt"/>
              </a:rPr>
              <a:t> </a:t>
            </a:r>
            <a:r>
              <a:rPr lang="en-US" sz="1200" dirty="0" err="1">
                <a:solidFill>
                  <a:schemeClr val="bg1"/>
                </a:solidFill>
                <a:cs typeface="+mn-ea"/>
                <a:sym typeface="+mn-lt"/>
              </a:rPr>
              <a:t>adipiscing</a:t>
            </a:r>
            <a:r>
              <a:rPr lang="en-US" sz="1200" dirty="0">
                <a:solidFill>
                  <a:schemeClr val="bg1"/>
                </a:solidFill>
                <a:cs typeface="+mn-ea"/>
                <a:sym typeface="+mn-lt"/>
              </a:rPr>
              <a:t> </a:t>
            </a:r>
            <a:r>
              <a:rPr lang="en-US" sz="1200" dirty="0" err="1">
                <a:solidFill>
                  <a:schemeClr val="bg1"/>
                </a:solidFill>
                <a:cs typeface="+mn-ea"/>
                <a:sym typeface="+mn-lt"/>
              </a:rPr>
              <a:t>elit</a:t>
            </a:r>
            <a:r>
              <a:rPr lang="en-US" sz="1200" dirty="0">
                <a:solidFill>
                  <a:schemeClr val="bg1"/>
                </a:solidFill>
                <a:cs typeface="+mn-ea"/>
                <a:sym typeface="+mn-lt"/>
              </a:rPr>
              <a:t>, </a:t>
            </a:r>
            <a:r>
              <a:rPr lang="en-US" sz="1200" dirty="0" err="1">
                <a:solidFill>
                  <a:schemeClr val="bg1"/>
                </a:solidFill>
                <a:cs typeface="+mn-ea"/>
                <a:sym typeface="+mn-lt"/>
              </a:rPr>
              <a:t>sed</a:t>
            </a:r>
            <a:r>
              <a:rPr lang="en-US" sz="1200" dirty="0">
                <a:solidFill>
                  <a:schemeClr val="bg1"/>
                </a:solidFill>
                <a:cs typeface="+mn-ea"/>
                <a:sym typeface="+mn-lt"/>
              </a:rPr>
              <a:t> do </a:t>
            </a:r>
            <a:r>
              <a:rPr lang="en-US" sz="1200" dirty="0" err="1">
                <a:solidFill>
                  <a:schemeClr val="bg1"/>
                </a:solidFill>
                <a:cs typeface="+mn-ea"/>
                <a:sym typeface="+mn-lt"/>
              </a:rPr>
              <a:t>eiusmod</a:t>
            </a:r>
            <a:r>
              <a:rPr lang="en-US" sz="1200" dirty="0">
                <a:solidFill>
                  <a:schemeClr val="bg1"/>
                </a:solidFill>
                <a:cs typeface="+mn-ea"/>
                <a:sym typeface="+mn-lt"/>
              </a:rPr>
              <a:t> </a:t>
            </a:r>
            <a:r>
              <a:rPr lang="en-US" sz="1200" dirty="0" err="1">
                <a:solidFill>
                  <a:schemeClr val="bg1"/>
                </a:solidFill>
                <a:cs typeface="+mn-ea"/>
                <a:sym typeface="+mn-lt"/>
              </a:rPr>
              <a:t>tempor</a:t>
            </a:r>
            <a:r>
              <a:rPr lang="en-US" sz="1200" dirty="0">
                <a:solidFill>
                  <a:schemeClr val="bg1"/>
                </a:solidFill>
                <a:cs typeface="+mn-ea"/>
                <a:sym typeface="+mn-lt"/>
              </a:rPr>
              <a:t> </a:t>
            </a:r>
            <a:r>
              <a:rPr lang="en-US" sz="1200" dirty="0" err="1">
                <a:solidFill>
                  <a:schemeClr val="bg1"/>
                </a:solidFill>
                <a:cs typeface="+mn-ea"/>
                <a:sym typeface="+mn-lt"/>
              </a:rPr>
              <a:t>incididunt</a:t>
            </a:r>
            <a:r>
              <a:rPr lang="en-US" sz="1200" dirty="0">
                <a:solidFill>
                  <a:schemeClr val="bg1"/>
                </a:solidFill>
                <a:cs typeface="+mn-ea"/>
                <a:sym typeface="+mn-lt"/>
              </a:rPr>
              <a:t> </a:t>
            </a:r>
            <a:r>
              <a:rPr lang="en-US" sz="1200" dirty="0" err="1">
                <a:solidFill>
                  <a:schemeClr val="bg1"/>
                </a:solidFill>
                <a:cs typeface="+mn-ea"/>
                <a:sym typeface="+mn-lt"/>
              </a:rPr>
              <a:t>ut</a:t>
            </a:r>
            <a:r>
              <a:rPr lang="en-US" sz="1200" dirty="0">
                <a:solidFill>
                  <a:schemeClr val="bg1"/>
                </a:solidFill>
                <a:cs typeface="+mn-ea"/>
                <a:sym typeface="+mn-lt"/>
              </a:rPr>
              <a:t> </a:t>
            </a:r>
            <a:r>
              <a:rPr lang="en-US" sz="1200" dirty="0" err="1">
                <a:solidFill>
                  <a:schemeClr val="bg1"/>
                </a:solidFill>
                <a:cs typeface="+mn-ea"/>
                <a:sym typeface="+mn-lt"/>
              </a:rPr>
              <a:t>labore</a:t>
            </a:r>
            <a:r>
              <a:rPr lang="en-US" sz="1200" dirty="0">
                <a:solidFill>
                  <a:schemeClr val="bg1"/>
                </a:solidFill>
                <a:cs typeface="+mn-ea"/>
                <a:sym typeface="+mn-lt"/>
              </a:rPr>
              <a:t> et </a:t>
            </a:r>
            <a:r>
              <a:rPr lang="en-US" sz="1200" dirty="0" err="1">
                <a:solidFill>
                  <a:schemeClr val="bg1"/>
                </a:solidFill>
                <a:cs typeface="+mn-ea"/>
                <a:sym typeface="+mn-lt"/>
              </a:rPr>
              <a:t>dolore</a:t>
            </a:r>
            <a:r>
              <a:rPr lang="en-US" sz="1200" dirty="0">
                <a:solidFill>
                  <a:schemeClr val="bg1"/>
                </a:solidFill>
                <a:cs typeface="+mn-ea"/>
                <a:sym typeface="+mn-lt"/>
              </a:rPr>
              <a:t> magna </a:t>
            </a:r>
            <a:r>
              <a:rPr lang="en-US" sz="1200" dirty="0" err="1">
                <a:solidFill>
                  <a:schemeClr val="bg1"/>
                </a:solidFill>
                <a:cs typeface="+mn-ea"/>
                <a:sym typeface="+mn-lt"/>
              </a:rPr>
              <a:t>aliqua</a:t>
            </a:r>
            <a:r>
              <a:rPr lang="vi-VN" sz="1200" dirty="0">
                <a:solidFill>
                  <a:schemeClr val="bg1"/>
                </a:solidFill>
                <a:cs typeface="+mn-ea"/>
                <a:sym typeface="+mn-lt"/>
              </a:rPr>
              <a:t>.</a:t>
            </a:r>
            <a:endParaRPr lang="en-US" sz="1200" dirty="0">
              <a:solidFill>
                <a:schemeClr val="bg1"/>
              </a:solidFill>
              <a:cs typeface="+mn-ea"/>
              <a:sym typeface="+mn-lt"/>
            </a:endParaRPr>
          </a:p>
        </p:txBody>
      </p:sp>
      <p:sp>
        <p:nvSpPr>
          <p:cNvPr id="26" name="TextBox 12"/>
          <p:cNvSpPr txBox="1">
            <a:spLocks noChangeArrowheads="1"/>
          </p:cNvSpPr>
          <p:nvPr/>
        </p:nvSpPr>
        <p:spPr bwMode="auto">
          <a:xfrm>
            <a:off x="9781320" y="2618581"/>
            <a:ext cx="1558925" cy="4619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3000" b="1">
                <a:solidFill>
                  <a:schemeClr val="bg1"/>
                </a:solidFill>
                <a:latin typeface="+mn-lt"/>
                <a:cs typeface="+mn-ea"/>
                <a:sym typeface="+mn-lt"/>
              </a:rPr>
              <a:t>$450</a:t>
            </a:r>
          </a:p>
        </p:txBody>
      </p:sp>
      <p:sp>
        <p:nvSpPr>
          <p:cNvPr id="27" name="TextBox 7"/>
          <p:cNvSpPr txBox="1">
            <a:spLocks noChangeArrowheads="1"/>
          </p:cNvSpPr>
          <p:nvPr/>
        </p:nvSpPr>
        <p:spPr bwMode="auto">
          <a:xfrm flipH="1">
            <a:off x="10222645" y="5660231"/>
            <a:ext cx="833438" cy="318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ct val="200000"/>
              </a:lnSpc>
            </a:pPr>
            <a:r>
              <a:rPr lang="zh-CN" altLang="en-US" sz="1200" b="1" dirty="0">
                <a:solidFill>
                  <a:schemeClr val="bg1"/>
                </a:solidFill>
                <a:latin typeface="+mn-lt"/>
                <a:cs typeface="+mn-ea"/>
                <a:sym typeface="+mn-lt"/>
              </a:rPr>
              <a:t>关键词</a:t>
            </a:r>
            <a:endParaRPr lang="en-US" altLang="en-US" sz="1200" b="1" dirty="0">
              <a:solidFill>
                <a:schemeClr val="bg1"/>
              </a:solidFill>
              <a:latin typeface="+mn-lt"/>
              <a:cs typeface="+mn-ea"/>
              <a:sym typeface="+mn-lt"/>
            </a:endParaRPr>
          </a:p>
        </p:txBody>
      </p:sp>
      <p:sp>
        <p:nvSpPr>
          <p:cNvPr id="28" name="Hình Chữ nhật Góc tròn 31"/>
          <p:cNvSpPr/>
          <p:nvPr/>
        </p:nvSpPr>
        <p:spPr>
          <a:xfrm>
            <a:off x="10162320" y="5742781"/>
            <a:ext cx="955675" cy="285750"/>
          </a:xfrm>
          <a:prstGeom prst="roundRect">
            <a:avLst>
              <a:gd name="adj" fmla="val 50000"/>
            </a:avLst>
          </a:prstGeom>
          <a:noFill/>
          <a:ln>
            <a:solidFill>
              <a:srgbClr val="22EDF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en-US">
              <a:solidFill>
                <a:schemeClr val="bg1"/>
              </a:solidFill>
              <a:cs typeface="+mn-ea"/>
              <a:sym typeface="+mn-lt"/>
            </a:endParaRPr>
          </a:p>
        </p:txBody>
      </p:sp>
      <p:sp>
        <p:nvSpPr>
          <p:cNvPr id="29" name="Rectangle 7"/>
          <p:cNvSpPr/>
          <p:nvPr/>
        </p:nvSpPr>
        <p:spPr>
          <a:xfrm>
            <a:off x="9273320" y="2305843"/>
            <a:ext cx="2573338" cy="3922713"/>
          </a:xfrm>
          <a:prstGeom prst="rect">
            <a:avLst/>
          </a:prstGeom>
          <a:noFill/>
          <a:ln w="25400">
            <a:solidFill>
              <a:srgbClr val="22EDF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vi-VN">
              <a:solidFill>
                <a:schemeClr val="bg1"/>
              </a:solidFill>
              <a:cs typeface="+mn-ea"/>
              <a:sym typeface="+mn-lt"/>
            </a:endParaRPr>
          </a:p>
        </p:txBody>
      </p:sp>
      <p:sp>
        <p:nvSpPr>
          <p:cNvPr id="30" name="TextBox 29"/>
          <p:cNvSpPr txBox="1"/>
          <p:nvPr/>
        </p:nvSpPr>
        <p:spPr>
          <a:xfrm>
            <a:off x="4249340" y="459886"/>
            <a:ext cx="3693319" cy="553998"/>
          </a:xfrm>
          <a:prstGeom prst="rect">
            <a:avLst/>
          </a:prstGeom>
          <a:noFill/>
        </p:spPr>
        <p:txBody>
          <a:bodyPr wrap="none" lIns="0" tIns="0" rIns="0" bIns="0" rtlCol="0">
            <a:spAutoFit/>
          </a:bodyPr>
          <a:lstStyle/>
          <a:p>
            <a:r>
              <a:rPr lang="zh-CN" altLang="en-US" sz="3600" b="1" dirty="0">
                <a:solidFill>
                  <a:schemeClr val="bg1"/>
                </a:solidFill>
                <a:cs typeface="+mn-ea"/>
                <a:sym typeface="+mn-lt"/>
              </a:rPr>
              <a:t>输入本页标题内容</a:t>
            </a:r>
            <a:endParaRPr lang="en-US" sz="3600" b="1" dirty="0">
              <a:solidFill>
                <a:schemeClr val="bg1"/>
              </a:solidFill>
              <a:cs typeface="+mn-ea"/>
              <a:sym typeface="+mn-lt"/>
            </a:endParaRPr>
          </a:p>
        </p:txBody>
      </p:sp>
      <p:cxnSp>
        <p:nvCxnSpPr>
          <p:cNvPr id="31" name="Straight Connector 30"/>
          <p:cNvCxnSpPr/>
          <p:nvPr/>
        </p:nvCxnSpPr>
        <p:spPr>
          <a:xfrm>
            <a:off x="5590523" y="1195369"/>
            <a:ext cx="101095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ircular Arrow 25"/>
          <p:cNvSpPr/>
          <p:nvPr/>
        </p:nvSpPr>
        <p:spPr>
          <a:xfrm>
            <a:off x="4126057" y="2117477"/>
            <a:ext cx="3737967" cy="3738942"/>
          </a:xfrm>
          <a:prstGeom prst="circularArrow">
            <a:avLst>
              <a:gd name="adj1" fmla="val 4668"/>
              <a:gd name="adj2" fmla="val 272909"/>
              <a:gd name="adj3" fmla="val 12840990"/>
              <a:gd name="adj4" fmla="val 15072185"/>
              <a:gd name="adj5" fmla="val 4847"/>
            </a:avLst>
          </a:prstGeom>
          <a:solidFill>
            <a:schemeClr val="bg1">
              <a:lumMod val="7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endParaRPr lang="zh-CN" altLang="en-US" sz="2000">
              <a:solidFill>
                <a:schemeClr val="bg1"/>
              </a:solidFill>
              <a:cs typeface="+mn-ea"/>
              <a:sym typeface="+mn-lt"/>
            </a:endParaRPr>
          </a:p>
        </p:txBody>
      </p:sp>
      <p:sp>
        <p:nvSpPr>
          <p:cNvPr id="3" name="Oval 3"/>
          <p:cNvSpPr/>
          <p:nvPr/>
        </p:nvSpPr>
        <p:spPr>
          <a:xfrm>
            <a:off x="7202411" y="3572639"/>
            <a:ext cx="1035193" cy="1035193"/>
          </a:xfrm>
          <a:prstGeom prst="ellipse">
            <a:avLst/>
          </a:prstGeom>
          <a:solidFill>
            <a:srgbClr val="22EDFE"/>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2000">
              <a:solidFill>
                <a:schemeClr val="bg1"/>
              </a:solidFill>
              <a:cs typeface="+mn-ea"/>
              <a:sym typeface="+mn-lt"/>
            </a:endParaRPr>
          </a:p>
        </p:txBody>
      </p:sp>
      <p:sp>
        <p:nvSpPr>
          <p:cNvPr id="4" name="Oval 4"/>
          <p:cNvSpPr/>
          <p:nvPr/>
        </p:nvSpPr>
        <p:spPr>
          <a:xfrm>
            <a:off x="6351607" y="4911858"/>
            <a:ext cx="1035193" cy="1035193"/>
          </a:xfrm>
          <a:prstGeom prst="ellipse">
            <a:avLst/>
          </a:prstGeom>
          <a:solidFill>
            <a:srgbClr val="22EDFE"/>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2000">
              <a:solidFill>
                <a:schemeClr val="bg1"/>
              </a:solidFill>
              <a:cs typeface="+mn-ea"/>
              <a:sym typeface="+mn-lt"/>
            </a:endParaRPr>
          </a:p>
        </p:txBody>
      </p:sp>
      <p:sp>
        <p:nvSpPr>
          <p:cNvPr id="5" name="Oval 5"/>
          <p:cNvSpPr/>
          <p:nvPr/>
        </p:nvSpPr>
        <p:spPr>
          <a:xfrm>
            <a:off x="6506710" y="2165162"/>
            <a:ext cx="1035193" cy="1035193"/>
          </a:xfrm>
          <a:prstGeom prst="ellipse">
            <a:avLst/>
          </a:prstGeom>
          <a:solidFill>
            <a:srgbClr val="22EDFE"/>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2000">
              <a:solidFill>
                <a:schemeClr val="bg1"/>
              </a:solidFill>
              <a:cs typeface="+mn-ea"/>
              <a:sym typeface="+mn-lt"/>
            </a:endParaRPr>
          </a:p>
        </p:txBody>
      </p:sp>
      <p:sp>
        <p:nvSpPr>
          <p:cNvPr id="6" name="Oval 6"/>
          <p:cNvSpPr/>
          <p:nvPr/>
        </p:nvSpPr>
        <p:spPr>
          <a:xfrm>
            <a:off x="4768665" y="1972399"/>
            <a:ext cx="1035193" cy="1035193"/>
          </a:xfrm>
          <a:prstGeom prst="ellipse">
            <a:avLst/>
          </a:prstGeom>
          <a:solidFill>
            <a:srgbClr val="22EDFE"/>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2000">
              <a:solidFill>
                <a:schemeClr val="bg1"/>
              </a:solidFill>
              <a:cs typeface="+mn-ea"/>
              <a:sym typeface="+mn-lt"/>
            </a:endParaRPr>
          </a:p>
        </p:txBody>
      </p:sp>
      <p:sp>
        <p:nvSpPr>
          <p:cNvPr id="7" name="Oval 7"/>
          <p:cNvSpPr/>
          <p:nvPr/>
        </p:nvSpPr>
        <p:spPr>
          <a:xfrm>
            <a:off x="4586092" y="4888854"/>
            <a:ext cx="1035193" cy="1035193"/>
          </a:xfrm>
          <a:prstGeom prst="ellipse">
            <a:avLst/>
          </a:prstGeom>
          <a:solidFill>
            <a:srgbClr val="22EDFE"/>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2000">
              <a:solidFill>
                <a:schemeClr val="bg1"/>
              </a:solidFill>
              <a:cs typeface="+mn-ea"/>
              <a:sym typeface="+mn-lt"/>
            </a:endParaRPr>
          </a:p>
        </p:txBody>
      </p:sp>
      <p:sp>
        <p:nvSpPr>
          <p:cNvPr id="8" name="Oval 8"/>
          <p:cNvSpPr/>
          <p:nvPr/>
        </p:nvSpPr>
        <p:spPr>
          <a:xfrm>
            <a:off x="3838629" y="3431012"/>
            <a:ext cx="1035193" cy="1035193"/>
          </a:xfrm>
          <a:prstGeom prst="ellipse">
            <a:avLst/>
          </a:prstGeom>
          <a:solidFill>
            <a:srgbClr val="22EDFE"/>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2000">
              <a:solidFill>
                <a:schemeClr val="bg1"/>
              </a:solidFill>
              <a:cs typeface="+mn-ea"/>
              <a:sym typeface="+mn-lt"/>
            </a:endParaRPr>
          </a:p>
        </p:txBody>
      </p:sp>
      <p:sp>
        <p:nvSpPr>
          <p:cNvPr id="9" name="TextBox 9"/>
          <p:cNvSpPr txBox="1"/>
          <p:nvPr/>
        </p:nvSpPr>
        <p:spPr>
          <a:xfrm>
            <a:off x="7771970" y="2165162"/>
            <a:ext cx="1800493" cy="403316"/>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bg1"/>
                </a:solidFill>
                <a:cs typeface="+mn-ea"/>
                <a:sym typeface="+mn-lt"/>
              </a:rPr>
              <a:t>输入您的小标题</a:t>
            </a:r>
            <a:endParaRPr lang="en-US" altLang="zh-CN" dirty="0">
              <a:solidFill>
                <a:schemeClr val="bg1"/>
              </a:solidFill>
              <a:cs typeface="+mn-ea"/>
              <a:sym typeface="+mn-lt"/>
            </a:endParaRPr>
          </a:p>
        </p:txBody>
      </p:sp>
      <p:sp>
        <p:nvSpPr>
          <p:cNvPr id="10" name="TextBox 10"/>
          <p:cNvSpPr txBox="1">
            <a:spLocks noChangeArrowheads="1"/>
          </p:cNvSpPr>
          <p:nvPr/>
        </p:nvSpPr>
        <p:spPr bwMode="auto">
          <a:xfrm>
            <a:off x="7788804" y="2460613"/>
            <a:ext cx="273808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id-ID" altLang="en-US" sz="1400" dirty="0">
                <a:solidFill>
                  <a:schemeClr val="bg1"/>
                </a:solidFill>
                <a:latin typeface="+mn-lt"/>
                <a:cs typeface="+mn-ea"/>
                <a:sym typeface="+mn-lt"/>
              </a:rPr>
              <a:t>Suitable for all </a:t>
            </a:r>
            <a:r>
              <a:rPr lang="en-US" altLang="en-US" sz="1400" dirty="0">
                <a:solidFill>
                  <a:schemeClr val="bg1"/>
                </a:solidFill>
                <a:latin typeface="+mn-lt"/>
                <a:cs typeface="+mn-ea"/>
                <a:sym typeface="+mn-lt"/>
              </a:rPr>
              <a:t>kind business, Lorem is not simply random text.</a:t>
            </a:r>
            <a:endParaRPr lang="en-US" altLang="en-US" sz="1400" b="1" dirty="0">
              <a:solidFill>
                <a:schemeClr val="bg1"/>
              </a:solidFill>
              <a:latin typeface="+mn-lt"/>
              <a:cs typeface="+mn-ea"/>
              <a:sym typeface="+mn-lt"/>
            </a:endParaRPr>
          </a:p>
        </p:txBody>
      </p:sp>
      <p:sp>
        <p:nvSpPr>
          <p:cNvPr id="11" name="TextBox 11"/>
          <p:cNvSpPr txBox="1"/>
          <p:nvPr/>
        </p:nvSpPr>
        <p:spPr>
          <a:xfrm>
            <a:off x="8450837" y="3697173"/>
            <a:ext cx="1800493" cy="403316"/>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bg1"/>
                </a:solidFill>
                <a:cs typeface="+mn-ea"/>
                <a:sym typeface="+mn-lt"/>
              </a:rPr>
              <a:t>输入您的小标题</a:t>
            </a:r>
            <a:endParaRPr lang="en-US" altLang="zh-CN" dirty="0">
              <a:solidFill>
                <a:schemeClr val="bg1"/>
              </a:solidFill>
              <a:cs typeface="+mn-ea"/>
              <a:sym typeface="+mn-lt"/>
            </a:endParaRPr>
          </a:p>
        </p:txBody>
      </p:sp>
      <p:sp>
        <p:nvSpPr>
          <p:cNvPr id="12" name="TextBox 12"/>
          <p:cNvSpPr txBox="1">
            <a:spLocks noChangeArrowheads="1"/>
          </p:cNvSpPr>
          <p:nvPr/>
        </p:nvSpPr>
        <p:spPr bwMode="auto">
          <a:xfrm>
            <a:off x="8467671" y="3992623"/>
            <a:ext cx="273808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id-ID" altLang="en-US" sz="1400" dirty="0">
                <a:solidFill>
                  <a:schemeClr val="bg1"/>
                </a:solidFill>
                <a:latin typeface="+mn-lt"/>
                <a:cs typeface="+mn-ea"/>
                <a:sym typeface="+mn-lt"/>
              </a:rPr>
              <a:t>Suitable for all </a:t>
            </a:r>
            <a:r>
              <a:rPr lang="en-US" altLang="en-US" sz="1400" dirty="0">
                <a:solidFill>
                  <a:schemeClr val="bg1"/>
                </a:solidFill>
                <a:latin typeface="+mn-lt"/>
                <a:cs typeface="+mn-ea"/>
                <a:sym typeface="+mn-lt"/>
              </a:rPr>
              <a:t>kind business, Lorem is not simply random text.</a:t>
            </a:r>
            <a:endParaRPr lang="en-US" altLang="en-US" sz="1400" b="1" dirty="0">
              <a:solidFill>
                <a:schemeClr val="bg1"/>
              </a:solidFill>
              <a:latin typeface="+mn-lt"/>
              <a:cs typeface="+mn-ea"/>
              <a:sym typeface="+mn-lt"/>
            </a:endParaRPr>
          </a:p>
        </p:txBody>
      </p:sp>
      <p:sp>
        <p:nvSpPr>
          <p:cNvPr id="13" name="TextBox 13"/>
          <p:cNvSpPr txBox="1"/>
          <p:nvPr/>
        </p:nvSpPr>
        <p:spPr>
          <a:xfrm>
            <a:off x="7668514" y="5184987"/>
            <a:ext cx="1800493" cy="403316"/>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bg1"/>
                </a:solidFill>
                <a:cs typeface="+mn-ea"/>
                <a:sym typeface="+mn-lt"/>
              </a:rPr>
              <a:t>输入您的小标题</a:t>
            </a:r>
            <a:endParaRPr lang="en-US" altLang="zh-CN" dirty="0">
              <a:solidFill>
                <a:schemeClr val="bg1"/>
              </a:solidFill>
              <a:cs typeface="+mn-ea"/>
              <a:sym typeface="+mn-lt"/>
            </a:endParaRPr>
          </a:p>
        </p:txBody>
      </p:sp>
      <p:sp>
        <p:nvSpPr>
          <p:cNvPr id="14" name="TextBox 14"/>
          <p:cNvSpPr txBox="1">
            <a:spLocks noChangeArrowheads="1"/>
          </p:cNvSpPr>
          <p:nvPr/>
        </p:nvSpPr>
        <p:spPr bwMode="auto">
          <a:xfrm>
            <a:off x="7685348" y="5480438"/>
            <a:ext cx="273808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id-ID" altLang="en-US" sz="1400" dirty="0">
                <a:solidFill>
                  <a:schemeClr val="bg1"/>
                </a:solidFill>
                <a:latin typeface="+mn-lt"/>
                <a:cs typeface="+mn-ea"/>
                <a:sym typeface="+mn-lt"/>
              </a:rPr>
              <a:t>Suitable for all </a:t>
            </a:r>
            <a:r>
              <a:rPr lang="en-US" altLang="en-US" sz="1400" dirty="0">
                <a:solidFill>
                  <a:schemeClr val="bg1"/>
                </a:solidFill>
                <a:latin typeface="+mn-lt"/>
                <a:cs typeface="+mn-ea"/>
                <a:sym typeface="+mn-lt"/>
              </a:rPr>
              <a:t>kind business, Lorem is not simply random text.</a:t>
            </a:r>
            <a:endParaRPr lang="en-US" altLang="en-US" sz="1400" b="1" dirty="0">
              <a:solidFill>
                <a:schemeClr val="bg1"/>
              </a:solidFill>
              <a:latin typeface="+mn-lt"/>
              <a:cs typeface="+mn-ea"/>
              <a:sym typeface="+mn-lt"/>
            </a:endParaRPr>
          </a:p>
        </p:txBody>
      </p:sp>
      <p:sp>
        <p:nvSpPr>
          <p:cNvPr id="15" name="TextBox 15"/>
          <p:cNvSpPr txBox="1"/>
          <p:nvPr/>
        </p:nvSpPr>
        <p:spPr>
          <a:xfrm>
            <a:off x="2860280" y="1997492"/>
            <a:ext cx="1800493" cy="403316"/>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bg1"/>
                </a:solidFill>
                <a:cs typeface="+mn-ea"/>
                <a:sym typeface="+mn-lt"/>
              </a:rPr>
              <a:t>输入您的小标题</a:t>
            </a:r>
            <a:endParaRPr lang="en-US" altLang="zh-CN" dirty="0">
              <a:solidFill>
                <a:schemeClr val="bg1"/>
              </a:solidFill>
              <a:cs typeface="+mn-ea"/>
              <a:sym typeface="+mn-lt"/>
            </a:endParaRPr>
          </a:p>
        </p:txBody>
      </p:sp>
      <p:sp>
        <p:nvSpPr>
          <p:cNvPr id="16" name="TextBox 16"/>
          <p:cNvSpPr txBox="1">
            <a:spLocks noChangeArrowheads="1"/>
          </p:cNvSpPr>
          <p:nvPr/>
        </p:nvSpPr>
        <p:spPr bwMode="auto">
          <a:xfrm>
            <a:off x="1862332" y="2284059"/>
            <a:ext cx="273808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r>
              <a:rPr lang="id-ID" altLang="en-US" sz="1400" dirty="0">
                <a:solidFill>
                  <a:schemeClr val="bg1"/>
                </a:solidFill>
                <a:latin typeface="+mn-lt"/>
                <a:cs typeface="+mn-ea"/>
                <a:sym typeface="+mn-lt"/>
              </a:rPr>
              <a:t>Suitable for all </a:t>
            </a:r>
            <a:r>
              <a:rPr lang="en-US" altLang="en-US" sz="1400" dirty="0">
                <a:solidFill>
                  <a:schemeClr val="bg1"/>
                </a:solidFill>
                <a:latin typeface="+mn-lt"/>
                <a:cs typeface="+mn-ea"/>
                <a:sym typeface="+mn-lt"/>
              </a:rPr>
              <a:t>kind business, Lorem is not simply random text.</a:t>
            </a:r>
            <a:endParaRPr lang="en-US" altLang="en-US" sz="1400" b="1" dirty="0">
              <a:solidFill>
                <a:schemeClr val="bg1"/>
              </a:solidFill>
              <a:latin typeface="+mn-lt"/>
              <a:cs typeface="+mn-ea"/>
              <a:sym typeface="+mn-lt"/>
            </a:endParaRPr>
          </a:p>
        </p:txBody>
      </p:sp>
      <p:sp>
        <p:nvSpPr>
          <p:cNvPr id="17" name="TextBox 17"/>
          <p:cNvSpPr txBox="1"/>
          <p:nvPr/>
        </p:nvSpPr>
        <p:spPr>
          <a:xfrm>
            <a:off x="2098497" y="3564901"/>
            <a:ext cx="1800493" cy="403316"/>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bg1"/>
                </a:solidFill>
                <a:cs typeface="+mn-ea"/>
                <a:sym typeface="+mn-lt"/>
              </a:rPr>
              <a:t>输入您的小标题</a:t>
            </a:r>
            <a:endParaRPr lang="en-US" altLang="zh-CN" dirty="0">
              <a:solidFill>
                <a:schemeClr val="bg1"/>
              </a:solidFill>
              <a:cs typeface="+mn-ea"/>
              <a:sym typeface="+mn-lt"/>
            </a:endParaRPr>
          </a:p>
        </p:txBody>
      </p:sp>
      <p:sp>
        <p:nvSpPr>
          <p:cNvPr id="18" name="TextBox 18"/>
          <p:cNvSpPr txBox="1">
            <a:spLocks noChangeArrowheads="1"/>
          </p:cNvSpPr>
          <p:nvPr/>
        </p:nvSpPr>
        <p:spPr bwMode="auto">
          <a:xfrm>
            <a:off x="1100549" y="3851468"/>
            <a:ext cx="273808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r>
              <a:rPr lang="id-ID" altLang="en-US" sz="1400" dirty="0">
                <a:solidFill>
                  <a:schemeClr val="bg1"/>
                </a:solidFill>
                <a:latin typeface="+mn-lt"/>
                <a:cs typeface="+mn-ea"/>
                <a:sym typeface="+mn-lt"/>
              </a:rPr>
              <a:t>Suitable for all </a:t>
            </a:r>
            <a:r>
              <a:rPr lang="en-US" altLang="en-US" sz="1400" dirty="0">
                <a:solidFill>
                  <a:schemeClr val="bg1"/>
                </a:solidFill>
                <a:latin typeface="+mn-lt"/>
                <a:cs typeface="+mn-ea"/>
                <a:sym typeface="+mn-lt"/>
              </a:rPr>
              <a:t>kind business, Lorem is not simply random text.</a:t>
            </a:r>
            <a:endParaRPr lang="en-US" altLang="en-US" sz="1400" b="1" dirty="0">
              <a:solidFill>
                <a:schemeClr val="bg1"/>
              </a:solidFill>
              <a:latin typeface="+mn-lt"/>
              <a:cs typeface="+mn-ea"/>
              <a:sym typeface="+mn-lt"/>
            </a:endParaRPr>
          </a:p>
        </p:txBody>
      </p:sp>
      <p:sp>
        <p:nvSpPr>
          <p:cNvPr id="19" name="TextBox 19"/>
          <p:cNvSpPr txBox="1"/>
          <p:nvPr/>
        </p:nvSpPr>
        <p:spPr>
          <a:xfrm>
            <a:off x="2788449" y="5093546"/>
            <a:ext cx="1800493" cy="403316"/>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bg1"/>
                </a:solidFill>
                <a:cs typeface="+mn-ea"/>
                <a:sym typeface="+mn-lt"/>
              </a:rPr>
              <a:t>输入您的小标题</a:t>
            </a:r>
            <a:endParaRPr lang="en-US" altLang="zh-CN" dirty="0">
              <a:solidFill>
                <a:schemeClr val="bg1"/>
              </a:solidFill>
              <a:cs typeface="+mn-ea"/>
              <a:sym typeface="+mn-lt"/>
            </a:endParaRPr>
          </a:p>
        </p:txBody>
      </p:sp>
      <p:sp>
        <p:nvSpPr>
          <p:cNvPr id="20" name="TextBox 20"/>
          <p:cNvSpPr txBox="1">
            <a:spLocks noChangeArrowheads="1"/>
          </p:cNvSpPr>
          <p:nvPr/>
        </p:nvSpPr>
        <p:spPr bwMode="auto">
          <a:xfrm>
            <a:off x="1790501" y="5380113"/>
            <a:ext cx="273808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r>
              <a:rPr lang="id-ID" altLang="en-US" sz="1400" dirty="0">
                <a:solidFill>
                  <a:schemeClr val="bg1"/>
                </a:solidFill>
                <a:latin typeface="+mn-lt"/>
                <a:cs typeface="+mn-ea"/>
                <a:sym typeface="+mn-lt"/>
              </a:rPr>
              <a:t>Suitable for all </a:t>
            </a:r>
            <a:r>
              <a:rPr lang="en-US" altLang="en-US" sz="1400" dirty="0">
                <a:solidFill>
                  <a:schemeClr val="bg1"/>
                </a:solidFill>
                <a:latin typeface="+mn-lt"/>
                <a:cs typeface="+mn-ea"/>
                <a:sym typeface="+mn-lt"/>
              </a:rPr>
              <a:t>kind business, Lorem is not simply random text.</a:t>
            </a:r>
            <a:endParaRPr lang="en-US" altLang="en-US" sz="1400" b="1" dirty="0">
              <a:solidFill>
                <a:schemeClr val="bg1"/>
              </a:solidFill>
              <a:latin typeface="+mn-lt"/>
              <a:cs typeface="+mn-ea"/>
              <a:sym typeface="+mn-lt"/>
            </a:endParaRPr>
          </a:p>
        </p:txBody>
      </p:sp>
      <p:sp>
        <p:nvSpPr>
          <p:cNvPr id="21" name="Freeform 160"/>
          <p:cNvSpPr/>
          <p:nvPr/>
        </p:nvSpPr>
        <p:spPr bwMode="auto">
          <a:xfrm>
            <a:off x="7459151" y="3844111"/>
            <a:ext cx="532506" cy="496072"/>
          </a:xfrm>
          <a:custGeom>
            <a:avLst/>
            <a:gdLst>
              <a:gd name="T0" fmla="*/ 73 w 80"/>
              <a:gd name="T1" fmla="*/ 32 h 72"/>
              <a:gd name="T2" fmla="*/ 41 w 80"/>
              <a:gd name="T3" fmla="*/ 63 h 72"/>
              <a:gd name="T4" fmla="*/ 39 w 80"/>
              <a:gd name="T5" fmla="*/ 63 h 72"/>
              <a:gd name="T6" fmla="*/ 39 w 80"/>
              <a:gd name="T7" fmla="*/ 61 h 72"/>
              <a:gd name="T8" fmla="*/ 70 w 80"/>
              <a:gd name="T9" fmla="*/ 29 h 72"/>
              <a:gd name="T10" fmla="*/ 70 w 80"/>
              <a:gd name="T11" fmla="*/ 9 h 72"/>
              <a:gd name="T12" fmla="*/ 50 w 80"/>
              <a:gd name="T13" fmla="*/ 9 h 72"/>
              <a:gd name="T14" fmla="*/ 8 w 80"/>
              <a:gd name="T15" fmla="*/ 51 h 72"/>
              <a:gd name="T16" fmla="*/ 8 w 80"/>
              <a:gd name="T17" fmla="*/ 65 h 72"/>
              <a:gd name="T18" fmla="*/ 23 w 80"/>
              <a:gd name="T19" fmla="*/ 65 h 72"/>
              <a:gd name="T20" fmla="*/ 55 w 80"/>
              <a:gd name="T21" fmla="*/ 33 h 72"/>
              <a:gd name="T22" fmla="*/ 55 w 80"/>
              <a:gd name="T23" fmla="*/ 23 h 72"/>
              <a:gd name="T24" fmla="*/ 46 w 80"/>
              <a:gd name="T25" fmla="*/ 23 h 72"/>
              <a:gd name="T26" fmla="*/ 23 w 80"/>
              <a:gd name="T27" fmla="*/ 46 h 72"/>
              <a:gd name="T28" fmla="*/ 21 w 80"/>
              <a:gd name="T29" fmla="*/ 46 h 72"/>
              <a:gd name="T30" fmla="*/ 21 w 80"/>
              <a:gd name="T31" fmla="*/ 43 h 72"/>
              <a:gd name="T32" fmla="*/ 43 w 80"/>
              <a:gd name="T33" fmla="*/ 21 h 72"/>
              <a:gd name="T34" fmla="*/ 58 w 80"/>
              <a:gd name="T35" fmla="*/ 21 h 72"/>
              <a:gd name="T36" fmla="*/ 58 w 80"/>
              <a:gd name="T37" fmla="*/ 36 h 72"/>
              <a:gd name="T38" fmla="*/ 26 w 80"/>
              <a:gd name="T39" fmla="*/ 68 h 72"/>
              <a:gd name="T40" fmla="*/ 16 w 80"/>
              <a:gd name="T41" fmla="*/ 72 h 72"/>
              <a:gd name="T42" fmla="*/ 6 w 80"/>
              <a:gd name="T43" fmla="*/ 68 h 72"/>
              <a:gd name="T44" fmla="*/ 6 w 80"/>
              <a:gd name="T45" fmla="*/ 48 h 72"/>
              <a:gd name="T46" fmla="*/ 47 w 80"/>
              <a:gd name="T47" fmla="*/ 7 h 72"/>
              <a:gd name="T48" fmla="*/ 73 w 80"/>
              <a:gd name="T49" fmla="*/ 7 h 72"/>
              <a:gd name="T50" fmla="*/ 73 w 80"/>
              <a:gd name="T5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72">
                <a:moveTo>
                  <a:pt x="73" y="32"/>
                </a:moveTo>
                <a:cubicBezTo>
                  <a:pt x="41" y="63"/>
                  <a:pt x="41" y="63"/>
                  <a:pt x="41" y="63"/>
                </a:cubicBezTo>
                <a:cubicBezTo>
                  <a:pt x="41" y="64"/>
                  <a:pt x="39" y="64"/>
                  <a:pt x="39" y="63"/>
                </a:cubicBezTo>
                <a:cubicBezTo>
                  <a:pt x="38" y="63"/>
                  <a:pt x="38" y="61"/>
                  <a:pt x="39" y="61"/>
                </a:cubicBezTo>
                <a:cubicBezTo>
                  <a:pt x="70" y="29"/>
                  <a:pt x="70" y="29"/>
                  <a:pt x="70" y="29"/>
                </a:cubicBezTo>
                <a:cubicBezTo>
                  <a:pt x="75" y="24"/>
                  <a:pt x="75" y="15"/>
                  <a:pt x="70" y="9"/>
                </a:cubicBezTo>
                <a:cubicBezTo>
                  <a:pt x="64" y="4"/>
                  <a:pt x="55" y="4"/>
                  <a:pt x="50" y="9"/>
                </a:cubicBezTo>
                <a:cubicBezTo>
                  <a:pt x="8" y="51"/>
                  <a:pt x="8" y="51"/>
                  <a:pt x="8" y="51"/>
                </a:cubicBezTo>
                <a:cubicBezTo>
                  <a:pt x="4" y="55"/>
                  <a:pt x="4" y="61"/>
                  <a:pt x="8" y="65"/>
                </a:cubicBezTo>
                <a:cubicBezTo>
                  <a:pt x="12" y="69"/>
                  <a:pt x="19" y="69"/>
                  <a:pt x="23" y="65"/>
                </a:cubicBezTo>
                <a:cubicBezTo>
                  <a:pt x="55" y="33"/>
                  <a:pt x="55" y="33"/>
                  <a:pt x="55" y="33"/>
                </a:cubicBezTo>
                <a:cubicBezTo>
                  <a:pt x="58" y="30"/>
                  <a:pt x="58" y="26"/>
                  <a:pt x="55" y="23"/>
                </a:cubicBezTo>
                <a:cubicBezTo>
                  <a:pt x="53" y="21"/>
                  <a:pt x="49" y="21"/>
                  <a:pt x="46" y="23"/>
                </a:cubicBezTo>
                <a:cubicBezTo>
                  <a:pt x="23" y="46"/>
                  <a:pt x="23" y="46"/>
                  <a:pt x="23" y="46"/>
                </a:cubicBezTo>
                <a:cubicBezTo>
                  <a:pt x="23" y="47"/>
                  <a:pt x="21" y="47"/>
                  <a:pt x="21" y="46"/>
                </a:cubicBezTo>
                <a:cubicBezTo>
                  <a:pt x="20" y="45"/>
                  <a:pt x="20" y="44"/>
                  <a:pt x="21" y="43"/>
                </a:cubicBezTo>
                <a:cubicBezTo>
                  <a:pt x="43" y="21"/>
                  <a:pt x="43" y="21"/>
                  <a:pt x="43" y="21"/>
                </a:cubicBezTo>
                <a:cubicBezTo>
                  <a:pt x="47" y="16"/>
                  <a:pt x="54" y="16"/>
                  <a:pt x="58" y="21"/>
                </a:cubicBezTo>
                <a:cubicBezTo>
                  <a:pt x="62" y="25"/>
                  <a:pt x="62" y="32"/>
                  <a:pt x="58" y="36"/>
                </a:cubicBezTo>
                <a:cubicBezTo>
                  <a:pt x="26" y="68"/>
                  <a:pt x="26" y="68"/>
                  <a:pt x="26" y="68"/>
                </a:cubicBezTo>
                <a:cubicBezTo>
                  <a:pt x="23" y="71"/>
                  <a:pt x="19" y="72"/>
                  <a:pt x="16" y="72"/>
                </a:cubicBezTo>
                <a:cubicBezTo>
                  <a:pt x="12" y="72"/>
                  <a:pt x="8" y="71"/>
                  <a:pt x="6" y="68"/>
                </a:cubicBezTo>
                <a:cubicBezTo>
                  <a:pt x="0" y="62"/>
                  <a:pt x="0" y="53"/>
                  <a:pt x="6" y="48"/>
                </a:cubicBezTo>
                <a:cubicBezTo>
                  <a:pt x="47" y="7"/>
                  <a:pt x="47" y="7"/>
                  <a:pt x="47" y="7"/>
                </a:cubicBezTo>
                <a:cubicBezTo>
                  <a:pt x="54" y="0"/>
                  <a:pt x="65" y="0"/>
                  <a:pt x="73" y="7"/>
                </a:cubicBezTo>
                <a:cubicBezTo>
                  <a:pt x="80" y="14"/>
                  <a:pt x="80" y="25"/>
                  <a:pt x="73" y="32"/>
                </a:cubicBez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solidFill>
              <a:cs typeface="+mn-ea"/>
              <a:sym typeface="+mn-lt"/>
            </a:endParaRPr>
          </a:p>
        </p:txBody>
      </p:sp>
      <p:sp>
        <p:nvSpPr>
          <p:cNvPr id="22" name="Freeform 165"/>
          <p:cNvSpPr>
            <a:spLocks noEditPoints="1"/>
          </p:cNvSpPr>
          <p:nvPr/>
        </p:nvSpPr>
        <p:spPr bwMode="auto">
          <a:xfrm>
            <a:off x="4090121" y="3677033"/>
            <a:ext cx="468044" cy="490468"/>
          </a:xfrm>
          <a:custGeom>
            <a:avLst/>
            <a:gdLst>
              <a:gd name="T0" fmla="*/ 59 w 71"/>
              <a:gd name="T1" fmla="*/ 54 h 71"/>
              <a:gd name="T2" fmla="*/ 53 w 71"/>
              <a:gd name="T3" fmla="*/ 62 h 71"/>
              <a:gd name="T4" fmla="*/ 52 w 71"/>
              <a:gd name="T5" fmla="*/ 69 h 71"/>
              <a:gd name="T6" fmla="*/ 28 w 71"/>
              <a:gd name="T7" fmla="*/ 61 h 71"/>
              <a:gd name="T8" fmla="*/ 67 w 71"/>
              <a:gd name="T9" fmla="*/ 18 h 71"/>
              <a:gd name="T10" fmla="*/ 69 w 71"/>
              <a:gd name="T11" fmla="*/ 11 h 71"/>
              <a:gd name="T12" fmla="*/ 69 w 71"/>
              <a:gd name="T13" fmla="*/ 3 h 71"/>
              <a:gd name="T14" fmla="*/ 64 w 71"/>
              <a:gd name="T15" fmla="*/ 0 h 71"/>
              <a:gd name="T16" fmla="*/ 57 w 71"/>
              <a:gd name="T17" fmla="*/ 5 h 71"/>
              <a:gd name="T18" fmla="*/ 46 w 71"/>
              <a:gd name="T19" fmla="*/ 7 h 71"/>
              <a:gd name="T20" fmla="*/ 39 w 71"/>
              <a:gd name="T21" fmla="*/ 6 h 71"/>
              <a:gd name="T22" fmla="*/ 14 w 71"/>
              <a:gd name="T23" fmla="*/ 31 h 71"/>
              <a:gd name="T24" fmla="*/ 14 w 71"/>
              <a:gd name="T25" fmla="*/ 32 h 71"/>
              <a:gd name="T26" fmla="*/ 18 w 71"/>
              <a:gd name="T27" fmla="*/ 31 h 71"/>
              <a:gd name="T28" fmla="*/ 39 w 71"/>
              <a:gd name="T29" fmla="*/ 8 h 71"/>
              <a:gd name="T30" fmla="*/ 10 w 71"/>
              <a:gd name="T31" fmla="*/ 43 h 71"/>
              <a:gd name="T32" fmla="*/ 0 w 71"/>
              <a:gd name="T33" fmla="*/ 71 h 71"/>
              <a:gd name="T34" fmla="*/ 2 w 71"/>
              <a:gd name="T35" fmla="*/ 71 h 71"/>
              <a:gd name="T36" fmla="*/ 52 w 71"/>
              <a:gd name="T37" fmla="*/ 71 h 71"/>
              <a:gd name="T38" fmla="*/ 54 w 71"/>
              <a:gd name="T39" fmla="*/ 61 h 71"/>
              <a:gd name="T40" fmla="*/ 59 w 71"/>
              <a:gd name="T41" fmla="*/ 56 h 71"/>
              <a:gd name="T42" fmla="*/ 70 w 71"/>
              <a:gd name="T43" fmla="*/ 55 h 71"/>
              <a:gd name="T44" fmla="*/ 48 w 71"/>
              <a:gd name="T45" fmla="*/ 9 h 71"/>
              <a:gd name="T46" fmla="*/ 56 w 71"/>
              <a:gd name="T47" fmla="*/ 8 h 71"/>
              <a:gd name="T48" fmla="*/ 62 w 71"/>
              <a:gd name="T49" fmla="*/ 15 h 71"/>
              <a:gd name="T50" fmla="*/ 64 w 71"/>
              <a:gd name="T51" fmla="*/ 18 h 71"/>
              <a:gd name="T52" fmla="*/ 49 w 71"/>
              <a:gd name="T53" fmla="*/ 35 h 71"/>
              <a:gd name="T54" fmla="*/ 60 w 71"/>
              <a:gd name="T55" fmla="*/ 22 h 71"/>
              <a:gd name="T56" fmla="*/ 59 w 71"/>
              <a:gd name="T57" fmla="*/ 13 h 71"/>
              <a:gd name="T58" fmla="*/ 59 w 71"/>
              <a:gd name="T59" fmla="*/ 21 h 71"/>
              <a:gd name="T60" fmla="*/ 36 w 71"/>
              <a:gd name="T61" fmla="*/ 22 h 71"/>
              <a:gd name="T62" fmla="*/ 64 w 71"/>
              <a:gd name="T63" fmla="*/ 11 h 71"/>
              <a:gd name="T64" fmla="*/ 60 w 71"/>
              <a:gd name="T65" fmla="*/ 7 h 71"/>
              <a:gd name="T66" fmla="*/ 66 w 71"/>
              <a:gd name="T67" fmla="*/ 4 h 71"/>
              <a:gd name="T68" fmla="*/ 67 w 71"/>
              <a:gd name="T69" fmla="*/ 9 h 71"/>
              <a:gd name="T70" fmla="*/ 64 w 71"/>
              <a:gd name="T71" fmla="*/ 11 h 71"/>
              <a:gd name="T72" fmla="*/ 48 w 71"/>
              <a:gd name="T73" fmla="*/ 37 h 71"/>
              <a:gd name="T74" fmla="*/ 44 w 71"/>
              <a:gd name="T75" fmla="*/ 38 h 71"/>
              <a:gd name="T76" fmla="*/ 43 w 71"/>
              <a:gd name="T77" fmla="*/ 36 h 71"/>
              <a:gd name="T78" fmla="*/ 34 w 71"/>
              <a:gd name="T79" fmla="*/ 23 h 71"/>
              <a:gd name="T80" fmla="*/ 43 w 71"/>
              <a:gd name="T81" fmla="*/ 36 h 71"/>
              <a:gd name="T82" fmla="*/ 28 w 71"/>
              <a:gd name="T83" fmla="*/ 51 h 71"/>
              <a:gd name="T84" fmla="*/ 29 w 71"/>
              <a:gd name="T85" fmla="*/ 53 h 71"/>
              <a:gd name="T86" fmla="*/ 43 w 71"/>
              <a:gd name="T87" fmla="*/ 39 h 71"/>
              <a:gd name="T88" fmla="*/ 27 w 71"/>
              <a:gd name="T89" fmla="*/ 58 h 71"/>
              <a:gd name="T90" fmla="*/ 31 w 71"/>
              <a:gd name="T91" fmla="*/ 27 h 71"/>
              <a:gd name="T92" fmla="*/ 25 w 71"/>
              <a:gd name="T93" fmla="*/ 60 h 71"/>
              <a:gd name="T94" fmla="*/ 4 w 71"/>
              <a:gd name="T95" fmla="*/ 62 h 71"/>
              <a:gd name="T96" fmla="*/ 25 w 71"/>
              <a:gd name="T97" fmla="*/ 60 h 71"/>
              <a:gd name="T98" fmla="*/ 7 w 71"/>
              <a:gd name="T99" fmla="*/ 67 h 71"/>
              <a:gd name="T100" fmla="*/ 4 w 71"/>
              <a:gd name="T101"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1">
                <a:moveTo>
                  <a:pt x="69" y="54"/>
                </a:moveTo>
                <a:cubicBezTo>
                  <a:pt x="59" y="54"/>
                  <a:pt x="59" y="54"/>
                  <a:pt x="59" y="54"/>
                </a:cubicBezTo>
                <a:cubicBezTo>
                  <a:pt x="55" y="54"/>
                  <a:pt x="52" y="54"/>
                  <a:pt x="51" y="56"/>
                </a:cubicBezTo>
                <a:cubicBezTo>
                  <a:pt x="50" y="58"/>
                  <a:pt x="51" y="60"/>
                  <a:pt x="53" y="62"/>
                </a:cubicBezTo>
                <a:cubicBezTo>
                  <a:pt x="56" y="66"/>
                  <a:pt x="56" y="68"/>
                  <a:pt x="56" y="68"/>
                </a:cubicBezTo>
                <a:cubicBezTo>
                  <a:pt x="56" y="69"/>
                  <a:pt x="54" y="69"/>
                  <a:pt x="52" y="69"/>
                </a:cubicBezTo>
                <a:cubicBezTo>
                  <a:pt x="13" y="69"/>
                  <a:pt x="13" y="69"/>
                  <a:pt x="13" y="69"/>
                </a:cubicBezTo>
                <a:cubicBezTo>
                  <a:pt x="18" y="68"/>
                  <a:pt x="24" y="65"/>
                  <a:pt x="28" y="61"/>
                </a:cubicBezTo>
                <a:cubicBezTo>
                  <a:pt x="64" y="25"/>
                  <a:pt x="64" y="25"/>
                  <a:pt x="64" y="25"/>
                </a:cubicBezTo>
                <a:cubicBezTo>
                  <a:pt x="66" y="23"/>
                  <a:pt x="67" y="21"/>
                  <a:pt x="67" y="18"/>
                </a:cubicBezTo>
                <a:cubicBezTo>
                  <a:pt x="67" y="17"/>
                  <a:pt x="67" y="15"/>
                  <a:pt x="66" y="14"/>
                </a:cubicBezTo>
                <a:cubicBezTo>
                  <a:pt x="69" y="11"/>
                  <a:pt x="69" y="11"/>
                  <a:pt x="69" y="11"/>
                </a:cubicBezTo>
                <a:cubicBezTo>
                  <a:pt x="70" y="10"/>
                  <a:pt x="71" y="8"/>
                  <a:pt x="71" y="7"/>
                </a:cubicBezTo>
                <a:cubicBezTo>
                  <a:pt x="71" y="6"/>
                  <a:pt x="70" y="4"/>
                  <a:pt x="69" y="3"/>
                </a:cubicBezTo>
                <a:cubicBezTo>
                  <a:pt x="68" y="2"/>
                  <a:pt x="68" y="2"/>
                  <a:pt x="68" y="2"/>
                </a:cubicBezTo>
                <a:cubicBezTo>
                  <a:pt x="67" y="1"/>
                  <a:pt x="65" y="0"/>
                  <a:pt x="64" y="0"/>
                </a:cubicBezTo>
                <a:cubicBezTo>
                  <a:pt x="63" y="0"/>
                  <a:pt x="61" y="1"/>
                  <a:pt x="60" y="2"/>
                </a:cubicBezTo>
                <a:cubicBezTo>
                  <a:pt x="57" y="5"/>
                  <a:pt x="57" y="5"/>
                  <a:pt x="57" y="5"/>
                </a:cubicBezTo>
                <a:cubicBezTo>
                  <a:pt x="56" y="4"/>
                  <a:pt x="55" y="4"/>
                  <a:pt x="53" y="4"/>
                </a:cubicBezTo>
                <a:cubicBezTo>
                  <a:pt x="50" y="4"/>
                  <a:pt x="48" y="5"/>
                  <a:pt x="46" y="7"/>
                </a:cubicBezTo>
                <a:cubicBezTo>
                  <a:pt x="45" y="8"/>
                  <a:pt x="45" y="8"/>
                  <a:pt x="45" y="8"/>
                </a:cubicBezTo>
                <a:cubicBezTo>
                  <a:pt x="39" y="6"/>
                  <a:pt x="39" y="6"/>
                  <a:pt x="39" y="6"/>
                </a:cubicBezTo>
                <a:cubicBezTo>
                  <a:pt x="39" y="6"/>
                  <a:pt x="38" y="6"/>
                  <a:pt x="38" y="6"/>
                </a:cubicBezTo>
                <a:cubicBezTo>
                  <a:pt x="14" y="31"/>
                  <a:pt x="14" y="31"/>
                  <a:pt x="14" y="31"/>
                </a:cubicBezTo>
                <a:cubicBezTo>
                  <a:pt x="14" y="31"/>
                  <a:pt x="13" y="31"/>
                  <a:pt x="14" y="32"/>
                </a:cubicBezTo>
                <a:cubicBezTo>
                  <a:pt x="14" y="32"/>
                  <a:pt x="14" y="32"/>
                  <a:pt x="14" y="32"/>
                </a:cubicBezTo>
                <a:cubicBezTo>
                  <a:pt x="14" y="32"/>
                  <a:pt x="15" y="32"/>
                  <a:pt x="15" y="32"/>
                </a:cubicBezTo>
                <a:cubicBezTo>
                  <a:pt x="16" y="32"/>
                  <a:pt x="17" y="32"/>
                  <a:pt x="18" y="31"/>
                </a:cubicBezTo>
                <a:cubicBezTo>
                  <a:pt x="19" y="30"/>
                  <a:pt x="19" y="29"/>
                  <a:pt x="19" y="28"/>
                </a:cubicBezTo>
                <a:cubicBezTo>
                  <a:pt x="39" y="8"/>
                  <a:pt x="39" y="8"/>
                  <a:pt x="39" y="8"/>
                </a:cubicBezTo>
                <a:cubicBezTo>
                  <a:pt x="44" y="9"/>
                  <a:pt x="44" y="9"/>
                  <a:pt x="44" y="9"/>
                </a:cubicBezTo>
                <a:cubicBezTo>
                  <a:pt x="10" y="43"/>
                  <a:pt x="10" y="43"/>
                  <a:pt x="10" y="43"/>
                </a:cubicBezTo>
                <a:cubicBezTo>
                  <a:pt x="1" y="52"/>
                  <a:pt x="0" y="68"/>
                  <a:pt x="0" y="69"/>
                </a:cubicBezTo>
                <a:cubicBezTo>
                  <a:pt x="0" y="70"/>
                  <a:pt x="0" y="70"/>
                  <a:pt x="0" y="71"/>
                </a:cubicBezTo>
                <a:cubicBezTo>
                  <a:pt x="1" y="71"/>
                  <a:pt x="1" y="71"/>
                  <a:pt x="2" y="71"/>
                </a:cubicBezTo>
                <a:cubicBezTo>
                  <a:pt x="2" y="71"/>
                  <a:pt x="2" y="71"/>
                  <a:pt x="2" y="71"/>
                </a:cubicBezTo>
                <a:cubicBezTo>
                  <a:pt x="2" y="71"/>
                  <a:pt x="3" y="71"/>
                  <a:pt x="4" y="71"/>
                </a:cubicBezTo>
                <a:cubicBezTo>
                  <a:pt x="52" y="71"/>
                  <a:pt x="52" y="71"/>
                  <a:pt x="52" y="71"/>
                </a:cubicBezTo>
                <a:cubicBezTo>
                  <a:pt x="54" y="71"/>
                  <a:pt x="57" y="71"/>
                  <a:pt x="58" y="69"/>
                </a:cubicBezTo>
                <a:cubicBezTo>
                  <a:pt x="59" y="67"/>
                  <a:pt x="58" y="65"/>
                  <a:pt x="54" y="61"/>
                </a:cubicBezTo>
                <a:cubicBezTo>
                  <a:pt x="53" y="58"/>
                  <a:pt x="53" y="58"/>
                  <a:pt x="53" y="57"/>
                </a:cubicBezTo>
                <a:cubicBezTo>
                  <a:pt x="53" y="56"/>
                  <a:pt x="55" y="56"/>
                  <a:pt x="59" y="56"/>
                </a:cubicBezTo>
                <a:cubicBezTo>
                  <a:pt x="69" y="56"/>
                  <a:pt x="69" y="56"/>
                  <a:pt x="69" y="56"/>
                </a:cubicBezTo>
                <a:cubicBezTo>
                  <a:pt x="69" y="56"/>
                  <a:pt x="70" y="56"/>
                  <a:pt x="70" y="55"/>
                </a:cubicBezTo>
                <a:cubicBezTo>
                  <a:pt x="70" y="54"/>
                  <a:pt x="69" y="54"/>
                  <a:pt x="69" y="54"/>
                </a:cubicBezTo>
                <a:close/>
                <a:moveTo>
                  <a:pt x="48" y="9"/>
                </a:moveTo>
                <a:cubicBezTo>
                  <a:pt x="49" y="8"/>
                  <a:pt x="51" y="7"/>
                  <a:pt x="53" y="7"/>
                </a:cubicBezTo>
                <a:cubicBezTo>
                  <a:pt x="54" y="7"/>
                  <a:pt x="55" y="7"/>
                  <a:pt x="56" y="8"/>
                </a:cubicBezTo>
                <a:cubicBezTo>
                  <a:pt x="56" y="8"/>
                  <a:pt x="56" y="8"/>
                  <a:pt x="56" y="9"/>
                </a:cubicBezTo>
                <a:cubicBezTo>
                  <a:pt x="62" y="15"/>
                  <a:pt x="62" y="15"/>
                  <a:pt x="62" y="15"/>
                </a:cubicBezTo>
                <a:cubicBezTo>
                  <a:pt x="63" y="15"/>
                  <a:pt x="63" y="15"/>
                  <a:pt x="63" y="15"/>
                </a:cubicBezTo>
                <a:cubicBezTo>
                  <a:pt x="64" y="16"/>
                  <a:pt x="64" y="17"/>
                  <a:pt x="64" y="18"/>
                </a:cubicBezTo>
                <a:cubicBezTo>
                  <a:pt x="64" y="20"/>
                  <a:pt x="63" y="22"/>
                  <a:pt x="62" y="23"/>
                </a:cubicBezTo>
                <a:cubicBezTo>
                  <a:pt x="49" y="35"/>
                  <a:pt x="49" y="35"/>
                  <a:pt x="49" y="35"/>
                </a:cubicBezTo>
                <a:cubicBezTo>
                  <a:pt x="48" y="34"/>
                  <a:pt x="48" y="34"/>
                  <a:pt x="48" y="34"/>
                </a:cubicBezTo>
                <a:cubicBezTo>
                  <a:pt x="60" y="22"/>
                  <a:pt x="60" y="22"/>
                  <a:pt x="60" y="22"/>
                </a:cubicBezTo>
                <a:cubicBezTo>
                  <a:pt x="63" y="20"/>
                  <a:pt x="63" y="16"/>
                  <a:pt x="60" y="13"/>
                </a:cubicBezTo>
                <a:cubicBezTo>
                  <a:pt x="60" y="13"/>
                  <a:pt x="59" y="13"/>
                  <a:pt x="59" y="13"/>
                </a:cubicBezTo>
                <a:cubicBezTo>
                  <a:pt x="58" y="14"/>
                  <a:pt x="58" y="14"/>
                  <a:pt x="59" y="15"/>
                </a:cubicBezTo>
                <a:cubicBezTo>
                  <a:pt x="60" y="16"/>
                  <a:pt x="60" y="19"/>
                  <a:pt x="59" y="21"/>
                </a:cubicBezTo>
                <a:cubicBezTo>
                  <a:pt x="47" y="33"/>
                  <a:pt x="47" y="33"/>
                  <a:pt x="47" y="33"/>
                </a:cubicBezTo>
                <a:cubicBezTo>
                  <a:pt x="36" y="22"/>
                  <a:pt x="36" y="22"/>
                  <a:pt x="36" y="22"/>
                </a:cubicBezTo>
                <a:lnTo>
                  <a:pt x="48" y="9"/>
                </a:lnTo>
                <a:close/>
                <a:moveTo>
                  <a:pt x="64" y="11"/>
                </a:moveTo>
                <a:cubicBezTo>
                  <a:pt x="60" y="7"/>
                  <a:pt x="60" y="7"/>
                  <a:pt x="60" y="7"/>
                </a:cubicBezTo>
                <a:cubicBezTo>
                  <a:pt x="60" y="7"/>
                  <a:pt x="60" y="7"/>
                  <a:pt x="60" y="7"/>
                </a:cubicBezTo>
                <a:cubicBezTo>
                  <a:pt x="62" y="4"/>
                  <a:pt x="62" y="4"/>
                  <a:pt x="62" y="4"/>
                </a:cubicBezTo>
                <a:cubicBezTo>
                  <a:pt x="63" y="3"/>
                  <a:pt x="65" y="3"/>
                  <a:pt x="66" y="4"/>
                </a:cubicBezTo>
                <a:cubicBezTo>
                  <a:pt x="67" y="5"/>
                  <a:pt x="67" y="5"/>
                  <a:pt x="67" y="5"/>
                </a:cubicBezTo>
                <a:cubicBezTo>
                  <a:pt x="68" y="6"/>
                  <a:pt x="68" y="8"/>
                  <a:pt x="67" y="9"/>
                </a:cubicBezTo>
                <a:cubicBezTo>
                  <a:pt x="64" y="11"/>
                  <a:pt x="64" y="11"/>
                  <a:pt x="64" y="11"/>
                </a:cubicBezTo>
                <a:cubicBezTo>
                  <a:pt x="64" y="11"/>
                  <a:pt x="64" y="11"/>
                  <a:pt x="64" y="11"/>
                </a:cubicBezTo>
                <a:close/>
                <a:moveTo>
                  <a:pt x="47" y="36"/>
                </a:moveTo>
                <a:cubicBezTo>
                  <a:pt x="48" y="37"/>
                  <a:pt x="48" y="37"/>
                  <a:pt x="48" y="37"/>
                </a:cubicBezTo>
                <a:cubicBezTo>
                  <a:pt x="46" y="39"/>
                  <a:pt x="46" y="39"/>
                  <a:pt x="46" y="39"/>
                </a:cubicBezTo>
                <a:cubicBezTo>
                  <a:pt x="44" y="38"/>
                  <a:pt x="44" y="38"/>
                  <a:pt x="44" y="38"/>
                </a:cubicBezTo>
                <a:lnTo>
                  <a:pt x="47" y="36"/>
                </a:lnTo>
                <a:close/>
                <a:moveTo>
                  <a:pt x="43" y="36"/>
                </a:moveTo>
                <a:cubicBezTo>
                  <a:pt x="32" y="25"/>
                  <a:pt x="32" y="25"/>
                  <a:pt x="32" y="25"/>
                </a:cubicBezTo>
                <a:cubicBezTo>
                  <a:pt x="34" y="23"/>
                  <a:pt x="34" y="23"/>
                  <a:pt x="34" y="23"/>
                </a:cubicBezTo>
                <a:cubicBezTo>
                  <a:pt x="45" y="34"/>
                  <a:pt x="45" y="34"/>
                  <a:pt x="45" y="34"/>
                </a:cubicBezTo>
                <a:lnTo>
                  <a:pt x="43" y="36"/>
                </a:lnTo>
                <a:close/>
                <a:moveTo>
                  <a:pt x="42" y="38"/>
                </a:moveTo>
                <a:cubicBezTo>
                  <a:pt x="28" y="51"/>
                  <a:pt x="28" y="51"/>
                  <a:pt x="28" y="51"/>
                </a:cubicBezTo>
                <a:cubicBezTo>
                  <a:pt x="28" y="51"/>
                  <a:pt x="28" y="52"/>
                  <a:pt x="28" y="52"/>
                </a:cubicBezTo>
                <a:cubicBezTo>
                  <a:pt x="29" y="53"/>
                  <a:pt x="29" y="53"/>
                  <a:pt x="29" y="53"/>
                </a:cubicBezTo>
                <a:cubicBezTo>
                  <a:pt x="29" y="53"/>
                  <a:pt x="30" y="53"/>
                  <a:pt x="30" y="52"/>
                </a:cubicBezTo>
                <a:cubicBezTo>
                  <a:pt x="43" y="39"/>
                  <a:pt x="43" y="39"/>
                  <a:pt x="43" y="39"/>
                </a:cubicBezTo>
                <a:cubicBezTo>
                  <a:pt x="44" y="41"/>
                  <a:pt x="44" y="41"/>
                  <a:pt x="44" y="41"/>
                </a:cubicBezTo>
                <a:cubicBezTo>
                  <a:pt x="27" y="58"/>
                  <a:pt x="27" y="58"/>
                  <a:pt x="27" y="58"/>
                </a:cubicBezTo>
                <a:cubicBezTo>
                  <a:pt x="13" y="45"/>
                  <a:pt x="13" y="45"/>
                  <a:pt x="13" y="45"/>
                </a:cubicBezTo>
                <a:cubicBezTo>
                  <a:pt x="31" y="27"/>
                  <a:pt x="31" y="27"/>
                  <a:pt x="31" y="27"/>
                </a:cubicBezTo>
                <a:lnTo>
                  <a:pt x="42" y="38"/>
                </a:lnTo>
                <a:close/>
                <a:moveTo>
                  <a:pt x="25" y="60"/>
                </a:moveTo>
                <a:cubicBezTo>
                  <a:pt x="21" y="64"/>
                  <a:pt x="14" y="66"/>
                  <a:pt x="9" y="67"/>
                </a:cubicBezTo>
                <a:cubicBezTo>
                  <a:pt x="4" y="62"/>
                  <a:pt x="4" y="62"/>
                  <a:pt x="4" y="62"/>
                </a:cubicBezTo>
                <a:cubicBezTo>
                  <a:pt x="5" y="57"/>
                  <a:pt x="7" y="50"/>
                  <a:pt x="11" y="46"/>
                </a:cubicBezTo>
                <a:lnTo>
                  <a:pt x="25" y="60"/>
                </a:lnTo>
                <a:close/>
                <a:moveTo>
                  <a:pt x="4" y="64"/>
                </a:moveTo>
                <a:cubicBezTo>
                  <a:pt x="7" y="67"/>
                  <a:pt x="7" y="67"/>
                  <a:pt x="7" y="67"/>
                </a:cubicBezTo>
                <a:cubicBezTo>
                  <a:pt x="5" y="68"/>
                  <a:pt x="4" y="68"/>
                  <a:pt x="3" y="68"/>
                </a:cubicBezTo>
                <a:cubicBezTo>
                  <a:pt x="3" y="67"/>
                  <a:pt x="3" y="66"/>
                  <a:pt x="4" y="64"/>
                </a:cubicBez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solidFill>
              <a:cs typeface="+mn-ea"/>
              <a:sym typeface="+mn-lt"/>
            </a:endParaRPr>
          </a:p>
        </p:txBody>
      </p:sp>
      <p:sp>
        <p:nvSpPr>
          <p:cNvPr id="23" name="Freeform 21"/>
          <p:cNvSpPr>
            <a:spLocks noEditPoints="1"/>
          </p:cNvSpPr>
          <p:nvPr/>
        </p:nvSpPr>
        <p:spPr bwMode="auto">
          <a:xfrm>
            <a:off x="6617397" y="5191166"/>
            <a:ext cx="503613" cy="492422"/>
          </a:xfrm>
          <a:custGeom>
            <a:avLst/>
            <a:gdLst>
              <a:gd name="T0" fmla="*/ 58 w 76"/>
              <a:gd name="T1" fmla="*/ 8 h 72"/>
              <a:gd name="T2" fmla="*/ 67 w 76"/>
              <a:gd name="T3" fmla="*/ 2 h 72"/>
              <a:gd name="T4" fmla="*/ 67 w 76"/>
              <a:gd name="T5" fmla="*/ 13 h 72"/>
              <a:gd name="T6" fmla="*/ 48 w 76"/>
              <a:gd name="T7" fmla="*/ 30 h 72"/>
              <a:gd name="T8" fmla="*/ 63 w 76"/>
              <a:gd name="T9" fmla="*/ 13 h 72"/>
              <a:gd name="T10" fmla="*/ 66 w 76"/>
              <a:gd name="T11" fmla="*/ 4 h 72"/>
              <a:gd name="T12" fmla="*/ 56 w 76"/>
              <a:gd name="T13" fmla="*/ 14 h 72"/>
              <a:gd name="T14" fmla="*/ 76 w 76"/>
              <a:gd name="T15" fmla="*/ 65 h 72"/>
              <a:gd name="T16" fmla="*/ 62 w 76"/>
              <a:gd name="T17" fmla="*/ 68 h 72"/>
              <a:gd name="T18" fmla="*/ 19 w 76"/>
              <a:gd name="T19" fmla="*/ 28 h 72"/>
              <a:gd name="T20" fmla="*/ 16 w 76"/>
              <a:gd name="T21" fmla="*/ 33 h 72"/>
              <a:gd name="T22" fmla="*/ 2 w 76"/>
              <a:gd name="T23" fmla="*/ 19 h 72"/>
              <a:gd name="T24" fmla="*/ 7 w 76"/>
              <a:gd name="T25" fmla="*/ 16 h 72"/>
              <a:gd name="T26" fmla="*/ 8 w 76"/>
              <a:gd name="T27" fmla="*/ 13 h 72"/>
              <a:gd name="T28" fmla="*/ 15 w 76"/>
              <a:gd name="T29" fmla="*/ 4 h 72"/>
              <a:gd name="T30" fmla="*/ 17 w 76"/>
              <a:gd name="T31" fmla="*/ 4 h 72"/>
              <a:gd name="T32" fmla="*/ 36 w 76"/>
              <a:gd name="T33" fmla="*/ 1 h 72"/>
              <a:gd name="T34" fmla="*/ 42 w 76"/>
              <a:gd name="T35" fmla="*/ 6 h 72"/>
              <a:gd name="T36" fmla="*/ 32 w 76"/>
              <a:gd name="T37" fmla="*/ 10 h 72"/>
              <a:gd name="T38" fmla="*/ 73 w 76"/>
              <a:gd name="T39" fmla="*/ 58 h 72"/>
              <a:gd name="T40" fmla="*/ 15 w 76"/>
              <a:gd name="T41" fmla="*/ 7 h 72"/>
              <a:gd name="T42" fmla="*/ 28 w 76"/>
              <a:gd name="T43" fmla="*/ 16 h 72"/>
              <a:gd name="T44" fmla="*/ 37 w 76"/>
              <a:gd name="T45" fmla="*/ 6 h 72"/>
              <a:gd name="T46" fmla="*/ 39 w 76"/>
              <a:gd name="T47" fmla="*/ 5 h 72"/>
              <a:gd name="T48" fmla="*/ 29 w 76"/>
              <a:gd name="T49" fmla="*/ 3 h 72"/>
              <a:gd name="T50" fmla="*/ 22 w 76"/>
              <a:gd name="T51" fmla="*/ 8 h 72"/>
              <a:gd name="T52" fmla="*/ 21 w 76"/>
              <a:gd name="T53" fmla="*/ 10 h 72"/>
              <a:gd name="T54" fmla="*/ 16 w 76"/>
              <a:gd name="T55" fmla="*/ 10 h 72"/>
              <a:gd name="T56" fmla="*/ 11 w 76"/>
              <a:gd name="T57" fmla="*/ 15 h 72"/>
              <a:gd name="T58" fmla="*/ 13 w 76"/>
              <a:gd name="T59" fmla="*/ 19 h 72"/>
              <a:gd name="T60" fmla="*/ 10 w 76"/>
              <a:gd name="T61" fmla="*/ 17 h 72"/>
              <a:gd name="T62" fmla="*/ 6 w 76"/>
              <a:gd name="T63" fmla="*/ 19 h 72"/>
              <a:gd name="T64" fmla="*/ 13 w 76"/>
              <a:gd name="T65" fmla="*/ 31 h 72"/>
              <a:gd name="T66" fmla="*/ 14 w 76"/>
              <a:gd name="T67" fmla="*/ 30 h 72"/>
              <a:gd name="T68" fmla="*/ 20 w 76"/>
              <a:gd name="T69" fmla="*/ 25 h 72"/>
              <a:gd name="T70" fmla="*/ 71 w 76"/>
              <a:gd name="T71" fmla="*/ 60 h 72"/>
              <a:gd name="T72" fmla="*/ 64 w 76"/>
              <a:gd name="T73" fmla="*/ 66 h 72"/>
              <a:gd name="T74" fmla="*/ 38 w 76"/>
              <a:gd name="T75" fmla="*/ 47 h 72"/>
              <a:gd name="T76" fmla="*/ 19 w 76"/>
              <a:gd name="T77" fmla="*/ 70 h 72"/>
              <a:gd name="T78" fmla="*/ 7 w 76"/>
              <a:gd name="T79" fmla="*/ 65 h 72"/>
              <a:gd name="T80" fmla="*/ 2 w 76"/>
              <a:gd name="T81" fmla="*/ 53 h 72"/>
              <a:gd name="T82" fmla="*/ 23 w 76"/>
              <a:gd name="T83" fmla="*/ 34 h 72"/>
              <a:gd name="T84" fmla="*/ 28 w 76"/>
              <a:gd name="T85" fmla="*/ 37 h 72"/>
              <a:gd name="T86" fmla="*/ 23 w 76"/>
              <a:gd name="T87" fmla="*/ 37 h 72"/>
              <a:gd name="T88" fmla="*/ 6 w 76"/>
              <a:gd name="T89" fmla="*/ 60 h 72"/>
              <a:gd name="T90" fmla="*/ 29 w 76"/>
              <a:gd name="T91" fmla="*/ 40 h 72"/>
              <a:gd name="T92" fmla="*/ 11 w 76"/>
              <a:gd name="T93" fmla="*/ 65 h 72"/>
              <a:gd name="T94" fmla="*/ 17 w 76"/>
              <a:gd name="T95" fmla="*/ 68 h 72"/>
              <a:gd name="T96" fmla="*/ 35 w 76"/>
              <a:gd name="T97" fmla="*/ 45 h 72"/>
              <a:gd name="T98" fmla="*/ 38 w 76"/>
              <a:gd name="T99" fmla="*/ 47 h 72"/>
              <a:gd name="T100" fmla="*/ 28 w 76"/>
              <a:gd name="T101"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2">
                <a:moveTo>
                  <a:pt x="42" y="25"/>
                </a:moveTo>
                <a:cubicBezTo>
                  <a:pt x="54" y="12"/>
                  <a:pt x="54" y="12"/>
                  <a:pt x="54" y="12"/>
                </a:cubicBezTo>
                <a:cubicBezTo>
                  <a:pt x="56" y="11"/>
                  <a:pt x="57" y="9"/>
                  <a:pt x="58" y="8"/>
                </a:cubicBezTo>
                <a:cubicBezTo>
                  <a:pt x="58" y="7"/>
                  <a:pt x="59" y="6"/>
                  <a:pt x="59" y="5"/>
                </a:cubicBezTo>
                <a:cubicBezTo>
                  <a:pt x="60" y="4"/>
                  <a:pt x="65" y="2"/>
                  <a:pt x="66" y="2"/>
                </a:cubicBezTo>
                <a:cubicBezTo>
                  <a:pt x="66" y="2"/>
                  <a:pt x="66" y="2"/>
                  <a:pt x="67" y="2"/>
                </a:cubicBezTo>
                <a:cubicBezTo>
                  <a:pt x="70" y="5"/>
                  <a:pt x="70" y="5"/>
                  <a:pt x="70" y="5"/>
                </a:cubicBezTo>
                <a:cubicBezTo>
                  <a:pt x="71" y="6"/>
                  <a:pt x="71" y="6"/>
                  <a:pt x="71" y="7"/>
                </a:cubicBezTo>
                <a:cubicBezTo>
                  <a:pt x="70" y="7"/>
                  <a:pt x="68" y="12"/>
                  <a:pt x="67" y="13"/>
                </a:cubicBezTo>
                <a:cubicBezTo>
                  <a:pt x="66" y="14"/>
                  <a:pt x="65" y="14"/>
                  <a:pt x="64" y="15"/>
                </a:cubicBezTo>
                <a:cubicBezTo>
                  <a:pt x="63" y="16"/>
                  <a:pt x="61" y="17"/>
                  <a:pt x="60" y="18"/>
                </a:cubicBezTo>
                <a:cubicBezTo>
                  <a:pt x="48" y="30"/>
                  <a:pt x="48" y="30"/>
                  <a:pt x="48" y="30"/>
                </a:cubicBezTo>
                <a:cubicBezTo>
                  <a:pt x="46" y="29"/>
                  <a:pt x="46" y="29"/>
                  <a:pt x="46" y="29"/>
                </a:cubicBezTo>
                <a:cubicBezTo>
                  <a:pt x="59" y="16"/>
                  <a:pt x="59" y="16"/>
                  <a:pt x="59" y="16"/>
                </a:cubicBezTo>
                <a:cubicBezTo>
                  <a:pt x="60" y="15"/>
                  <a:pt x="62" y="14"/>
                  <a:pt x="63" y="13"/>
                </a:cubicBezTo>
                <a:cubicBezTo>
                  <a:pt x="64" y="12"/>
                  <a:pt x="65" y="12"/>
                  <a:pt x="66" y="12"/>
                </a:cubicBezTo>
                <a:cubicBezTo>
                  <a:pt x="66" y="11"/>
                  <a:pt x="68" y="8"/>
                  <a:pt x="68" y="6"/>
                </a:cubicBezTo>
                <a:cubicBezTo>
                  <a:pt x="66" y="4"/>
                  <a:pt x="66" y="4"/>
                  <a:pt x="66" y="4"/>
                </a:cubicBezTo>
                <a:cubicBezTo>
                  <a:pt x="64" y="5"/>
                  <a:pt x="61" y="6"/>
                  <a:pt x="61" y="7"/>
                </a:cubicBezTo>
                <a:cubicBezTo>
                  <a:pt x="60" y="7"/>
                  <a:pt x="60" y="8"/>
                  <a:pt x="59" y="9"/>
                </a:cubicBezTo>
                <a:cubicBezTo>
                  <a:pt x="58" y="10"/>
                  <a:pt x="57" y="12"/>
                  <a:pt x="56" y="14"/>
                </a:cubicBezTo>
                <a:cubicBezTo>
                  <a:pt x="43" y="26"/>
                  <a:pt x="43" y="26"/>
                  <a:pt x="43" y="26"/>
                </a:cubicBezTo>
                <a:lnTo>
                  <a:pt x="42" y="25"/>
                </a:lnTo>
                <a:close/>
                <a:moveTo>
                  <a:pt x="76" y="65"/>
                </a:moveTo>
                <a:cubicBezTo>
                  <a:pt x="76" y="67"/>
                  <a:pt x="76" y="69"/>
                  <a:pt x="74" y="70"/>
                </a:cubicBezTo>
                <a:cubicBezTo>
                  <a:pt x="73" y="71"/>
                  <a:pt x="71" y="72"/>
                  <a:pt x="69" y="72"/>
                </a:cubicBezTo>
                <a:cubicBezTo>
                  <a:pt x="67" y="72"/>
                  <a:pt x="64" y="71"/>
                  <a:pt x="62" y="68"/>
                </a:cubicBezTo>
                <a:cubicBezTo>
                  <a:pt x="22" y="27"/>
                  <a:pt x="22" y="27"/>
                  <a:pt x="22" y="27"/>
                </a:cubicBezTo>
                <a:cubicBezTo>
                  <a:pt x="21" y="27"/>
                  <a:pt x="21" y="28"/>
                  <a:pt x="20" y="28"/>
                </a:cubicBezTo>
                <a:cubicBezTo>
                  <a:pt x="20" y="28"/>
                  <a:pt x="19" y="28"/>
                  <a:pt x="19" y="28"/>
                </a:cubicBezTo>
                <a:cubicBezTo>
                  <a:pt x="19" y="28"/>
                  <a:pt x="19" y="29"/>
                  <a:pt x="19" y="29"/>
                </a:cubicBezTo>
                <a:cubicBezTo>
                  <a:pt x="19" y="30"/>
                  <a:pt x="18" y="30"/>
                  <a:pt x="18" y="31"/>
                </a:cubicBezTo>
                <a:cubicBezTo>
                  <a:pt x="16" y="33"/>
                  <a:pt x="16" y="33"/>
                  <a:pt x="16" y="33"/>
                </a:cubicBezTo>
                <a:cubicBezTo>
                  <a:pt x="16" y="33"/>
                  <a:pt x="15" y="34"/>
                  <a:pt x="13" y="34"/>
                </a:cubicBezTo>
                <a:cubicBezTo>
                  <a:pt x="11" y="34"/>
                  <a:pt x="9" y="32"/>
                  <a:pt x="6" y="29"/>
                </a:cubicBezTo>
                <a:cubicBezTo>
                  <a:pt x="0" y="24"/>
                  <a:pt x="1" y="20"/>
                  <a:pt x="2" y="19"/>
                </a:cubicBezTo>
                <a:cubicBezTo>
                  <a:pt x="4" y="17"/>
                  <a:pt x="4" y="17"/>
                  <a:pt x="4" y="17"/>
                </a:cubicBezTo>
                <a:cubicBezTo>
                  <a:pt x="5" y="16"/>
                  <a:pt x="5" y="16"/>
                  <a:pt x="6" y="16"/>
                </a:cubicBezTo>
                <a:cubicBezTo>
                  <a:pt x="6" y="16"/>
                  <a:pt x="7" y="16"/>
                  <a:pt x="7" y="16"/>
                </a:cubicBezTo>
                <a:cubicBezTo>
                  <a:pt x="7" y="15"/>
                  <a:pt x="7" y="15"/>
                  <a:pt x="7" y="14"/>
                </a:cubicBezTo>
                <a:cubicBezTo>
                  <a:pt x="7" y="14"/>
                  <a:pt x="8" y="13"/>
                  <a:pt x="8" y="13"/>
                </a:cubicBezTo>
                <a:cubicBezTo>
                  <a:pt x="8" y="13"/>
                  <a:pt x="8" y="13"/>
                  <a:pt x="8" y="13"/>
                </a:cubicBezTo>
                <a:cubicBezTo>
                  <a:pt x="9" y="12"/>
                  <a:pt x="9" y="12"/>
                  <a:pt x="9" y="12"/>
                </a:cubicBezTo>
                <a:cubicBezTo>
                  <a:pt x="9" y="10"/>
                  <a:pt x="9" y="8"/>
                  <a:pt x="11" y="6"/>
                </a:cubicBezTo>
                <a:cubicBezTo>
                  <a:pt x="12" y="5"/>
                  <a:pt x="13" y="4"/>
                  <a:pt x="15" y="4"/>
                </a:cubicBezTo>
                <a:cubicBezTo>
                  <a:pt x="16" y="4"/>
                  <a:pt x="16" y="4"/>
                  <a:pt x="17" y="4"/>
                </a:cubicBezTo>
                <a:cubicBezTo>
                  <a:pt x="17" y="4"/>
                  <a:pt x="17" y="4"/>
                  <a:pt x="17" y="4"/>
                </a:cubicBezTo>
                <a:cubicBezTo>
                  <a:pt x="17" y="4"/>
                  <a:pt x="17" y="4"/>
                  <a:pt x="17" y="4"/>
                </a:cubicBezTo>
                <a:cubicBezTo>
                  <a:pt x="17" y="4"/>
                  <a:pt x="18" y="3"/>
                  <a:pt x="18" y="3"/>
                </a:cubicBezTo>
                <a:cubicBezTo>
                  <a:pt x="21" y="1"/>
                  <a:pt x="25" y="0"/>
                  <a:pt x="29" y="0"/>
                </a:cubicBezTo>
                <a:cubicBezTo>
                  <a:pt x="32" y="0"/>
                  <a:pt x="35" y="1"/>
                  <a:pt x="36" y="1"/>
                </a:cubicBezTo>
                <a:cubicBezTo>
                  <a:pt x="37" y="1"/>
                  <a:pt x="37" y="1"/>
                  <a:pt x="37" y="1"/>
                </a:cubicBezTo>
                <a:cubicBezTo>
                  <a:pt x="39" y="1"/>
                  <a:pt x="40" y="2"/>
                  <a:pt x="41" y="3"/>
                </a:cubicBezTo>
                <a:cubicBezTo>
                  <a:pt x="42" y="4"/>
                  <a:pt x="43" y="5"/>
                  <a:pt x="42" y="6"/>
                </a:cubicBezTo>
                <a:cubicBezTo>
                  <a:pt x="42" y="7"/>
                  <a:pt x="41" y="9"/>
                  <a:pt x="38" y="9"/>
                </a:cubicBezTo>
                <a:cubicBezTo>
                  <a:pt x="38" y="9"/>
                  <a:pt x="38" y="9"/>
                  <a:pt x="38" y="9"/>
                </a:cubicBezTo>
                <a:cubicBezTo>
                  <a:pt x="36" y="9"/>
                  <a:pt x="34" y="10"/>
                  <a:pt x="32" y="10"/>
                </a:cubicBezTo>
                <a:cubicBezTo>
                  <a:pt x="32" y="11"/>
                  <a:pt x="32" y="11"/>
                  <a:pt x="32" y="11"/>
                </a:cubicBezTo>
                <a:cubicBezTo>
                  <a:pt x="32" y="13"/>
                  <a:pt x="33" y="15"/>
                  <a:pt x="31" y="17"/>
                </a:cubicBezTo>
                <a:cubicBezTo>
                  <a:pt x="73" y="58"/>
                  <a:pt x="73" y="58"/>
                  <a:pt x="73" y="58"/>
                </a:cubicBezTo>
                <a:cubicBezTo>
                  <a:pt x="75" y="60"/>
                  <a:pt x="76" y="62"/>
                  <a:pt x="76" y="65"/>
                </a:cubicBezTo>
                <a:close/>
                <a:moveTo>
                  <a:pt x="12" y="11"/>
                </a:moveTo>
                <a:cubicBezTo>
                  <a:pt x="15" y="7"/>
                  <a:pt x="15" y="7"/>
                  <a:pt x="15" y="7"/>
                </a:cubicBezTo>
                <a:cubicBezTo>
                  <a:pt x="14" y="7"/>
                  <a:pt x="13" y="8"/>
                  <a:pt x="13" y="8"/>
                </a:cubicBezTo>
                <a:cubicBezTo>
                  <a:pt x="12" y="9"/>
                  <a:pt x="12" y="10"/>
                  <a:pt x="12" y="11"/>
                </a:cubicBezTo>
                <a:close/>
                <a:moveTo>
                  <a:pt x="28" y="16"/>
                </a:moveTo>
                <a:cubicBezTo>
                  <a:pt x="29" y="15"/>
                  <a:pt x="29" y="13"/>
                  <a:pt x="29" y="12"/>
                </a:cubicBezTo>
                <a:cubicBezTo>
                  <a:pt x="29" y="10"/>
                  <a:pt x="29" y="9"/>
                  <a:pt x="31" y="8"/>
                </a:cubicBezTo>
                <a:cubicBezTo>
                  <a:pt x="33" y="7"/>
                  <a:pt x="35" y="6"/>
                  <a:pt x="37" y="6"/>
                </a:cubicBezTo>
                <a:cubicBezTo>
                  <a:pt x="38" y="6"/>
                  <a:pt x="38" y="6"/>
                  <a:pt x="38" y="6"/>
                </a:cubicBezTo>
                <a:cubicBezTo>
                  <a:pt x="39" y="6"/>
                  <a:pt x="39" y="6"/>
                  <a:pt x="39" y="5"/>
                </a:cubicBezTo>
                <a:cubicBezTo>
                  <a:pt x="39" y="5"/>
                  <a:pt x="39" y="5"/>
                  <a:pt x="39" y="5"/>
                </a:cubicBezTo>
                <a:cubicBezTo>
                  <a:pt x="39" y="4"/>
                  <a:pt x="38" y="4"/>
                  <a:pt x="37" y="4"/>
                </a:cubicBezTo>
                <a:cubicBezTo>
                  <a:pt x="36" y="4"/>
                  <a:pt x="36" y="4"/>
                  <a:pt x="36" y="4"/>
                </a:cubicBezTo>
                <a:cubicBezTo>
                  <a:pt x="34" y="3"/>
                  <a:pt x="32" y="3"/>
                  <a:pt x="29" y="3"/>
                </a:cubicBezTo>
                <a:cubicBezTo>
                  <a:pt x="25" y="3"/>
                  <a:pt x="22" y="4"/>
                  <a:pt x="20" y="6"/>
                </a:cubicBezTo>
                <a:cubicBezTo>
                  <a:pt x="20" y="6"/>
                  <a:pt x="20" y="6"/>
                  <a:pt x="21" y="7"/>
                </a:cubicBezTo>
                <a:cubicBezTo>
                  <a:pt x="21" y="8"/>
                  <a:pt x="22" y="8"/>
                  <a:pt x="22" y="8"/>
                </a:cubicBezTo>
                <a:cubicBezTo>
                  <a:pt x="23" y="9"/>
                  <a:pt x="23" y="9"/>
                  <a:pt x="23" y="10"/>
                </a:cubicBezTo>
                <a:cubicBezTo>
                  <a:pt x="22" y="10"/>
                  <a:pt x="22" y="10"/>
                  <a:pt x="22" y="10"/>
                </a:cubicBezTo>
                <a:cubicBezTo>
                  <a:pt x="21" y="10"/>
                  <a:pt x="21" y="10"/>
                  <a:pt x="21" y="10"/>
                </a:cubicBezTo>
                <a:cubicBezTo>
                  <a:pt x="21" y="10"/>
                  <a:pt x="20" y="9"/>
                  <a:pt x="19" y="8"/>
                </a:cubicBezTo>
                <a:cubicBezTo>
                  <a:pt x="19" y="7"/>
                  <a:pt x="19" y="7"/>
                  <a:pt x="18" y="7"/>
                </a:cubicBezTo>
                <a:cubicBezTo>
                  <a:pt x="16" y="10"/>
                  <a:pt x="16" y="10"/>
                  <a:pt x="16" y="10"/>
                </a:cubicBezTo>
                <a:cubicBezTo>
                  <a:pt x="12" y="13"/>
                  <a:pt x="12" y="13"/>
                  <a:pt x="12" y="13"/>
                </a:cubicBezTo>
                <a:cubicBezTo>
                  <a:pt x="12" y="13"/>
                  <a:pt x="12" y="13"/>
                  <a:pt x="12" y="13"/>
                </a:cubicBezTo>
                <a:cubicBezTo>
                  <a:pt x="11" y="15"/>
                  <a:pt x="11" y="15"/>
                  <a:pt x="11" y="15"/>
                </a:cubicBezTo>
                <a:cubicBezTo>
                  <a:pt x="11" y="15"/>
                  <a:pt x="11" y="15"/>
                  <a:pt x="11" y="16"/>
                </a:cubicBezTo>
                <a:cubicBezTo>
                  <a:pt x="12" y="17"/>
                  <a:pt x="13" y="18"/>
                  <a:pt x="13" y="18"/>
                </a:cubicBezTo>
                <a:cubicBezTo>
                  <a:pt x="13" y="18"/>
                  <a:pt x="13" y="18"/>
                  <a:pt x="13" y="19"/>
                </a:cubicBezTo>
                <a:cubicBezTo>
                  <a:pt x="13" y="19"/>
                  <a:pt x="13" y="19"/>
                  <a:pt x="12" y="19"/>
                </a:cubicBezTo>
                <a:cubicBezTo>
                  <a:pt x="12" y="19"/>
                  <a:pt x="12" y="19"/>
                  <a:pt x="12" y="19"/>
                </a:cubicBezTo>
                <a:cubicBezTo>
                  <a:pt x="12" y="19"/>
                  <a:pt x="11" y="19"/>
                  <a:pt x="10" y="17"/>
                </a:cubicBezTo>
                <a:cubicBezTo>
                  <a:pt x="10" y="17"/>
                  <a:pt x="10" y="17"/>
                  <a:pt x="10" y="17"/>
                </a:cubicBezTo>
                <a:cubicBezTo>
                  <a:pt x="9" y="17"/>
                  <a:pt x="9" y="18"/>
                  <a:pt x="9" y="18"/>
                </a:cubicBezTo>
                <a:cubicBezTo>
                  <a:pt x="8" y="19"/>
                  <a:pt x="7" y="19"/>
                  <a:pt x="6" y="19"/>
                </a:cubicBezTo>
                <a:cubicBezTo>
                  <a:pt x="4" y="21"/>
                  <a:pt x="4" y="21"/>
                  <a:pt x="4" y="21"/>
                </a:cubicBezTo>
                <a:cubicBezTo>
                  <a:pt x="4" y="22"/>
                  <a:pt x="4" y="24"/>
                  <a:pt x="8" y="27"/>
                </a:cubicBezTo>
                <a:cubicBezTo>
                  <a:pt x="10" y="30"/>
                  <a:pt x="12" y="31"/>
                  <a:pt x="13" y="31"/>
                </a:cubicBezTo>
                <a:cubicBezTo>
                  <a:pt x="13" y="32"/>
                  <a:pt x="13" y="32"/>
                  <a:pt x="13" y="32"/>
                </a:cubicBezTo>
                <a:cubicBezTo>
                  <a:pt x="13" y="31"/>
                  <a:pt x="13" y="31"/>
                  <a:pt x="13" y="31"/>
                </a:cubicBezTo>
                <a:cubicBezTo>
                  <a:pt x="14" y="31"/>
                  <a:pt x="14" y="30"/>
                  <a:pt x="14" y="30"/>
                </a:cubicBezTo>
                <a:cubicBezTo>
                  <a:pt x="16" y="29"/>
                  <a:pt x="16" y="29"/>
                  <a:pt x="16" y="29"/>
                </a:cubicBezTo>
                <a:cubicBezTo>
                  <a:pt x="16" y="28"/>
                  <a:pt x="16" y="27"/>
                  <a:pt x="17" y="26"/>
                </a:cubicBezTo>
                <a:cubicBezTo>
                  <a:pt x="18" y="25"/>
                  <a:pt x="19" y="25"/>
                  <a:pt x="20" y="25"/>
                </a:cubicBezTo>
                <a:lnTo>
                  <a:pt x="28" y="16"/>
                </a:lnTo>
                <a:close/>
                <a:moveTo>
                  <a:pt x="73" y="65"/>
                </a:moveTo>
                <a:cubicBezTo>
                  <a:pt x="73" y="63"/>
                  <a:pt x="72" y="61"/>
                  <a:pt x="71" y="60"/>
                </a:cubicBezTo>
                <a:cubicBezTo>
                  <a:pt x="29" y="19"/>
                  <a:pt x="29" y="19"/>
                  <a:pt x="29" y="19"/>
                </a:cubicBezTo>
                <a:cubicBezTo>
                  <a:pt x="23" y="24"/>
                  <a:pt x="23" y="24"/>
                  <a:pt x="23" y="24"/>
                </a:cubicBezTo>
                <a:cubicBezTo>
                  <a:pt x="64" y="66"/>
                  <a:pt x="64" y="66"/>
                  <a:pt x="64" y="66"/>
                </a:cubicBezTo>
                <a:cubicBezTo>
                  <a:pt x="67" y="69"/>
                  <a:pt x="70" y="70"/>
                  <a:pt x="72" y="68"/>
                </a:cubicBezTo>
                <a:cubicBezTo>
                  <a:pt x="73" y="67"/>
                  <a:pt x="73" y="66"/>
                  <a:pt x="73" y="65"/>
                </a:cubicBezTo>
                <a:close/>
                <a:moveTo>
                  <a:pt x="38" y="47"/>
                </a:moveTo>
                <a:cubicBezTo>
                  <a:pt x="38" y="48"/>
                  <a:pt x="39" y="50"/>
                  <a:pt x="38" y="51"/>
                </a:cubicBezTo>
                <a:cubicBezTo>
                  <a:pt x="28" y="60"/>
                  <a:pt x="28" y="60"/>
                  <a:pt x="28" y="60"/>
                </a:cubicBezTo>
                <a:cubicBezTo>
                  <a:pt x="19" y="70"/>
                  <a:pt x="19" y="70"/>
                  <a:pt x="19" y="70"/>
                </a:cubicBezTo>
                <a:cubicBezTo>
                  <a:pt x="18" y="71"/>
                  <a:pt x="17" y="71"/>
                  <a:pt x="16" y="71"/>
                </a:cubicBezTo>
                <a:cubicBezTo>
                  <a:pt x="14" y="71"/>
                  <a:pt x="12" y="70"/>
                  <a:pt x="10" y="68"/>
                </a:cubicBezTo>
                <a:cubicBezTo>
                  <a:pt x="7" y="65"/>
                  <a:pt x="7" y="65"/>
                  <a:pt x="7" y="65"/>
                </a:cubicBezTo>
                <a:cubicBezTo>
                  <a:pt x="4" y="62"/>
                  <a:pt x="4" y="62"/>
                  <a:pt x="4" y="62"/>
                </a:cubicBezTo>
                <a:cubicBezTo>
                  <a:pt x="2" y="61"/>
                  <a:pt x="2" y="59"/>
                  <a:pt x="1" y="58"/>
                </a:cubicBezTo>
                <a:cubicBezTo>
                  <a:pt x="1" y="56"/>
                  <a:pt x="1" y="54"/>
                  <a:pt x="2" y="53"/>
                </a:cubicBezTo>
                <a:cubicBezTo>
                  <a:pt x="12" y="44"/>
                  <a:pt x="12" y="44"/>
                  <a:pt x="12" y="44"/>
                </a:cubicBezTo>
                <a:cubicBezTo>
                  <a:pt x="21" y="35"/>
                  <a:pt x="21" y="35"/>
                  <a:pt x="21" y="35"/>
                </a:cubicBezTo>
                <a:cubicBezTo>
                  <a:pt x="22" y="34"/>
                  <a:pt x="22" y="34"/>
                  <a:pt x="23" y="34"/>
                </a:cubicBezTo>
                <a:cubicBezTo>
                  <a:pt x="24" y="34"/>
                  <a:pt x="25" y="34"/>
                  <a:pt x="25" y="34"/>
                </a:cubicBezTo>
                <a:cubicBezTo>
                  <a:pt x="25" y="34"/>
                  <a:pt x="26" y="34"/>
                  <a:pt x="26" y="34"/>
                </a:cubicBezTo>
                <a:cubicBezTo>
                  <a:pt x="28" y="37"/>
                  <a:pt x="28" y="37"/>
                  <a:pt x="28" y="37"/>
                </a:cubicBezTo>
                <a:cubicBezTo>
                  <a:pt x="28" y="37"/>
                  <a:pt x="28" y="37"/>
                  <a:pt x="28" y="37"/>
                </a:cubicBezTo>
                <a:cubicBezTo>
                  <a:pt x="27" y="38"/>
                  <a:pt x="26" y="37"/>
                  <a:pt x="25" y="37"/>
                </a:cubicBezTo>
                <a:cubicBezTo>
                  <a:pt x="24" y="37"/>
                  <a:pt x="24" y="37"/>
                  <a:pt x="23" y="37"/>
                </a:cubicBezTo>
                <a:cubicBezTo>
                  <a:pt x="4" y="56"/>
                  <a:pt x="4" y="56"/>
                  <a:pt x="4" y="56"/>
                </a:cubicBezTo>
                <a:cubicBezTo>
                  <a:pt x="4" y="56"/>
                  <a:pt x="4" y="56"/>
                  <a:pt x="4" y="57"/>
                </a:cubicBezTo>
                <a:cubicBezTo>
                  <a:pt x="5" y="58"/>
                  <a:pt x="5" y="59"/>
                  <a:pt x="6" y="60"/>
                </a:cubicBezTo>
                <a:cubicBezTo>
                  <a:pt x="6" y="60"/>
                  <a:pt x="7" y="61"/>
                  <a:pt x="7" y="61"/>
                </a:cubicBezTo>
                <a:cubicBezTo>
                  <a:pt x="28" y="40"/>
                  <a:pt x="28" y="40"/>
                  <a:pt x="28" y="40"/>
                </a:cubicBezTo>
                <a:cubicBezTo>
                  <a:pt x="28" y="40"/>
                  <a:pt x="29" y="40"/>
                  <a:pt x="29" y="40"/>
                </a:cubicBezTo>
                <a:cubicBezTo>
                  <a:pt x="32" y="43"/>
                  <a:pt x="32" y="43"/>
                  <a:pt x="32" y="43"/>
                </a:cubicBezTo>
                <a:cubicBezTo>
                  <a:pt x="32" y="44"/>
                  <a:pt x="32" y="44"/>
                  <a:pt x="32" y="45"/>
                </a:cubicBezTo>
                <a:cubicBezTo>
                  <a:pt x="11" y="65"/>
                  <a:pt x="11" y="65"/>
                  <a:pt x="11" y="65"/>
                </a:cubicBezTo>
                <a:cubicBezTo>
                  <a:pt x="12" y="66"/>
                  <a:pt x="12" y="66"/>
                  <a:pt x="12" y="66"/>
                </a:cubicBezTo>
                <a:cubicBezTo>
                  <a:pt x="13" y="67"/>
                  <a:pt x="15" y="68"/>
                  <a:pt x="16" y="68"/>
                </a:cubicBezTo>
                <a:cubicBezTo>
                  <a:pt x="16" y="68"/>
                  <a:pt x="17" y="68"/>
                  <a:pt x="17" y="68"/>
                </a:cubicBezTo>
                <a:cubicBezTo>
                  <a:pt x="35" y="49"/>
                  <a:pt x="35" y="49"/>
                  <a:pt x="35" y="49"/>
                </a:cubicBezTo>
                <a:cubicBezTo>
                  <a:pt x="35" y="49"/>
                  <a:pt x="35" y="48"/>
                  <a:pt x="35" y="48"/>
                </a:cubicBezTo>
                <a:cubicBezTo>
                  <a:pt x="35" y="47"/>
                  <a:pt x="35" y="46"/>
                  <a:pt x="35" y="45"/>
                </a:cubicBezTo>
                <a:cubicBezTo>
                  <a:pt x="35" y="44"/>
                  <a:pt x="35" y="44"/>
                  <a:pt x="35" y="44"/>
                </a:cubicBezTo>
                <a:cubicBezTo>
                  <a:pt x="38" y="47"/>
                  <a:pt x="38" y="47"/>
                  <a:pt x="38" y="47"/>
                </a:cubicBezTo>
                <a:cubicBezTo>
                  <a:pt x="38" y="47"/>
                  <a:pt x="38" y="47"/>
                  <a:pt x="38" y="47"/>
                </a:cubicBezTo>
                <a:close/>
                <a:moveTo>
                  <a:pt x="10" y="64"/>
                </a:moveTo>
                <a:cubicBezTo>
                  <a:pt x="30" y="44"/>
                  <a:pt x="30" y="44"/>
                  <a:pt x="30" y="44"/>
                </a:cubicBezTo>
                <a:cubicBezTo>
                  <a:pt x="28" y="42"/>
                  <a:pt x="28" y="42"/>
                  <a:pt x="28" y="42"/>
                </a:cubicBezTo>
                <a:cubicBezTo>
                  <a:pt x="8" y="62"/>
                  <a:pt x="8" y="62"/>
                  <a:pt x="8" y="62"/>
                </a:cubicBezTo>
                <a:cubicBezTo>
                  <a:pt x="9" y="63"/>
                  <a:pt x="9" y="63"/>
                  <a:pt x="10" y="64"/>
                </a:cubicBez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solidFill>
              <a:cs typeface="+mn-ea"/>
              <a:sym typeface="+mn-lt"/>
            </a:endParaRPr>
          </a:p>
        </p:txBody>
      </p:sp>
      <p:sp>
        <p:nvSpPr>
          <p:cNvPr id="24" name="Freeform 7"/>
          <p:cNvSpPr>
            <a:spLocks noEditPoints="1"/>
          </p:cNvSpPr>
          <p:nvPr/>
        </p:nvSpPr>
        <p:spPr bwMode="auto">
          <a:xfrm>
            <a:off x="4820540" y="5177507"/>
            <a:ext cx="521296" cy="526900"/>
          </a:xfrm>
          <a:custGeom>
            <a:avLst/>
            <a:gdLst>
              <a:gd name="T0" fmla="*/ 76 w 79"/>
              <a:gd name="T1" fmla="*/ 18 h 76"/>
              <a:gd name="T2" fmla="*/ 48 w 79"/>
              <a:gd name="T3" fmla="*/ 0 h 76"/>
              <a:gd name="T4" fmla="*/ 42 w 79"/>
              <a:gd name="T5" fmla="*/ 4 h 76"/>
              <a:gd name="T6" fmla="*/ 26 w 79"/>
              <a:gd name="T7" fmla="*/ 4 h 76"/>
              <a:gd name="T8" fmla="*/ 26 w 79"/>
              <a:gd name="T9" fmla="*/ 6 h 76"/>
              <a:gd name="T10" fmla="*/ 33 w 79"/>
              <a:gd name="T11" fmla="*/ 16 h 76"/>
              <a:gd name="T12" fmla="*/ 17 w 79"/>
              <a:gd name="T13" fmla="*/ 17 h 76"/>
              <a:gd name="T14" fmla="*/ 32 w 79"/>
              <a:gd name="T15" fmla="*/ 18 h 76"/>
              <a:gd name="T16" fmla="*/ 10 w 79"/>
              <a:gd name="T17" fmla="*/ 28 h 76"/>
              <a:gd name="T18" fmla="*/ 10 w 79"/>
              <a:gd name="T19" fmla="*/ 30 h 76"/>
              <a:gd name="T20" fmla="*/ 16 w 79"/>
              <a:gd name="T21" fmla="*/ 41 h 76"/>
              <a:gd name="T22" fmla="*/ 0 w 79"/>
              <a:gd name="T23" fmla="*/ 42 h 76"/>
              <a:gd name="T24" fmla="*/ 15 w 79"/>
              <a:gd name="T25" fmla="*/ 43 h 76"/>
              <a:gd name="T26" fmla="*/ 13 w 79"/>
              <a:gd name="T27" fmla="*/ 59 h 76"/>
              <a:gd name="T28" fmla="*/ 40 w 79"/>
              <a:gd name="T29" fmla="*/ 76 h 76"/>
              <a:gd name="T30" fmla="*/ 77 w 79"/>
              <a:gd name="T31" fmla="*/ 28 h 76"/>
              <a:gd name="T32" fmla="*/ 75 w 79"/>
              <a:gd name="T33" fmla="*/ 27 h 76"/>
              <a:gd name="T34" fmla="*/ 43 w 79"/>
              <a:gd name="T35" fmla="*/ 72 h 76"/>
              <a:gd name="T36" fmla="*/ 42 w 79"/>
              <a:gd name="T37" fmla="*/ 71 h 76"/>
              <a:gd name="T38" fmla="*/ 46 w 79"/>
              <a:gd name="T39" fmla="*/ 45 h 76"/>
              <a:gd name="T40" fmla="*/ 51 w 79"/>
              <a:gd name="T41" fmla="*/ 31 h 76"/>
              <a:gd name="T42" fmla="*/ 75 w 79"/>
              <a:gd name="T43" fmla="*/ 25 h 76"/>
              <a:gd name="T44" fmla="*/ 76 w 79"/>
              <a:gd name="T45" fmla="*/ 25 h 76"/>
              <a:gd name="T46" fmla="*/ 13 w 79"/>
              <a:gd name="T47" fmla="*/ 50 h 76"/>
              <a:gd name="T48" fmla="*/ 46 w 79"/>
              <a:gd name="T49" fmla="*/ 4 h 76"/>
              <a:gd name="T50" fmla="*/ 46 w 79"/>
              <a:gd name="T51" fmla="*/ 6 h 76"/>
              <a:gd name="T52" fmla="*/ 43 w 79"/>
              <a:gd name="T53" fmla="*/ 31 h 76"/>
              <a:gd name="T54" fmla="*/ 38 w 79"/>
              <a:gd name="T55" fmla="*/ 46 h 76"/>
              <a:gd name="T56" fmla="*/ 13 w 79"/>
              <a:gd name="T57" fmla="*/ 52 h 76"/>
              <a:gd name="T58" fmla="*/ 13 w 79"/>
              <a:gd name="T59" fmla="*/ 50 h 76"/>
              <a:gd name="T60" fmla="*/ 45 w 79"/>
              <a:gd name="T61" fmla="*/ 44 h 76"/>
              <a:gd name="T62" fmla="*/ 39 w 79"/>
              <a:gd name="T63" fmla="*/ 39 h 76"/>
              <a:gd name="T64" fmla="*/ 49 w 79"/>
              <a:gd name="T65" fmla="*/ 32 h 76"/>
              <a:gd name="T66" fmla="*/ 13 w 79"/>
              <a:gd name="T67" fmla="*/ 54 h 76"/>
              <a:gd name="T68" fmla="*/ 38 w 79"/>
              <a:gd name="T69" fmla="*/ 48 h 76"/>
              <a:gd name="T70" fmla="*/ 40 w 79"/>
              <a:gd name="T71" fmla="*/ 73 h 76"/>
              <a:gd name="T72" fmla="*/ 14 w 79"/>
              <a:gd name="T73" fmla="*/ 56 h 76"/>
              <a:gd name="T74" fmla="*/ 13 w 79"/>
              <a:gd name="T75" fmla="*/ 54 h 76"/>
              <a:gd name="T76" fmla="*/ 73 w 79"/>
              <a:gd name="T77" fmla="*/ 23 h 76"/>
              <a:gd name="T78" fmla="*/ 48 w 79"/>
              <a:gd name="T79" fmla="*/ 6 h 76"/>
              <a:gd name="T80" fmla="*/ 48 w 79"/>
              <a:gd name="T81" fmla="*/ 3 h 76"/>
              <a:gd name="T82" fmla="*/ 74 w 79"/>
              <a:gd name="T83" fmla="*/ 20 h 76"/>
              <a:gd name="T84" fmla="*/ 75 w 79"/>
              <a:gd name="T85" fmla="*/ 2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 h="76">
                <a:moveTo>
                  <a:pt x="79" y="23"/>
                </a:moveTo>
                <a:cubicBezTo>
                  <a:pt x="78" y="21"/>
                  <a:pt x="77" y="19"/>
                  <a:pt x="76" y="18"/>
                </a:cubicBezTo>
                <a:cubicBezTo>
                  <a:pt x="53" y="2"/>
                  <a:pt x="53" y="2"/>
                  <a:pt x="53" y="2"/>
                </a:cubicBezTo>
                <a:cubicBezTo>
                  <a:pt x="51" y="1"/>
                  <a:pt x="50" y="0"/>
                  <a:pt x="48" y="0"/>
                </a:cubicBezTo>
                <a:cubicBezTo>
                  <a:pt x="48" y="0"/>
                  <a:pt x="48" y="0"/>
                  <a:pt x="48" y="0"/>
                </a:cubicBezTo>
                <a:cubicBezTo>
                  <a:pt x="46" y="0"/>
                  <a:pt x="43" y="2"/>
                  <a:pt x="42" y="4"/>
                </a:cubicBezTo>
                <a:cubicBezTo>
                  <a:pt x="42" y="4"/>
                  <a:pt x="42" y="4"/>
                  <a:pt x="42" y="4"/>
                </a:cubicBezTo>
                <a:cubicBezTo>
                  <a:pt x="26" y="4"/>
                  <a:pt x="26" y="4"/>
                  <a:pt x="26" y="4"/>
                </a:cubicBezTo>
                <a:cubicBezTo>
                  <a:pt x="26" y="4"/>
                  <a:pt x="25" y="4"/>
                  <a:pt x="25" y="5"/>
                </a:cubicBezTo>
                <a:cubicBezTo>
                  <a:pt x="25" y="5"/>
                  <a:pt x="26" y="6"/>
                  <a:pt x="26" y="6"/>
                </a:cubicBezTo>
                <a:cubicBezTo>
                  <a:pt x="41" y="6"/>
                  <a:pt x="41" y="6"/>
                  <a:pt x="41" y="6"/>
                </a:cubicBezTo>
                <a:cubicBezTo>
                  <a:pt x="33" y="16"/>
                  <a:pt x="33" y="16"/>
                  <a:pt x="33" y="16"/>
                </a:cubicBezTo>
                <a:cubicBezTo>
                  <a:pt x="18" y="16"/>
                  <a:pt x="18" y="16"/>
                  <a:pt x="18" y="16"/>
                </a:cubicBezTo>
                <a:cubicBezTo>
                  <a:pt x="17" y="16"/>
                  <a:pt x="17" y="16"/>
                  <a:pt x="17" y="17"/>
                </a:cubicBezTo>
                <a:cubicBezTo>
                  <a:pt x="17" y="17"/>
                  <a:pt x="17" y="18"/>
                  <a:pt x="18" y="18"/>
                </a:cubicBezTo>
                <a:cubicBezTo>
                  <a:pt x="32" y="18"/>
                  <a:pt x="32" y="18"/>
                  <a:pt x="32" y="18"/>
                </a:cubicBezTo>
                <a:cubicBezTo>
                  <a:pt x="25" y="28"/>
                  <a:pt x="25" y="28"/>
                  <a:pt x="25" y="28"/>
                </a:cubicBezTo>
                <a:cubicBezTo>
                  <a:pt x="10" y="28"/>
                  <a:pt x="10" y="28"/>
                  <a:pt x="10" y="28"/>
                </a:cubicBezTo>
                <a:cubicBezTo>
                  <a:pt x="9" y="28"/>
                  <a:pt x="9" y="29"/>
                  <a:pt x="9" y="29"/>
                </a:cubicBezTo>
                <a:cubicBezTo>
                  <a:pt x="9" y="30"/>
                  <a:pt x="9" y="30"/>
                  <a:pt x="10" y="30"/>
                </a:cubicBezTo>
                <a:cubicBezTo>
                  <a:pt x="23" y="30"/>
                  <a:pt x="23" y="30"/>
                  <a:pt x="23" y="30"/>
                </a:cubicBezTo>
                <a:cubicBezTo>
                  <a:pt x="16" y="41"/>
                  <a:pt x="16" y="41"/>
                  <a:pt x="16" y="41"/>
                </a:cubicBezTo>
                <a:cubicBezTo>
                  <a:pt x="1" y="41"/>
                  <a:pt x="1" y="41"/>
                  <a:pt x="1" y="41"/>
                </a:cubicBezTo>
                <a:cubicBezTo>
                  <a:pt x="1" y="41"/>
                  <a:pt x="0" y="41"/>
                  <a:pt x="0" y="42"/>
                </a:cubicBezTo>
                <a:cubicBezTo>
                  <a:pt x="0" y="42"/>
                  <a:pt x="1" y="43"/>
                  <a:pt x="1" y="43"/>
                </a:cubicBezTo>
                <a:cubicBezTo>
                  <a:pt x="15" y="43"/>
                  <a:pt x="15" y="43"/>
                  <a:pt x="15" y="43"/>
                </a:cubicBezTo>
                <a:cubicBezTo>
                  <a:pt x="11" y="48"/>
                  <a:pt x="11" y="48"/>
                  <a:pt x="11" y="48"/>
                </a:cubicBezTo>
                <a:cubicBezTo>
                  <a:pt x="8" y="52"/>
                  <a:pt x="9" y="56"/>
                  <a:pt x="13" y="59"/>
                </a:cubicBezTo>
                <a:cubicBezTo>
                  <a:pt x="36" y="75"/>
                  <a:pt x="36" y="75"/>
                  <a:pt x="36" y="75"/>
                </a:cubicBezTo>
                <a:cubicBezTo>
                  <a:pt x="37" y="76"/>
                  <a:pt x="38" y="76"/>
                  <a:pt x="40" y="76"/>
                </a:cubicBezTo>
                <a:cubicBezTo>
                  <a:pt x="43" y="76"/>
                  <a:pt x="45" y="75"/>
                  <a:pt x="46" y="73"/>
                </a:cubicBezTo>
                <a:cubicBezTo>
                  <a:pt x="77" y="28"/>
                  <a:pt x="77" y="28"/>
                  <a:pt x="77" y="28"/>
                </a:cubicBezTo>
                <a:cubicBezTo>
                  <a:pt x="79" y="27"/>
                  <a:pt x="79" y="25"/>
                  <a:pt x="79" y="23"/>
                </a:cubicBezTo>
                <a:close/>
                <a:moveTo>
                  <a:pt x="75" y="27"/>
                </a:moveTo>
                <a:cubicBezTo>
                  <a:pt x="44" y="71"/>
                  <a:pt x="44" y="71"/>
                  <a:pt x="44" y="71"/>
                </a:cubicBezTo>
                <a:cubicBezTo>
                  <a:pt x="43" y="72"/>
                  <a:pt x="43" y="72"/>
                  <a:pt x="43" y="72"/>
                </a:cubicBezTo>
                <a:cubicBezTo>
                  <a:pt x="43" y="72"/>
                  <a:pt x="42" y="72"/>
                  <a:pt x="42" y="72"/>
                </a:cubicBezTo>
                <a:cubicBezTo>
                  <a:pt x="42" y="72"/>
                  <a:pt x="42" y="72"/>
                  <a:pt x="42" y="71"/>
                </a:cubicBezTo>
                <a:cubicBezTo>
                  <a:pt x="40" y="47"/>
                  <a:pt x="40" y="47"/>
                  <a:pt x="40" y="47"/>
                </a:cubicBezTo>
                <a:cubicBezTo>
                  <a:pt x="46" y="45"/>
                  <a:pt x="46" y="45"/>
                  <a:pt x="46" y="45"/>
                </a:cubicBezTo>
                <a:cubicBezTo>
                  <a:pt x="49" y="45"/>
                  <a:pt x="52" y="41"/>
                  <a:pt x="51" y="37"/>
                </a:cubicBezTo>
                <a:cubicBezTo>
                  <a:pt x="51" y="31"/>
                  <a:pt x="51" y="31"/>
                  <a:pt x="51" y="31"/>
                </a:cubicBezTo>
                <a:cubicBezTo>
                  <a:pt x="74" y="25"/>
                  <a:pt x="74" y="25"/>
                  <a:pt x="74" y="25"/>
                </a:cubicBezTo>
                <a:cubicBezTo>
                  <a:pt x="74" y="25"/>
                  <a:pt x="75" y="25"/>
                  <a:pt x="75" y="25"/>
                </a:cubicBezTo>
                <a:cubicBezTo>
                  <a:pt x="75" y="25"/>
                  <a:pt x="76" y="25"/>
                  <a:pt x="76" y="25"/>
                </a:cubicBezTo>
                <a:cubicBezTo>
                  <a:pt x="76" y="25"/>
                  <a:pt x="76" y="25"/>
                  <a:pt x="76" y="25"/>
                </a:cubicBezTo>
                <a:cubicBezTo>
                  <a:pt x="76" y="26"/>
                  <a:pt x="75" y="26"/>
                  <a:pt x="75" y="27"/>
                </a:cubicBezTo>
                <a:close/>
                <a:moveTo>
                  <a:pt x="13" y="50"/>
                </a:moveTo>
                <a:cubicBezTo>
                  <a:pt x="44" y="5"/>
                  <a:pt x="44" y="5"/>
                  <a:pt x="44" y="5"/>
                </a:cubicBezTo>
                <a:cubicBezTo>
                  <a:pt x="45" y="5"/>
                  <a:pt x="45" y="5"/>
                  <a:pt x="46" y="4"/>
                </a:cubicBezTo>
                <a:cubicBezTo>
                  <a:pt x="46" y="4"/>
                  <a:pt x="46" y="4"/>
                  <a:pt x="46" y="4"/>
                </a:cubicBezTo>
                <a:cubicBezTo>
                  <a:pt x="46" y="4"/>
                  <a:pt x="46" y="5"/>
                  <a:pt x="46" y="6"/>
                </a:cubicBezTo>
                <a:cubicBezTo>
                  <a:pt x="49" y="30"/>
                  <a:pt x="49" y="30"/>
                  <a:pt x="49" y="30"/>
                </a:cubicBezTo>
                <a:cubicBezTo>
                  <a:pt x="43" y="31"/>
                  <a:pt x="43" y="31"/>
                  <a:pt x="43" y="31"/>
                </a:cubicBezTo>
                <a:cubicBezTo>
                  <a:pt x="39" y="32"/>
                  <a:pt x="37" y="36"/>
                  <a:pt x="37" y="39"/>
                </a:cubicBezTo>
                <a:cubicBezTo>
                  <a:pt x="38" y="46"/>
                  <a:pt x="38" y="46"/>
                  <a:pt x="38" y="46"/>
                </a:cubicBezTo>
                <a:cubicBezTo>
                  <a:pt x="14" y="52"/>
                  <a:pt x="14" y="52"/>
                  <a:pt x="14" y="52"/>
                </a:cubicBezTo>
                <a:cubicBezTo>
                  <a:pt x="13" y="52"/>
                  <a:pt x="13" y="52"/>
                  <a:pt x="13" y="52"/>
                </a:cubicBezTo>
                <a:cubicBezTo>
                  <a:pt x="13" y="52"/>
                  <a:pt x="13" y="52"/>
                  <a:pt x="13" y="52"/>
                </a:cubicBezTo>
                <a:cubicBezTo>
                  <a:pt x="13" y="51"/>
                  <a:pt x="13" y="50"/>
                  <a:pt x="13" y="50"/>
                </a:cubicBezTo>
                <a:close/>
                <a:moveTo>
                  <a:pt x="49" y="37"/>
                </a:moveTo>
                <a:cubicBezTo>
                  <a:pt x="50" y="40"/>
                  <a:pt x="48" y="43"/>
                  <a:pt x="45" y="44"/>
                </a:cubicBezTo>
                <a:cubicBezTo>
                  <a:pt x="39" y="45"/>
                  <a:pt x="39" y="45"/>
                  <a:pt x="39" y="45"/>
                </a:cubicBezTo>
                <a:cubicBezTo>
                  <a:pt x="39" y="39"/>
                  <a:pt x="39" y="39"/>
                  <a:pt x="39" y="39"/>
                </a:cubicBezTo>
                <a:cubicBezTo>
                  <a:pt x="39" y="37"/>
                  <a:pt x="41" y="34"/>
                  <a:pt x="43" y="33"/>
                </a:cubicBezTo>
                <a:cubicBezTo>
                  <a:pt x="49" y="32"/>
                  <a:pt x="49" y="32"/>
                  <a:pt x="49" y="32"/>
                </a:cubicBezTo>
                <a:lnTo>
                  <a:pt x="49" y="37"/>
                </a:lnTo>
                <a:close/>
                <a:moveTo>
                  <a:pt x="13" y="54"/>
                </a:moveTo>
                <a:cubicBezTo>
                  <a:pt x="14" y="54"/>
                  <a:pt x="14" y="54"/>
                  <a:pt x="15" y="54"/>
                </a:cubicBezTo>
                <a:cubicBezTo>
                  <a:pt x="38" y="48"/>
                  <a:pt x="38" y="48"/>
                  <a:pt x="38" y="48"/>
                </a:cubicBezTo>
                <a:cubicBezTo>
                  <a:pt x="40" y="71"/>
                  <a:pt x="40" y="71"/>
                  <a:pt x="40" y="71"/>
                </a:cubicBezTo>
                <a:cubicBezTo>
                  <a:pt x="40" y="72"/>
                  <a:pt x="40" y="73"/>
                  <a:pt x="40" y="73"/>
                </a:cubicBezTo>
                <a:cubicBezTo>
                  <a:pt x="39" y="73"/>
                  <a:pt x="38" y="73"/>
                  <a:pt x="37" y="72"/>
                </a:cubicBezTo>
                <a:cubicBezTo>
                  <a:pt x="14" y="56"/>
                  <a:pt x="14" y="56"/>
                  <a:pt x="14" y="56"/>
                </a:cubicBezTo>
                <a:cubicBezTo>
                  <a:pt x="13" y="56"/>
                  <a:pt x="13" y="55"/>
                  <a:pt x="13" y="54"/>
                </a:cubicBezTo>
                <a:cubicBezTo>
                  <a:pt x="13" y="54"/>
                  <a:pt x="13" y="54"/>
                  <a:pt x="13" y="54"/>
                </a:cubicBezTo>
                <a:close/>
                <a:moveTo>
                  <a:pt x="75" y="23"/>
                </a:moveTo>
                <a:cubicBezTo>
                  <a:pt x="74" y="23"/>
                  <a:pt x="74" y="23"/>
                  <a:pt x="73" y="23"/>
                </a:cubicBezTo>
                <a:cubicBezTo>
                  <a:pt x="51" y="29"/>
                  <a:pt x="51" y="29"/>
                  <a:pt x="51" y="29"/>
                </a:cubicBezTo>
                <a:cubicBezTo>
                  <a:pt x="48" y="6"/>
                  <a:pt x="48" y="6"/>
                  <a:pt x="48" y="6"/>
                </a:cubicBezTo>
                <a:cubicBezTo>
                  <a:pt x="48" y="5"/>
                  <a:pt x="48" y="4"/>
                  <a:pt x="48" y="3"/>
                </a:cubicBezTo>
                <a:cubicBezTo>
                  <a:pt x="48" y="3"/>
                  <a:pt x="48" y="3"/>
                  <a:pt x="48" y="3"/>
                </a:cubicBezTo>
                <a:cubicBezTo>
                  <a:pt x="49" y="3"/>
                  <a:pt x="50" y="4"/>
                  <a:pt x="51" y="4"/>
                </a:cubicBezTo>
                <a:cubicBezTo>
                  <a:pt x="74" y="20"/>
                  <a:pt x="74" y="20"/>
                  <a:pt x="74" y="20"/>
                </a:cubicBezTo>
                <a:cubicBezTo>
                  <a:pt x="75" y="21"/>
                  <a:pt x="75" y="22"/>
                  <a:pt x="76" y="23"/>
                </a:cubicBezTo>
                <a:cubicBezTo>
                  <a:pt x="75" y="23"/>
                  <a:pt x="75" y="23"/>
                  <a:pt x="75" y="23"/>
                </a:cubicBez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solidFill>
              <a:cs typeface="+mn-ea"/>
              <a:sym typeface="+mn-lt"/>
            </a:endParaRPr>
          </a:p>
        </p:txBody>
      </p:sp>
      <p:sp>
        <p:nvSpPr>
          <p:cNvPr id="25" name="Freeform 47"/>
          <p:cNvSpPr>
            <a:spLocks noEditPoints="1"/>
          </p:cNvSpPr>
          <p:nvPr/>
        </p:nvSpPr>
        <p:spPr bwMode="auto">
          <a:xfrm>
            <a:off x="5008697" y="2224094"/>
            <a:ext cx="524463" cy="524464"/>
          </a:xfrm>
          <a:custGeom>
            <a:avLst/>
            <a:gdLst>
              <a:gd name="T0" fmla="*/ 74 w 80"/>
              <a:gd name="T1" fmla="*/ 14 h 77"/>
              <a:gd name="T2" fmla="*/ 69 w 80"/>
              <a:gd name="T3" fmla="*/ 8 h 77"/>
              <a:gd name="T4" fmla="*/ 41 w 80"/>
              <a:gd name="T5" fmla="*/ 0 h 77"/>
              <a:gd name="T6" fmla="*/ 14 w 80"/>
              <a:gd name="T7" fmla="*/ 8 h 77"/>
              <a:gd name="T8" fmla="*/ 9 w 80"/>
              <a:gd name="T9" fmla="*/ 13 h 77"/>
              <a:gd name="T10" fmla="*/ 9 w 80"/>
              <a:gd name="T11" fmla="*/ 64 h 77"/>
              <a:gd name="T12" fmla="*/ 14 w 80"/>
              <a:gd name="T13" fmla="*/ 69 h 77"/>
              <a:gd name="T14" fmla="*/ 21 w 80"/>
              <a:gd name="T15" fmla="*/ 71 h 77"/>
              <a:gd name="T16" fmla="*/ 64 w 80"/>
              <a:gd name="T17" fmla="*/ 71 h 77"/>
              <a:gd name="T18" fmla="*/ 70 w 80"/>
              <a:gd name="T19" fmla="*/ 67 h 77"/>
              <a:gd name="T20" fmla="*/ 74 w 80"/>
              <a:gd name="T21" fmla="*/ 59 h 77"/>
              <a:gd name="T22" fmla="*/ 55 w 80"/>
              <a:gd name="T23" fmla="*/ 52 h 77"/>
              <a:gd name="T24" fmla="*/ 48 w 80"/>
              <a:gd name="T25" fmla="*/ 56 h 77"/>
              <a:gd name="T26" fmla="*/ 34 w 80"/>
              <a:gd name="T27" fmla="*/ 58 h 77"/>
              <a:gd name="T28" fmla="*/ 30 w 80"/>
              <a:gd name="T29" fmla="*/ 53 h 77"/>
              <a:gd name="T30" fmla="*/ 26 w 80"/>
              <a:gd name="T31" fmla="*/ 47 h 77"/>
              <a:gd name="T32" fmla="*/ 22 w 80"/>
              <a:gd name="T33" fmla="*/ 30 h 77"/>
              <a:gd name="T34" fmla="*/ 27 w 80"/>
              <a:gd name="T35" fmla="*/ 27 h 77"/>
              <a:gd name="T36" fmla="*/ 32 w 80"/>
              <a:gd name="T37" fmla="*/ 22 h 77"/>
              <a:gd name="T38" fmla="*/ 41 w 80"/>
              <a:gd name="T39" fmla="*/ 17 h 77"/>
              <a:gd name="T40" fmla="*/ 49 w 80"/>
              <a:gd name="T41" fmla="*/ 21 h 77"/>
              <a:gd name="T42" fmla="*/ 55 w 80"/>
              <a:gd name="T43" fmla="*/ 25 h 77"/>
              <a:gd name="T44" fmla="*/ 57 w 80"/>
              <a:gd name="T45" fmla="*/ 30 h 77"/>
              <a:gd name="T46" fmla="*/ 61 w 80"/>
              <a:gd name="T47" fmla="*/ 46 h 77"/>
              <a:gd name="T48" fmla="*/ 41 w 80"/>
              <a:gd name="T49" fmla="*/ 74 h 77"/>
              <a:gd name="T50" fmla="*/ 41 w 80"/>
              <a:gd name="T51" fmla="*/ 62 h 77"/>
              <a:gd name="T52" fmla="*/ 41 w 80"/>
              <a:gd name="T53" fmla="*/ 74 h 77"/>
              <a:gd name="T54" fmla="*/ 19 w 80"/>
              <a:gd name="T55" fmla="*/ 28 h 77"/>
              <a:gd name="T56" fmla="*/ 41 w 80"/>
              <a:gd name="T57" fmla="*/ 3 h 77"/>
              <a:gd name="T58" fmla="*/ 41 w 80"/>
              <a:gd name="T59" fmla="*/ 14 h 77"/>
              <a:gd name="T60" fmla="*/ 41 w 80"/>
              <a:gd name="T61" fmla="*/ 3 h 77"/>
              <a:gd name="T62" fmla="*/ 71 w 80"/>
              <a:gd name="T63" fmla="*/ 57 h 77"/>
              <a:gd name="T64" fmla="*/ 70 w 80"/>
              <a:gd name="T65" fmla="*/ 13 h 77"/>
              <a:gd name="T66" fmla="*/ 60 w 80"/>
              <a:gd name="T67" fmla="*/ 30 h 77"/>
              <a:gd name="T68" fmla="*/ 57 w 80"/>
              <a:gd name="T69" fmla="*/ 25 h 77"/>
              <a:gd name="T70" fmla="*/ 70 w 80"/>
              <a:gd name="T71" fmla="*/ 13 h 77"/>
              <a:gd name="T72" fmla="*/ 68 w 80"/>
              <a:gd name="T73" fmla="*/ 10 h 77"/>
              <a:gd name="T74" fmla="*/ 56 w 80"/>
              <a:gd name="T75" fmla="*/ 23 h 77"/>
              <a:gd name="T76" fmla="*/ 51 w 80"/>
              <a:gd name="T77" fmla="*/ 21 h 77"/>
              <a:gd name="T78" fmla="*/ 64 w 80"/>
              <a:gd name="T79" fmla="*/ 8 h 77"/>
              <a:gd name="T80" fmla="*/ 18 w 80"/>
              <a:gd name="T81" fmla="*/ 7 h 77"/>
              <a:gd name="T82" fmla="*/ 32 w 80"/>
              <a:gd name="T83" fmla="*/ 20 h 77"/>
              <a:gd name="T84" fmla="*/ 27 w 80"/>
              <a:gd name="T85" fmla="*/ 22 h 77"/>
              <a:gd name="T86" fmla="*/ 15 w 80"/>
              <a:gd name="T87" fmla="*/ 9 h 77"/>
              <a:gd name="T88" fmla="*/ 13 w 80"/>
              <a:gd name="T89" fmla="*/ 12 h 77"/>
              <a:gd name="T90" fmla="*/ 25 w 80"/>
              <a:gd name="T91" fmla="*/ 26 h 77"/>
              <a:gd name="T92" fmla="*/ 10 w 80"/>
              <a:gd name="T93" fmla="*/ 16 h 77"/>
              <a:gd name="T94" fmla="*/ 11 w 80"/>
              <a:gd name="T95" fmla="*/ 62 h 77"/>
              <a:gd name="T96" fmla="*/ 24 w 80"/>
              <a:gd name="T97" fmla="*/ 48 h 77"/>
              <a:gd name="T98" fmla="*/ 26 w 80"/>
              <a:gd name="T99" fmla="*/ 53 h 77"/>
              <a:gd name="T100" fmla="*/ 18 w 80"/>
              <a:gd name="T101" fmla="*/ 70 h 77"/>
              <a:gd name="T102" fmla="*/ 15 w 80"/>
              <a:gd name="T103" fmla="*/ 66 h 77"/>
              <a:gd name="T104" fmla="*/ 29 w 80"/>
              <a:gd name="T105" fmla="*/ 55 h 77"/>
              <a:gd name="T106" fmla="*/ 32 w 80"/>
              <a:gd name="T107" fmla="*/ 57 h 77"/>
              <a:gd name="T108" fmla="*/ 18 w 80"/>
              <a:gd name="T109" fmla="*/ 70 h 77"/>
              <a:gd name="T110" fmla="*/ 63 w 80"/>
              <a:gd name="T111" fmla="*/ 69 h 77"/>
              <a:gd name="T112" fmla="*/ 51 w 80"/>
              <a:gd name="T113" fmla="*/ 56 h 77"/>
              <a:gd name="T114" fmla="*/ 55 w 80"/>
              <a:gd name="T115" fmla="*/ 54 h 77"/>
              <a:gd name="T116" fmla="*/ 67 w 80"/>
              <a:gd name="T117" fmla="*/ 67 h 77"/>
              <a:gd name="T118" fmla="*/ 69 w 80"/>
              <a:gd name="T119" fmla="*/ 64 h 77"/>
              <a:gd name="T120" fmla="*/ 59 w 80"/>
              <a:gd name="T121" fmla="*/ 48 h 77"/>
              <a:gd name="T122" fmla="*/ 72 w 80"/>
              <a:gd name="T12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2" y="6"/>
                </a:cubicBezTo>
                <a:cubicBezTo>
                  <a:pt x="56" y="2"/>
                  <a:pt x="49" y="0"/>
                  <a:pt x="41" y="0"/>
                </a:cubicBezTo>
                <a:cubicBezTo>
                  <a:pt x="34" y="0"/>
                  <a:pt x="26"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3"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55" y="50"/>
                </a:moveTo>
                <a:cubicBezTo>
                  <a:pt x="55" y="50"/>
                  <a:pt x="55" y="51"/>
                  <a:pt x="55" y="52"/>
                </a:cubicBezTo>
                <a:cubicBezTo>
                  <a:pt x="54" y="52"/>
                  <a:pt x="53" y="52"/>
                  <a:pt x="53" y="52"/>
                </a:cubicBezTo>
                <a:cubicBezTo>
                  <a:pt x="50" y="54"/>
                  <a:pt x="50" y="54"/>
                  <a:pt x="50" y="54"/>
                </a:cubicBezTo>
                <a:cubicBezTo>
                  <a:pt x="49" y="54"/>
                  <a:pt x="49" y="55"/>
                  <a:pt x="48" y="56"/>
                </a:cubicBezTo>
                <a:cubicBezTo>
                  <a:pt x="48" y="57"/>
                  <a:pt x="49" y="57"/>
                  <a:pt x="49" y="58"/>
                </a:cubicBezTo>
                <a:cubicBezTo>
                  <a:pt x="47" y="59"/>
                  <a:pt x="44" y="59"/>
                  <a:pt x="41" y="59"/>
                </a:cubicBezTo>
                <a:cubicBezTo>
                  <a:pt x="39" y="59"/>
                  <a:pt x="36" y="59"/>
                  <a:pt x="34" y="58"/>
                </a:cubicBezTo>
                <a:cubicBezTo>
                  <a:pt x="34" y="58"/>
                  <a:pt x="34"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2" y="22"/>
                  <a:pt x="32" y="22"/>
                  <a:pt x="32" y="22"/>
                </a:cubicBezTo>
                <a:cubicBezTo>
                  <a:pt x="33" y="22"/>
                  <a:pt x="34" y="21"/>
                  <a:pt x="34" y="20"/>
                </a:cubicBezTo>
                <a:cubicBezTo>
                  <a:pt x="34" y="20"/>
                  <a:pt x="34" y="19"/>
                  <a:pt x="33" y="19"/>
                </a:cubicBezTo>
                <a:cubicBezTo>
                  <a:pt x="36" y="18"/>
                  <a:pt x="38" y="17"/>
                  <a:pt x="41" y="17"/>
                </a:cubicBezTo>
                <a:cubicBezTo>
                  <a:pt x="44" y="17"/>
                  <a:pt x="47" y="18"/>
                  <a:pt x="49"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41" y="74"/>
                </a:moveTo>
                <a:cubicBezTo>
                  <a:pt x="35" y="74"/>
                  <a:pt x="28" y="72"/>
                  <a:pt x="23" y="69"/>
                </a:cubicBezTo>
                <a:cubicBezTo>
                  <a:pt x="32" y="61"/>
                  <a:pt x="32" y="61"/>
                  <a:pt x="32" y="61"/>
                </a:cubicBezTo>
                <a:cubicBezTo>
                  <a:pt x="35" y="62"/>
                  <a:pt x="38" y="62"/>
                  <a:pt x="41" y="62"/>
                </a:cubicBezTo>
                <a:cubicBezTo>
                  <a:pt x="45" y="62"/>
                  <a:pt x="48" y="62"/>
                  <a:pt x="51" y="60"/>
                </a:cubicBezTo>
                <a:cubicBezTo>
                  <a:pt x="60" y="69"/>
                  <a:pt x="60" y="69"/>
                  <a:pt x="60" y="69"/>
                </a:cubicBezTo>
                <a:cubicBezTo>
                  <a:pt x="54" y="72"/>
                  <a:pt x="48" y="74"/>
                  <a:pt x="41" y="74"/>
                </a:cubicBezTo>
                <a:close/>
                <a:moveTo>
                  <a:pt x="11" y="58"/>
                </a:moveTo>
                <a:cubicBezTo>
                  <a:pt x="4" y="46"/>
                  <a:pt x="4" y="31"/>
                  <a:pt x="11" y="20"/>
                </a:cubicBezTo>
                <a:cubicBezTo>
                  <a:pt x="19" y="28"/>
                  <a:pt x="19" y="28"/>
                  <a:pt x="19" y="28"/>
                </a:cubicBezTo>
                <a:cubicBezTo>
                  <a:pt x="16" y="35"/>
                  <a:pt x="16" y="42"/>
                  <a:pt x="20" y="49"/>
                </a:cubicBezTo>
                <a:lnTo>
                  <a:pt x="11" y="58"/>
                </a:lnTo>
                <a:close/>
                <a:moveTo>
                  <a:pt x="41" y="3"/>
                </a:moveTo>
                <a:cubicBezTo>
                  <a:pt x="48" y="3"/>
                  <a:pt x="54" y="5"/>
                  <a:pt x="60" y="8"/>
                </a:cubicBezTo>
                <a:cubicBezTo>
                  <a:pt x="52" y="17"/>
                  <a:pt x="52" y="17"/>
                  <a:pt x="52" y="17"/>
                </a:cubicBezTo>
                <a:cubicBezTo>
                  <a:pt x="48" y="15"/>
                  <a:pt x="45" y="14"/>
                  <a:pt x="41" y="14"/>
                </a:cubicBezTo>
                <a:cubicBezTo>
                  <a:pt x="38" y="14"/>
                  <a:pt x="34" y="15"/>
                  <a:pt x="31" y="16"/>
                </a:cubicBezTo>
                <a:cubicBezTo>
                  <a:pt x="23" y="8"/>
                  <a:pt x="23" y="8"/>
                  <a:pt x="23" y="8"/>
                </a:cubicBezTo>
                <a:cubicBezTo>
                  <a:pt x="28" y="5"/>
                  <a:pt x="34" y="3"/>
                  <a:pt x="41" y="3"/>
                </a:cubicBezTo>
                <a:close/>
                <a:moveTo>
                  <a:pt x="63" y="29"/>
                </a:moveTo>
                <a:cubicBezTo>
                  <a:pt x="72" y="20"/>
                  <a:pt x="72" y="20"/>
                  <a:pt x="72" y="20"/>
                </a:cubicBezTo>
                <a:cubicBezTo>
                  <a:pt x="78" y="32"/>
                  <a:pt x="78" y="46"/>
                  <a:pt x="71" y="57"/>
                </a:cubicBezTo>
                <a:cubicBezTo>
                  <a:pt x="63" y="48"/>
                  <a:pt x="63" y="48"/>
                  <a:pt x="63" y="48"/>
                </a:cubicBezTo>
                <a:cubicBezTo>
                  <a:pt x="66" y="42"/>
                  <a:pt x="66" y="35"/>
                  <a:pt x="63" y="29"/>
                </a:cubicBezTo>
                <a:close/>
                <a:moveTo>
                  <a:pt x="70" y="13"/>
                </a:moveTo>
                <a:cubicBezTo>
                  <a:pt x="72" y="15"/>
                  <a:pt x="72" y="15"/>
                  <a:pt x="72" y="15"/>
                </a:cubicBezTo>
                <a:cubicBezTo>
                  <a:pt x="73" y="16"/>
                  <a:pt x="73" y="17"/>
                  <a:pt x="72" y="17"/>
                </a:cubicBezTo>
                <a:cubicBezTo>
                  <a:pt x="60" y="30"/>
                  <a:pt x="60" y="30"/>
                  <a:pt x="60" y="30"/>
                </a:cubicBezTo>
                <a:cubicBezTo>
                  <a:pt x="59" y="30"/>
                  <a:pt x="59" y="30"/>
                  <a:pt x="59" y="29"/>
                </a:cubicBezTo>
                <a:cubicBezTo>
                  <a:pt x="57" y="26"/>
                  <a:pt x="57" y="26"/>
                  <a:pt x="57" y="26"/>
                </a:cubicBezTo>
                <a:cubicBezTo>
                  <a:pt x="57" y="26"/>
                  <a:pt x="57" y="25"/>
                  <a:pt x="57" y="25"/>
                </a:cubicBezTo>
                <a:cubicBezTo>
                  <a:pt x="69" y="13"/>
                  <a:pt x="69" y="13"/>
                  <a:pt x="69" y="13"/>
                </a:cubicBezTo>
                <a:cubicBezTo>
                  <a:pt x="69" y="13"/>
                  <a:pt x="69" y="12"/>
                  <a:pt x="70" y="12"/>
                </a:cubicBezTo>
                <a:cubicBezTo>
                  <a:pt x="70" y="12"/>
                  <a:pt x="70" y="13"/>
                  <a:pt x="70" y="13"/>
                </a:cubicBezTo>
                <a:close/>
                <a:moveTo>
                  <a:pt x="64" y="8"/>
                </a:moveTo>
                <a:cubicBezTo>
                  <a:pt x="65" y="8"/>
                  <a:pt x="65" y="8"/>
                  <a:pt x="65" y="8"/>
                </a:cubicBezTo>
                <a:cubicBezTo>
                  <a:pt x="68" y="10"/>
                  <a:pt x="68" y="10"/>
                  <a:pt x="68" y="10"/>
                </a:cubicBezTo>
                <a:cubicBezTo>
                  <a:pt x="68" y="10"/>
                  <a:pt x="68" y="10"/>
                  <a:pt x="68" y="11"/>
                </a:cubicBezTo>
                <a:cubicBezTo>
                  <a:pt x="68" y="11"/>
                  <a:pt x="68" y="11"/>
                  <a:pt x="68" y="11"/>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8"/>
                  <a:pt x="63" y="8"/>
                  <a:pt x="63" y="8"/>
                </a:cubicBezTo>
                <a:cubicBezTo>
                  <a:pt x="64" y="8"/>
                  <a:pt x="64" y="8"/>
                  <a:pt x="64" y="8"/>
                </a:cubicBezTo>
                <a:close/>
                <a:moveTo>
                  <a:pt x="15" y="9"/>
                </a:moveTo>
                <a:cubicBezTo>
                  <a:pt x="18" y="7"/>
                  <a:pt x="18" y="7"/>
                  <a:pt x="18" y="7"/>
                </a:cubicBezTo>
                <a:cubicBezTo>
                  <a:pt x="18" y="7"/>
                  <a:pt x="18" y="7"/>
                  <a:pt x="18" y="7"/>
                </a:cubicBezTo>
                <a:cubicBezTo>
                  <a:pt x="19" y="7"/>
                  <a:pt x="19" y="7"/>
                  <a:pt x="19" y="7"/>
                </a:cubicBezTo>
                <a:cubicBezTo>
                  <a:pt x="32" y="20"/>
                  <a:pt x="32" y="20"/>
                  <a:pt x="32" y="20"/>
                </a:cubicBezTo>
                <a:cubicBezTo>
                  <a:pt x="32" y="20"/>
                  <a:pt x="32" y="20"/>
                  <a:pt x="32" y="20"/>
                </a:cubicBezTo>
                <a:cubicBezTo>
                  <a:pt x="32" y="20"/>
                  <a:pt x="32" y="20"/>
                  <a:pt x="31" y="21"/>
                </a:cubicBezTo>
                <a:cubicBezTo>
                  <a:pt x="28" y="23"/>
                  <a:pt x="28" y="23"/>
                  <a:pt x="28" y="23"/>
                </a:cubicBezTo>
                <a:cubicBezTo>
                  <a:pt x="28" y="23"/>
                  <a:pt x="27" y="23"/>
                  <a:pt x="27" y="2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4" y="12"/>
                </a:cubicBezTo>
                <a:cubicBezTo>
                  <a:pt x="25" y="24"/>
                  <a:pt x="25" y="24"/>
                  <a:pt x="25" y="24"/>
                </a:cubicBezTo>
                <a:cubicBezTo>
                  <a:pt x="26" y="24"/>
                  <a:pt x="26" y="25"/>
                  <a:pt x="25" y="26"/>
                </a:cubicBezTo>
                <a:cubicBezTo>
                  <a:pt x="23" y="29"/>
                  <a:pt x="23" y="29"/>
                  <a:pt x="23" y="29"/>
                </a:cubicBezTo>
                <a:cubicBezTo>
                  <a:pt x="23" y="29"/>
                  <a:pt x="23" y="29"/>
                  <a:pt x="23" y="29"/>
                </a:cubicBezTo>
                <a:cubicBezTo>
                  <a:pt x="10" y="16"/>
                  <a:pt x="10" y="16"/>
                  <a:pt x="10" y="16"/>
                </a:cubicBezTo>
                <a:cubicBezTo>
                  <a:pt x="10" y="16"/>
                  <a:pt x="10" y="15"/>
                  <a:pt x="10" y="15"/>
                </a:cubicBezTo>
                <a:close/>
                <a:moveTo>
                  <a:pt x="13" y="65"/>
                </a:moveTo>
                <a:cubicBezTo>
                  <a:pt x="11" y="62"/>
                  <a:pt x="11" y="62"/>
                  <a:pt x="11" y="62"/>
                </a:cubicBezTo>
                <a:cubicBezTo>
                  <a:pt x="10" y="62"/>
                  <a:pt x="10" y="61"/>
                  <a:pt x="11" y="61"/>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14" y="65"/>
                  <a:pt x="14" y="65"/>
                  <a:pt x="14" y="65"/>
                </a:cubicBezTo>
                <a:cubicBezTo>
                  <a:pt x="14" y="65"/>
                  <a:pt x="13" y="65"/>
                  <a:pt x="13" y="65"/>
                </a:cubicBezTo>
                <a:close/>
                <a:moveTo>
                  <a:pt x="18" y="70"/>
                </a:moveTo>
                <a:cubicBezTo>
                  <a:pt x="15" y="68"/>
                  <a:pt x="15" y="68"/>
                  <a:pt x="15" y="68"/>
                </a:cubicBezTo>
                <a:cubicBezTo>
                  <a:pt x="15" y="68"/>
                  <a:pt x="15" y="67"/>
                  <a:pt x="15" y="67"/>
                </a:cubicBezTo>
                <a:cubicBezTo>
                  <a:pt x="15" y="67"/>
                  <a:pt x="15" y="67"/>
                  <a:pt x="15" y="66"/>
                </a:cubicBezTo>
                <a:cubicBezTo>
                  <a:pt x="27" y="55"/>
                  <a:pt x="27" y="55"/>
                  <a:pt x="27" y="55"/>
                </a:cubicBezTo>
                <a:cubicBezTo>
                  <a:pt x="27"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20" y="70"/>
                  <a:pt x="20" y="70"/>
                  <a:pt x="20" y="70"/>
                </a:cubicBezTo>
                <a:cubicBezTo>
                  <a:pt x="19" y="70"/>
                  <a:pt x="19" y="70"/>
                  <a:pt x="19" y="70"/>
                </a:cubicBezTo>
                <a:cubicBezTo>
                  <a:pt x="18" y="70"/>
                  <a:pt x="18" y="70"/>
                  <a:pt x="18" y="70"/>
                </a:cubicBezTo>
                <a:close/>
                <a:moveTo>
                  <a:pt x="67" y="67"/>
                </a:moveTo>
                <a:cubicBezTo>
                  <a:pt x="65" y="69"/>
                  <a:pt x="65" y="69"/>
                  <a:pt x="65" y="69"/>
                </a:cubicBezTo>
                <a:cubicBezTo>
                  <a:pt x="64"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5" y="54"/>
                </a:cubicBezTo>
                <a:cubicBezTo>
                  <a:pt x="67" y="66"/>
                  <a:pt x="67" y="66"/>
                  <a:pt x="67" y="66"/>
                </a:cubicBezTo>
                <a:cubicBezTo>
                  <a:pt x="68" y="66"/>
                  <a:pt x="68" y="66"/>
                  <a:pt x="68" y="66"/>
                </a:cubicBezTo>
                <a:cubicBezTo>
                  <a:pt x="68" y="67"/>
                  <a:pt x="67" y="67"/>
                  <a:pt x="67" y="67"/>
                </a:cubicBezTo>
                <a:close/>
                <a:moveTo>
                  <a:pt x="72" y="62"/>
                </a:moveTo>
                <a:cubicBezTo>
                  <a:pt x="70" y="64"/>
                  <a:pt x="70" y="64"/>
                  <a:pt x="70" y="64"/>
                </a:cubicBezTo>
                <a:cubicBezTo>
                  <a:pt x="70" y="65"/>
                  <a:pt x="69" y="65"/>
                  <a:pt x="69" y="64"/>
                </a:cubicBezTo>
                <a:cubicBezTo>
                  <a:pt x="57" y="53"/>
                  <a:pt x="57" y="53"/>
                  <a:pt x="57" y="53"/>
                </a:cubicBezTo>
                <a:cubicBezTo>
                  <a:pt x="56" y="52"/>
                  <a:pt x="56" y="51"/>
                  <a:pt x="57" y="51"/>
                </a:cubicBezTo>
                <a:cubicBezTo>
                  <a:pt x="59" y="48"/>
                  <a:pt x="59" y="48"/>
                  <a:pt x="59" y="48"/>
                </a:cubicBezTo>
                <a:cubicBezTo>
                  <a:pt x="59" y="48"/>
                  <a:pt x="59" y="47"/>
                  <a:pt x="59" y="47"/>
                </a:cubicBezTo>
                <a:cubicBezTo>
                  <a:pt x="59" y="47"/>
                  <a:pt x="59" y="48"/>
                  <a:pt x="60" y="48"/>
                </a:cubicBezTo>
                <a:cubicBezTo>
                  <a:pt x="72" y="60"/>
                  <a:pt x="72" y="60"/>
                  <a:pt x="72" y="60"/>
                </a:cubicBezTo>
                <a:cubicBezTo>
                  <a:pt x="72" y="60"/>
                  <a:pt x="72" y="61"/>
                  <a:pt x="72" y="62"/>
                </a:cubicBez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solidFill>
              <a:cs typeface="+mn-ea"/>
              <a:sym typeface="+mn-lt"/>
            </a:endParaRPr>
          </a:p>
        </p:txBody>
      </p:sp>
      <p:sp>
        <p:nvSpPr>
          <p:cNvPr id="26" name="Freeform 96"/>
          <p:cNvSpPr>
            <a:spLocks noEditPoints="1"/>
          </p:cNvSpPr>
          <p:nvPr/>
        </p:nvSpPr>
        <p:spPr bwMode="auto">
          <a:xfrm>
            <a:off x="6770468" y="2425985"/>
            <a:ext cx="451228" cy="501678"/>
          </a:xfrm>
          <a:custGeom>
            <a:avLst/>
            <a:gdLst>
              <a:gd name="T0" fmla="*/ 46 w 68"/>
              <a:gd name="T1" fmla="*/ 26 h 73"/>
              <a:gd name="T2" fmla="*/ 63 w 68"/>
              <a:gd name="T3" fmla="*/ 29 h 73"/>
              <a:gd name="T4" fmla="*/ 65 w 68"/>
              <a:gd name="T5" fmla="*/ 34 h 73"/>
              <a:gd name="T6" fmla="*/ 34 w 68"/>
              <a:gd name="T7" fmla="*/ 36 h 73"/>
              <a:gd name="T8" fmla="*/ 35 w 68"/>
              <a:gd name="T9" fmla="*/ 36 h 73"/>
              <a:gd name="T10" fmla="*/ 35 w 68"/>
              <a:gd name="T11" fmla="*/ 36 h 73"/>
              <a:gd name="T12" fmla="*/ 38 w 68"/>
              <a:gd name="T13" fmla="*/ 35 h 73"/>
              <a:gd name="T14" fmla="*/ 63 w 68"/>
              <a:gd name="T15" fmla="*/ 9 h 73"/>
              <a:gd name="T16" fmla="*/ 63 w 68"/>
              <a:gd name="T17" fmla="*/ 2 h 73"/>
              <a:gd name="T18" fmla="*/ 32 w 68"/>
              <a:gd name="T19" fmla="*/ 27 h 73"/>
              <a:gd name="T20" fmla="*/ 12 w 68"/>
              <a:gd name="T21" fmla="*/ 2 h 73"/>
              <a:gd name="T22" fmla="*/ 3 w 68"/>
              <a:gd name="T23" fmla="*/ 5 h 73"/>
              <a:gd name="T24" fmla="*/ 30 w 68"/>
              <a:gd name="T25" fmla="*/ 35 h 73"/>
              <a:gd name="T26" fmla="*/ 30 w 68"/>
              <a:gd name="T27" fmla="*/ 35 h 73"/>
              <a:gd name="T28" fmla="*/ 33 w 68"/>
              <a:gd name="T29" fmla="*/ 36 h 73"/>
              <a:gd name="T30" fmla="*/ 3 w 68"/>
              <a:gd name="T31" fmla="*/ 34 h 73"/>
              <a:gd name="T32" fmla="*/ 5 w 68"/>
              <a:gd name="T33" fmla="*/ 29 h 73"/>
              <a:gd name="T34" fmla="*/ 22 w 68"/>
              <a:gd name="T35" fmla="*/ 26 h 73"/>
              <a:gd name="T36" fmla="*/ 0 w 68"/>
              <a:gd name="T37" fmla="*/ 32 h 73"/>
              <a:gd name="T38" fmla="*/ 4 w 68"/>
              <a:gd name="T39" fmla="*/ 39 h 73"/>
              <a:gd name="T40" fmla="*/ 8 w 68"/>
              <a:gd name="T41" fmla="*/ 73 h 73"/>
              <a:gd name="T42" fmla="*/ 61 w 68"/>
              <a:gd name="T43" fmla="*/ 72 h 73"/>
              <a:gd name="T44" fmla="*/ 68 w 68"/>
              <a:gd name="T45" fmla="*/ 34 h 73"/>
              <a:gd name="T46" fmla="*/ 63 w 68"/>
              <a:gd name="T47" fmla="*/ 26 h 73"/>
              <a:gd name="T48" fmla="*/ 36 w 68"/>
              <a:gd name="T49" fmla="*/ 35 h 73"/>
              <a:gd name="T50" fmla="*/ 29 w 68"/>
              <a:gd name="T51" fmla="*/ 32 h 73"/>
              <a:gd name="T52" fmla="*/ 29 w 68"/>
              <a:gd name="T53" fmla="*/ 32 h 73"/>
              <a:gd name="T54" fmla="*/ 29 w 68"/>
              <a:gd name="T55" fmla="*/ 30 h 73"/>
              <a:gd name="T56" fmla="*/ 6 w 68"/>
              <a:gd name="T57" fmla="*/ 5 h 73"/>
              <a:gd name="T58" fmla="*/ 8 w 68"/>
              <a:gd name="T59" fmla="*/ 3 h 73"/>
              <a:gd name="T60" fmla="*/ 32 w 68"/>
              <a:gd name="T61" fmla="*/ 27 h 73"/>
              <a:gd name="T62" fmla="*/ 29 w 68"/>
              <a:gd name="T63" fmla="*/ 30 h 73"/>
              <a:gd name="T64" fmla="*/ 33 w 68"/>
              <a:gd name="T65" fmla="*/ 30 h 73"/>
              <a:gd name="T66" fmla="*/ 60 w 68"/>
              <a:gd name="T67" fmla="*/ 3 h 73"/>
              <a:gd name="T68" fmla="*/ 62 w 68"/>
              <a:gd name="T69" fmla="*/ 5 h 73"/>
              <a:gd name="T70" fmla="*/ 36 w 68"/>
              <a:gd name="T71" fmla="*/ 32 h 73"/>
              <a:gd name="T72" fmla="*/ 32 w 68"/>
              <a:gd name="T73" fmla="*/ 33 h 73"/>
              <a:gd name="T74" fmla="*/ 58 w 68"/>
              <a:gd name="T75" fmla="*/ 70 h 73"/>
              <a:gd name="T76" fmla="*/ 7 w 68"/>
              <a:gd name="T77" fmla="*/ 39 h 73"/>
              <a:gd name="T78" fmla="*/ 58 w 68"/>
              <a:gd name="T79" fmla="*/ 70 h 73"/>
              <a:gd name="T80" fmla="*/ 32 w 68"/>
              <a:gd name="T81" fmla="*/ 31 h 73"/>
              <a:gd name="T82" fmla="*/ 36 w 68"/>
              <a:gd name="T83" fmla="*/ 31 h 73"/>
              <a:gd name="T84" fmla="*/ 17 w 68"/>
              <a:gd name="T85" fmla="*/ 66 h 73"/>
              <a:gd name="T86" fmla="*/ 18 w 68"/>
              <a:gd name="T87" fmla="*/ 40 h 73"/>
              <a:gd name="T88" fmla="*/ 19 w 68"/>
              <a:gd name="T89" fmla="*/ 66 h 73"/>
              <a:gd name="T90" fmla="*/ 17 w 68"/>
              <a:gd name="T91" fmla="*/ 66 h 73"/>
              <a:gd name="T92" fmla="*/ 25 w 68"/>
              <a:gd name="T93" fmla="*/ 41 h 73"/>
              <a:gd name="T94" fmla="*/ 27 w 68"/>
              <a:gd name="T95" fmla="*/ 41 h 73"/>
              <a:gd name="T96" fmla="*/ 26 w 68"/>
              <a:gd name="T97" fmla="*/ 67 h 73"/>
              <a:gd name="T98" fmla="*/ 34 w 68"/>
              <a:gd name="T99" fmla="*/ 66 h 73"/>
              <a:gd name="T100" fmla="*/ 35 w 68"/>
              <a:gd name="T101" fmla="*/ 40 h 73"/>
              <a:gd name="T102" fmla="*/ 36 w 68"/>
              <a:gd name="T103" fmla="*/ 66 h 73"/>
              <a:gd name="T104" fmla="*/ 34 w 68"/>
              <a:gd name="T105" fmla="*/ 66 h 73"/>
              <a:gd name="T106" fmla="*/ 42 w 68"/>
              <a:gd name="T107" fmla="*/ 41 h 73"/>
              <a:gd name="T108" fmla="*/ 44 w 68"/>
              <a:gd name="T109" fmla="*/ 41 h 73"/>
              <a:gd name="T110" fmla="*/ 43 w 68"/>
              <a:gd name="T111" fmla="*/ 67 h 73"/>
              <a:gd name="T112" fmla="*/ 50 w 68"/>
              <a:gd name="T113" fmla="*/ 66 h 73"/>
              <a:gd name="T114" fmla="*/ 51 w 68"/>
              <a:gd name="T115" fmla="*/ 40 h 73"/>
              <a:gd name="T116" fmla="*/ 52 w 68"/>
              <a:gd name="T117" fmla="*/ 66 h 73"/>
              <a:gd name="T118" fmla="*/ 50 w 68"/>
              <a:gd name="T119" fmla="*/ 6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 h="73">
                <a:moveTo>
                  <a:pt x="63" y="26"/>
                </a:moveTo>
                <a:cubicBezTo>
                  <a:pt x="46" y="26"/>
                  <a:pt x="46" y="26"/>
                  <a:pt x="46" y="26"/>
                </a:cubicBezTo>
                <a:cubicBezTo>
                  <a:pt x="43" y="29"/>
                  <a:pt x="43" y="29"/>
                  <a:pt x="43" y="29"/>
                </a:cubicBezTo>
                <a:cubicBezTo>
                  <a:pt x="63" y="29"/>
                  <a:pt x="63" y="29"/>
                  <a:pt x="63" y="29"/>
                </a:cubicBezTo>
                <a:cubicBezTo>
                  <a:pt x="64" y="29"/>
                  <a:pt x="65" y="30"/>
                  <a:pt x="65" y="32"/>
                </a:cubicBezTo>
                <a:cubicBezTo>
                  <a:pt x="65" y="34"/>
                  <a:pt x="65" y="34"/>
                  <a:pt x="65" y="34"/>
                </a:cubicBezTo>
                <a:cubicBezTo>
                  <a:pt x="65" y="35"/>
                  <a:pt x="64" y="36"/>
                  <a:pt x="63" y="36"/>
                </a:cubicBezTo>
                <a:cubicBezTo>
                  <a:pt x="34" y="36"/>
                  <a:pt x="34" y="36"/>
                  <a:pt x="34" y="36"/>
                </a:cubicBezTo>
                <a:cubicBezTo>
                  <a:pt x="34" y="36"/>
                  <a:pt x="34" y="36"/>
                  <a:pt x="34" y="36"/>
                </a:cubicBezTo>
                <a:cubicBezTo>
                  <a:pt x="34" y="36"/>
                  <a:pt x="35" y="36"/>
                  <a:pt x="35" y="36"/>
                </a:cubicBezTo>
                <a:cubicBezTo>
                  <a:pt x="35" y="36"/>
                  <a:pt x="34" y="36"/>
                  <a:pt x="34" y="36"/>
                </a:cubicBezTo>
                <a:cubicBezTo>
                  <a:pt x="35" y="36"/>
                  <a:pt x="35" y="36"/>
                  <a:pt x="35" y="36"/>
                </a:cubicBezTo>
                <a:cubicBezTo>
                  <a:pt x="36" y="36"/>
                  <a:pt x="37" y="36"/>
                  <a:pt x="37" y="35"/>
                </a:cubicBezTo>
                <a:cubicBezTo>
                  <a:pt x="38" y="35"/>
                  <a:pt x="38" y="35"/>
                  <a:pt x="38" y="35"/>
                </a:cubicBezTo>
                <a:cubicBezTo>
                  <a:pt x="38" y="35"/>
                  <a:pt x="38" y="35"/>
                  <a:pt x="38" y="35"/>
                </a:cubicBezTo>
                <a:cubicBezTo>
                  <a:pt x="63" y="9"/>
                  <a:pt x="63" y="9"/>
                  <a:pt x="63" y="9"/>
                </a:cubicBezTo>
                <a:cubicBezTo>
                  <a:pt x="64" y="8"/>
                  <a:pt x="65" y="7"/>
                  <a:pt x="65" y="5"/>
                </a:cubicBezTo>
                <a:cubicBezTo>
                  <a:pt x="65" y="4"/>
                  <a:pt x="64" y="3"/>
                  <a:pt x="63" y="2"/>
                </a:cubicBezTo>
                <a:cubicBezTo>
                  <a:pt x="62" y="0"/>
                  <a:pt x="58" y="0"/>
                  <a:pt x="56" y="2"/>
                </a:cubicBezTo>
                <a:cubicBezTo>
                  <a:pt x="32" y="27"/>
                  <a:pt x="32" y="27"/>
                  <a:pt x="32" y="27"/>
                </a:cubicBezTo>
                <a:cubicBezTo>
                  <a:pt x="34" y="24"/>
                  <a:pt x="34" y="24"/>
                  <a:pt x="34" y="24"/>
                </a:cubicBezTo>
                <a:cubicBezTo>
                  <a:pt x="12" y="2"/>
                  <a:pt x="12" y="2"/>
                  <a:pt x="12" y="2"/>
                </a:cubicBezTo>
                <a:cubicBezTo>
                  <a:pt x="10" y="0"/>
                  <a:pt x="6" y="0"/>
                  <a:pt x="4" y="2"/>
                </a:cubicBezTo>
                <a:cubicBezTo>
                  <a:pt x="3" y="3"/>
                  <a:pt x="3" y="4"/>
                  <a:pt x="3" y="5"/>
                </a:cubicBezTo>
                <a:cubicBezTo>
                  <a:pt x="3" y="7"/>
                  <a:pt x="4" y="8"/>
                  <a:pt x="5" y="9"/>
                </a:cubicBezTo>
                <a:cubicBezTo>
                  <a:pt x="30" y="35"/>
                  <a:pt x="30" y="35"/>
                  <a:pt x="30" y="35"/>
                </a:cubicBezTo>
                <a:cubicBezTo>
                  <a:pt x="30" y="35"/>
                  <a:pt x="30" y="35"/>
                  <a:pt x="30" y="35"/>
                </a:cubicBezTo>
                <a:cubicBezTo>
                  <a:pt x="30" y="35"/>
                  <a:pt x="30" y="35"/>
                  <a:pt x="30" y="35"/>
                </a:cubicBezTo>
                <a:cubicBezTo>
                  <a:pt x="31" y="36"/>
                  <a:pt x="32" y="36"/>
                  <a:pt x="33" y="36"/>
                </a:cubicBezTo>
                <a:cubicBezTo>
                  <a:pt x="33" y="36"/>
                  <a:pt x="33" y="36"/>
                  <a:pt x="33" y="36"/>
                </a:cubicBezTo>
                <a:cubicBezTo>
                  <a:pt x="5" y="36"/>
                  <a:pt x="5" y="36"/>
                  <a:pt x="5" y="36"/>
                </a:cubicBezTo>
                <a:cubicBezTo>
                  <a:pt x="4" y="36"/>
                  <a:pt x="3" y="35"/>
                  <a:pt x="3" y="34"/>
                </a:cubicBezTo>
                <a:cubicBezTo>
                  <a:pt x="3" y="32"/>
                  <a:pt x="3" y="32"/>
                  <a:pt x="3" y="32"/>
                </a:cubicBezTo>
                <a:cubicBezTo>
                  <a:pt x="3" y="30"/>
                  <a:pt x="4" y="29"/>
                  <a:pt x="5" y="29"/>
                </a:cubicBezTo>
                <a:cubicBezTo>
                  <a:pt x="25" y="29"/>
                  <a:pt x="25" y="29"/>
                  <a:pt x="25" y="29"/>
                </a:cubicBezTo>
                <a:cubicBezTo>
                  <a:pt x="22" y="26"/>
                  <a:pt x="22" y="26"/>
                  <a:pt x="22" y="26"/>
                </a:cubicBezTo>
                <a:cubicBezTo>
                  <a:pt x="5" y="26"/>
                  <a:pt x="5" y="26"/>
                  <a:pt x="5" y="26"/>
                </a:cubicBezTo>
                <a:cubicBezTo>
                  <a:pt x="2" y="26"/>
                  <a:pt x="0" y="28"/>
                  <a:pt x="0" y="32"/>
                </a:cubicBezTo>
                <a:cubicBezTo>
                  <a:pt x="0" y="34"/>
                  <a:pt x="0" y="34"/>
                  <a:pt x="0" y="34"/>
                </a:cubicBezTo>
                <a:cubicBezTo>
                  <a:pt x="0" y="36"/>
                  <a:pt x="1" y="38"/>
                  <a:pt x="4" y="39"/>
                </a:cubicBezTo>
                <a:cubicBezTo>
                  <a:pt x="7" y="72"/>
                  <a:pt x="7" y="72"/>
                  <a:pt x="7" y="72"/>
                </a:cubicBezTo>
                <a:cubicBezTo>
                  <a:pt x="7" y="73"/>
                  <a:pt x="8" y="73"/>
                  <a:pt x="8" y="73"/>
                </a:cubicBezTo>
                <a:cubicBezTo>
                  <a:pt x="59" y="73"/>
                  <a:pt x="59" y="73"/>
                  <a:pt x="59" y="73"/>
                </a:cubicBezTo>
                <a:cubicBezTo>
                  <a:pt x="60" y="73"/>
                  <a:pt x="61" y="73"/>
                  <a:pt x="61" y="72"/>
                </a:cubicBezTo>
                <a:cubicBezTo>
                  <a:pt x="64" y="39"/>
                  <a:pt x="64" y="39"/>
                  <a:pt x="64" y="39"/>
                </a:cubicBezTo>
                <a:cubicBezTo>
                  <a:pt x="66" y="38"/>
                  <a:pt x="68" y="36"/>
                  <a:pt x="68" y="34"/>
                </a:cubicBezTo>
                <a:cubicBezTo>
                  <a:pt x="68" y="32"/>
                  <a:pt x="68" y="32"/>
                  <a:pt x="68" y="32"/>
                </a:cubicBezTo>
                <a:cubicBezTo>
                  <a:pt x="68" y="28"/>
                  <a:pt x="66" y="26"/>
                  <a:pt x="63" y="26"/>
                </a:cubicBezTo>
                <a:close/>
                <a:moveTo>
                  <a:pt x="36" y="36"/>
                </a:moveTo>
                <a:cubicBezTo>
                  <a:pt x="36" y="36"/>
                  <a:pt x="36" y="36"/>
                  <a:pt x="36" y="35"/>
                </a:cubicBezTo>
                <a:cubicBezTo>
                  <a:pt x="36" y="36"/>
                  <a:pt x="36" y="36"/>
                  <a:pt x="36" y="36"/>
                </a:cubicBezTo>
                <a:close/>
                <a:moveTo>
                  <a:pt x="29" y="32"/>
                </a:moveTo>
                <a:cubicBezTo>
                  <a:pt x="29" y="32"/>
                  <a:pt x="29" y="33"/>
                  <a:pt x="29" y="33"/>
                </a:cubicBezTo>
                <a:cubicBezTo>
                  <a:pt x="29" y="33"/>
                  <a:pt x="29" y="32"/>
                  <a:pt x="29" y="32"/>
                </a:cubicBezTo>
                <a:close/>
                <a:moveTo>
                  <a:pt x="29" y="30"/>
                </a:moveTo>
                <a:cubicBezTo>
                  <a:pt x="29" y="30"/>
                  <a:pt x="29" y="30"/>
                  <a:pt x="29" y="30"/>
                </a:cubicBezTo>
                <a:cubicBezTo>
                  <a:pt x="7" y="7"/>
                  <a:pt x="7" y="7"/>
                  <a:pt x="7" y="7"/>
                </a:cubicBezTo>
                <a:cubicBezTo>
                  <a:pt x="6" y="7"/>
                  <a:pt x="6" y="6"/>
                  <a:pt x="6" y="5"/>
                </a:cubicBezTo>
                <a:cubicBezTo>
                  <a:pt x="6" y="5"/>
                  <a:pt x="6" y="4"/>
                  <a:pt x="6" y="4"/>
                </a:cubicBezTo>
                <a:cubicBezTo>
                  <a:pt x="7" y="4"/>
                  <a:pt x="7" y="3"/>
                  <a:pt x="8" y="3"/>
                </a:cubicBezTo>
                <a:cubicBezTo>
                  <a:pt x="8" y="3"/>
                  <a:pt x="9" y="4"/>
                  <a:pt x="10" y="4"/>
                </a:cubicBezTo>
                <a:cubicBezTo>
                  <a:pt x="32" y="27"/>
                  <a:pt x="32" y="27"/>
                  <a:pt x="32" y="27"/>
                </a:cubicBezTo>
                <a:cubicBezTo>
                  <a:pt x="31" y="28"/>
                  <a:pt x="31" y="28"/>
                  <a:pt x="31" y="28"/>
                </a:cubicBezTo>
                <a:cubicBezTo>
                  <a:pt x="30" y="28"/>
                  <a:pt x="30" y="29"/>
                  <a:pt x="29" y="30"/>
                </a:cubicBezTo>
                <a:close/>
                <a:moveTo>
                  <a:pt x="32" y="32"/>
                </a:moveTo>
                <a:cubicBezTo>
                  <a:pt x="32" y="31"/>
                  <a:pt x="32" y="30"/>
                  <a:pt x="33" y="30"/>
                </a:cubicBezTo>
                <a:cubicBezTo>
                  <a:pt x="58" y="4"/>
                  <a:pt x="58" y="4"/>
                  <a:pt x="58" y="4"/>
                </a:cubicBezTo>
                <a:cubicBezTo>
                  <a:pt x="59" y="4"/>
                  <a:pt x="59" y="3"/>
                  <a:pt x="60" y="3"/>
                </a:cubicBezTo>
                <a:cubicBezTo>
                  <a:pt x="60" y="3"/>
                  <a:pt x="61" y="4"/>
                  <a:pt x="61" y="4"/>
                </a:cubicBezTo>
                <a:cubicBezTo>
                  <a:pt x="62" y="4"/>
                  <a:pt x="62" y="5"/>
                  <a:pt x="62" y="5"/>
                </a:cubicBezTo>
                <a:cubicBezTo>
                  <a:pt x="62" y="6"/>
                  <a:pt x="61" y="7"/>
                  <a:pt x="61" y="7"/>
                </a:cubicBezTo>
                <a:cubicBezTo>
                  <a:pt x="36" y="32"/>
                  <a:pt x="36" y="32"/>
                  <a:pt x="36" y="32"/>
                </a:cubicBezTo>
                <a:cubicBezTo>
                  <a:pt x="35" y="33"/>
                  <a:pt x="34" y="33"/>
                  <a:pt x="34" y="33"/>
                </a:cubicBezTo>
                <a:cubicBezTo>
                  <a:pt x="33" y="33"/>
                  <a:pt x="33" y="33"/>
                  <a:pt x="32" y="33"/>
                </a:cubicBezTo>
                <a:cubicBezTo>
                  <a:pt x="32" y="32"/>
                  <a:pt x="32" y="32"/>
                  <a:pt x="32" y="32"/>
                </a:cubicBezTo>
                <a:close/>
                <a:moveTo>
                  <a:pt x="58" y="70"/>
                </a:moveTo>
                <a:cubicBezTo>
                  <a:pt x="10" y="70"/>
                  <a:pt x="10" y="70"/>
                  <a:pt x="10" y="70"/>
                </a:cubicBezTo>
                <a:cubicBezTo>
                  <a:pt x="7" y="39"/>
                  <a:pt x="7" y="39"/>
                  <a:pt x="7" y="39"/>
                </a:cubicBezTo>
                <a:cubicBezTo>
                  <a:pt x="61" y="39"/>
                  <a:pt x="61" y="39"/>
                  <a:pt x="61" y="39"/>
                </a:cubicBezTo>
                <a:lnTo>
                  <a:pt x="58" y="70"/>
                </a:lnTo>
                <a:close/>
                <a:moveTo>
                  <a:pt x="34" y="33"/>
                </a:moveTo>
                <a:cubicBezTo>
                  <a:pt x="33" y="33"/>
                  <a:pt x="32" y="32"/>
                  <a:pt x="32" y="31"/>
                </a:cubicBezTo>
                <a:cubicBezTo>
                  <a:pt x="32" y="31"/>
                  <a:pt x="33" y="30"/>
                  <a:pt x="34" y="30"/>
                </a:cubicBezTo>
                <a:cubicBezTo>
                  <a:pt x="35" y="30"/>
                  <a:pt x="36" y="31"/>
                  <a:pt x="36" y="31"/>
                </a:cubicBezTo>
                <a:cubicBezTo>
                  <a:pt x="36" y="32"/>
                  <a:pt x="35" y="33"/>
                  <a:pt x="34" y="33"/>
                </a:cubicBezTo>
                <a:close/>
                <a:moveTo>
                  <a:pt x="17" y="66"/>
                </a:moveTo>
                <a:cubicBezTo>
                  <a:pt x="17" y="41"/>
                  <a:pt x="17" y="41"/>
                  <a:pt x="17" y="41"/>
                </a:cubicBezTo>
                <a:cubicBezTo>
                  <a:pt x="17" y="41"/>
                  <a:pt x="17" y="40"/>
                  <a:pt x="18" y="40"/>
                </a:cubicBezTo>
                <a:cubicBezTo>
                  <a:pt x="19" y="40"/>
                  <a:pt x="19" y="41"/>
                  <a:pt x="19" y="41"/>
                </a:cubicBezTo>
                <a:cubicBezTo>
                  <a:pt x="19" y="66"/>
                  <a:pt x="19" y="66"/>
                  <a:pt x="19" y="66"/>
                </a:cubicBezTo>
                <a:cubicBezTo>
                  <a:pt x="19" y="66"/>
                  <a:pt x="19" y="67"/>
                  <a:pt x="18" y="67"/>
                </a:cubicBezTo>
                <a:cubicBezTo>
                  <a:pt x="17" y="67"/>
                  <a:pt x="17" y="66"/>
                  <a:pt x="17" y="66"/>
                </a:cubicBezTo>
                <a:close/>
                <a:moveTo>
                  <a:pt x="25" y="66"/>
                </a:moveTo>
                <a:cubicBezTo>
                  <a:pt x="25" y="41"/>
                  <a:pt x="25" y="41"/>
                  <a:pt x="25" y="41"/>
                </a:cubicBezTo>
                <a:cubicBezTo>
                  <a:pt x="25" y="41"/>
                  <a:pt x="26" y="40"/>
                  <a:pt x="26" y="40"/>
                </a:cubicBezTo>
                <a:cubicBezTo>
                  <a:pt x="27" y="40"/>
                  <a:pt x="27" y="41"/>
                  <a:pt x="27" y="41"/>
                </a:cubicBezTo>
                <a:cubicBezTo>
                  <a:pt x="27" y="66"/>
                  <a:pt x="27" y="66"/>
                  <a:pt x="27" y="66"/>
                </a:cubicBezTo>
                <a:cubicBezTo>
                  <a:pt x="27" y="66"/>
                  <a:pt x="27" y="67"/>
                  <a:pt x="26" y="67"/>
                </a:cubicBezTo>
                <a:cubicBezTo>
                  <a:pt x="26" y="67"/>
                  <a:pt x="25" y="66"/>
                  <a:pt x="25" y="66"/>
                </a:cubicBezTo>
                <a:close/>
                <a:moveTo>
                  <a:pt x="34" y="66"/>
                </a:moveTo>
                <a:cubicBezTo>
                  <a:pt x="34" y="41"/>
                  <a:pt x="34" y="41"/>
                  <a:pt x="34" y="41"/>
                </a:cubicBezTo>
                <a:cubicBezTo>
                  <a:pt x="34" y="41"/>
                  <a:pt x="34" y="40"/>
                  <a:pt x="35" y="40"/>
                </a:cubicBezTo>
                <a:cubicBezTo>
                  <a:pt x="35" y="40"/>
                  <a:pt x="36" y="41"/>
                  <a:pt x="36" y="41"/>
                </a:cubicBezTo>
                <a:cubicBezTo>
                  <a:pt x="36" y="66"/>
                  <a:pt x="36" y="66"/>
                  <a:pt x="36" y="66"/>
                </a:cubicBezTo>
                <a:cubicBezTo>
                  <a:pt x="36" y="66"/>
                  <a:pt x="35" y="67"/>
                  <a:pt x="35" y="67"/>
                </a:cubicBezTo>
                <a:cubicBezTo>
                  <a:pt x="34" y="67"/>
                  <a:pt x="34" y="66"/>
                  <a:pt x="34" y="66"/>
                </a:cubicBezTo>
                <a:close/>
                <a:moveTo>
                  <a:pt x="42" y="66"/>
                </a:moveTo>
                <a:cubicBezTo>
                  <a:pt x="42" y="41"/>
                  <a:pt x="42" y="41"/>
                  <a:pt x="42" y="41"/>
                </a:cubicBezTo>
                <a:cubicBezTo>
                  <a:pt x="42" y="41"/>
                  <a:pt x="42" y="40"/>
                  <a:pt x="43" y="40"/>
                </a:cubicBezTo>
                <a:cubicBezTo>
                  <a:pt x="43" y="40"/>
                  <a:pt x="44" y="41"/>
                  <a:pt x="44" y="41"/>
                </a:cubicBezTo>
                <a:cubicBezTo>
                  <a:pt x="44" y="66"/>
                  <a:pt x="44" y="66"/>
                  <a:pt x="44" y="66"/>
                </a:cubicBezTo>
                <a:cubicBezTo>
                  <a:pt x="44" y="66"/>
                  <a:pt x="43" y="67"/>
                  <a:pt x="43" y="67"/>
                </a:cubicBezTo>
                <a:cubicBezTo>
                  <a:pt x="42" y="67"/>
                  <a:pt x="42" y="66"/>
                  <a:pt x="42" y="66"/>
                </a:cubicBezTo>
                <a:close/>
                <a:moveTo>
                  <a:pt x="50" y="66"/>
                </a:moveTo>
                <a:cubicBezTo>
                  <a:pt x="50" y="41"/>
                  <a:pt x="50" y="41"/>
                  <a:pt x="50" y="41"/>
                </a:cubicBezTo>
                <a:cubicBezTo>
                  <a:pt x="50" y="41"/>
                  <a:pt x="50" y="40"/>
                  <a:pt x="51" y="40"/>
                </a:cubicBezTo>
                <a:cubicBezTo>
                  <a:pt x="52" y="40"/>
                  <a:pt x="52" y="41"/>
                  <a:pt x="52" y="41"/>
                </a:cubicBezTo>
                <a:cubicBezTo>
                  <a:pt x="52" y="66"/>
                  <a:pt x="52" y="66"/>
                  <a:pt x="52" y="66"/>
                </a:cubicBezTo>
                <a:cubicBezTo>
                  <a:pt x="52" y="66"/>
                  <a:pt x="52" y="67"/>
                  <a:pt x="51" y="67"/>
                </a:cubicBezTo>
                <a:cubicBezTo>
                  <a:pt x="50" y="67"/>
                  <a:pt x="50" y="66"/>
                  <a:pt x="50" y="66"/>
                </a:cubicBez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solidFill>
              <a:cs typeface="+mn-ea"/>
              <a:sym typeface="+mn-lt"/>
            </a:endParaRPr>
          </a:p>
        </p:txBody>
      </p:sp>
      <p:sp>
        <p:nvSpPr>
          <p:cNvPr id="27" name="TextBox 29"/>
          <p:cNvSpPr txBox="1"/>
          <p:nvPr/>
        </p:nvSpPr>
        <p:spPr>
          <a:xfrm>
            <a:off x="4249340" y="459886"/>
            <a:ext cx="3693319" cy="553998"/>
          </a:xfrm>
          <a:prstGeom prst="rect">
            <a:avLst/>
          </a:prstGeom>
          <a:noFill/>
        </p:spPr>
        <p:txBody>
          <a:bodyPr wrap="none" lIns="0" tIns="0" rIns="0" bIns="0" rtlCol="0">
            <a:spAutoFit/>
          </a:bodyPr>
          <a:lstStyle/>
          <a:p>
            <a:r>
              <a:rPr lang="zh-CN" altLang="en-US" sz="3600" b="1" dirty="0">
                <a:solidFill>
                  <a:schemeClr val="bg1"/>
                </a:solidFill>
                <a:cs typeface="+mn-ea"/>
                <a:sym typeface="+mn-lt"/>
              </a:rPr>
              <a:t>输入本页标题内容</a:t>
            </a:r>
            <a:endParaRPr lang="en-US" sz="3600" b="1" dirty="0">
              <a:solidFill>
                <a:schemeClr val="bg1"/>
              </a:solidFill>
              <a:cs typeface="+mn-ea"/>
              <a:sym typeface="+mn-lt"/>
            </a:endParaRPr>
          </a:p>
        </p:txBody>
      </p:sp>
      <p:cxnSp>
        <p:nvCxnSpPr>
          <p:cNvPr id="28" name="Straight Connector 30"/>
          <p:cNvCxnSpPr/>
          <p:nvPr/>
        </p:nvCxnSpPr>
        <p:spPr>
          <a:xfrm>
            <a:off x="5590523" y="1195369"/>
            <a:ext cx="101095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a:spLocks noChangeArrowheads="1"/>
          </p:cNvSpPr>
          <p:nvPr/>
        </p:nvSpPr>
        <p:spPr bwMode="auto">
          <a:xfrm>
            <a:off x="1083092" y="2636916"/>
            <a:ext cx="14362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defRPr/>
            </a:pPr>
            <a:r>
              <a:rPr lang="zh-CN" altLang="en-US" sz="1600" b="1" dirty="0">
                <a:solidFill>
                  <a:schemeClr val="bg1"/>
                </a:solidFill>
                <a:latin typeface="+mn-lt"/>
                <a:cs typeface="+mn-ea"/>
                <a:sym typeface="+mn-lt"/>
              </a:rPr>
              <a:t>输入您的小标题</a:t>
            </a:r>
            <a:endParaRPr lang="en-US" altLang="zh-CN" sz="1600" b="1" dirty="0">
              <a:solidFill>
                <a:schemeClr val="bg1"/>
              </a:solidFill>
              <a:latin typeface="+mn-lt"/>
              <a:cs typeface="+mn-ea"/>
              <a:sym typeface="+mn-lt"/>
            </a:endParaRPr>
          </a:p>
        </p:txBody>
      </p:sp>
      <p:sp>
        <p:nvSpPr>
          <p:cNvPr id="3" name="TextBox 9"/>
          <p:cNvSpPr txBox="1">
            <a:spLocks noChangeArrowheads="1"/>
          </p:cNvSpPr>
          <p:nvPr/>
        </p:nvSpPr>
        <p:spPr bwMode="auto">
          <a:xfrm flipH="1">
            <a:off x="612993" y="2954416"/>
            <a:ext cx="2376488" cy="6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25000"/>
              </a:lnSpc>
            </a:pPr>
            <a:r>
              <a:rPr lang="en-US" altLang="en-US" sz="1200">
                <a:solidFill>
                  <a:schemeClr val="bg1"/>
                </a:solidFill>
                <a:latin typeface="+mn-lt"/>
                <a:cs typeface="+mn-ea"/>
                <a:sym typeface="+mn-lt"/>
              </a:rPr>
              <a:t>Lorem ipsum dolor sit amet, consectetur adipiscing elit, sed do eiusmod tempor incididunt ut</a:t>
            </a:r>
          </a:p>
        </p:txBody>
      </p:sp>
      <p:sp>
        <p:nvSpPr>
          <p:cNvPr id="4" name="TextBox 10"/>
          <p:cNvSpPr txBox="1">
            <a:spLocks noChangeArrowheads="1"/>
          </p:cNvSpPr>
          <p:nvPr/>
        </p:nvSpPr>
        <p:spPr bwMode="auto">
          <a:xfrm>
            <a:off x="1083092" y="4938941"/>
            <a:ext cx="14362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defRPr/>
            </a:pPr>
            <a:r>
              <a:rPr lang="zh-CN" altLang="en-US" sz="1600" b="1" dirty="0">
                <a:solidFill>
                  <a:schemeClr val="bg1"/>
                </a:solidFill>
                <a:latin typeface="+mn-lt"/>
                <a:cs typeface="+mn-ea"/>
                <a:sym typeface="+mn-lt"/>
              </a:rPr>
              <a:t>输入您的小标题</a:t>
            </a:r>
            <a:endParaRPr lang="en-US" altLang="zh-CN" sz="1600" b="1" dirty="0">
              <a:solidFill>
                <a:schemeClr val="bg1"/>
              </a:solidFill>
              <a:latin typeface="+mn-lt"/>
              <a:cs typeface="+mn-ea"/>
              <a:sym typeface="+mn-lt"/>
            </a:endParaRPr>
          </a:p>
        </p:txBody>
      </p:sp>
      <p:sp>
        <p:nvSpPr>
          <p:cNvPr id="5" name="TextBox 11"/>
          <p:cNvSpPr txBox="1">
            <a:spLocks noChangeArrowheads="1"/>
          </p:cNvSpPr>
          <p:nvPr/>
        </p:nvSpPr>
        <p:spPr bwMode="auto">
          <a:xfrm flipH="1">
            <a:off x="612993" y="5256441"/>
            <a:ext cx="2376488" cy="6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25000"/>
              </a:lnSpc>
            </a:pPr>
            <a:r>
              <a:rPr lang="en-US" altLang="en-US" sz="1200">
                <a:solidFill>
                  <a:schemeClr val="bg1"/>
                </a:solidFill>
                <a:latin typeface="+mn-lt"/>
                <a:cs typeface="+mn-ea"/>
                <a:sym typeface="+mn-lt"/>
              </a:rPr>
              <a:t>Lorem ipsum dolor sit amet, consectetur adipiscing elit, sed do eiusmod tempor incididunt ut</a:t>
            </a:r>
          </a:p>
        </p:txBody>
      </p:sp>
      <p:sp>
        <p:nvSpPr>
          <p:cNvPr id="6" name="Shape 2587"/>
          <p:cNvSpPr/>
          <p:nvPr/>
        </p:nvSpPr>
        <p:spPr>
          <a:xfrm>
            <a:off x="1549618" y="4319816"/>
            <a:ext cx="423862" cy="422275"/>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22EDFE"/>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796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bg1"/>
              </a:solidFill>
              <a:effectLst>
                <a:outerShdw blurRad="38100" dist="12700" dir="5400000" rotWithShape="0">
                  <a:srgbClr val="000000">
                    <a:alpha val="50000"/>
                  </a:srgbClr>
                </a:outerShdw>
              </a:effectLst>
              <a:cs typeface="+mn-ea"/>
              <a:sym typeface="+mn-lt"/>
            </a:endParaRPr>
          </a:p>
        </p:txBody>
      </p:sp>
      <p:sp>
        <p:nvSpPr>
          <p:cNvPr id="7" name="Shape 2607"/>
          <p:cNvSpPr/>
          <p:nvPr/>
        </p:nvSpPr>
        <p:spPr>
          <a:xfrm>
            <a:off x="1549618" y="2047954"/>
            <a:ext cx="427037" cy="349250"/>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538"/>
                  <a:pt x="1422" y="18000"/>
                  <a:pt x="1964" y="18000"/>
                </a:cubicBezTo>
                <a:lnTo>
                  <a:pt x="19636" y="18000"/>
                </a:lnTo>
                <a:cubicBezTo>
                  <a:pt x="20178" y="18000"/>
                  <a:pt x="20618" y="18538"/>
                  <a:pt x="20618" y="19200"/>
                </a:cubicBezTo>
                <a:cubicBezTo>
                  <a:pt x="20618" y="19862"/>
                  <a:pt x="20178" y="20400"/>
                  <a:pt x="19636" y="20400"/>
                </a:cubicBezTo>
                <a:moveTo>
                  <a:pt x="19636" y="16800"/>
                </a:moveTo>
                <a:lnTo>
                  <a:pt x="1964" y="16800"/>
                </a:lnTo>
                <a:cubicBezTo>
                  <a:pt x="879" y="16800"/>
                  <a:pt x="0" y="17874"/>
                  <a:pt x="0" y="19200"/>
                </a:cubicBezTo>
                <a:cubicBezTo>
                  <a:pt x="0" y="20526"/>
                  <a:pt x="879" y="21600"/>
                  <a:pt x="1964" y="21600"/>
                </a:cubicBezTo>
                <a:lnTo>
                  <a:pt x="19636" y="21600"/>
                </a:lnTo>
                <a:cubicBezTo>
                  <a:pt x="20721" y="21600"/>
                  <a:pt x="21600" y="20526"/>
                  <a:pt x="21600" y="19200"/>
                </a:cubicBezTo>
                <a:cubicBezTo>
                  <a:pt x="21600" y="17874"/>
                  <a:pt x="20721" y="16800"/>
                  <a:pt x="19636" y="16800"/>
                </a:cubicBezTo>
                <a:moveTo>
                  <a:pt x="1964" y="1200"/>
                </a:moveTo>
                <a:lnTo>
                  <a:pt x="19636" y="1200"/>
                </a:lnTo>
                <a:cubicBezTo>
                  <a:pt x="20178" y="1200"/>
                  <a:pt x="20618" y="1737"/>
                  <a:pt x="20618" y="2399"/>
                </a:cubicBezTo>
                <a:cubicBezTo>
                  <a:pt x="20618" y="3063"/>
                  <a:pt x="20178" y="3599"/>
                  <a:pt x="19636" y="3599"/>
                </a:cubicBezTo>
                <a:lnTo>
                  <a:pt x="1964" y="3599"/>
                </a:lnTo>
                <a:cubicBezTo>
                  <a:pt x="1422" y="3599"/>
                  <a:pt x="982" y="3063"/>
                  <a:pt x="982" y="2399"/>
                </a:cubicBezTo>
                <a:cubicBezTo>
                  <a:pt x="982" y="1737"/>
                  <a:pt x="1422" y="1200"/>
                  <a:pt x="1964" y="1200"/>
                </a:cubicBezTo>
                <a:moveTo>
                  <a:pt x="1964" y="4799"/>
                </a:moveTo>
                <a:lnTo>
                  <a:pt x="19636" y="4799"/>
                </a:lnTo>
                <a:cubicBezTo>
                  <a:pt x="20721" y="4799"/>
                  <a:pt x="21600" y="3725"/>
                  <a:pt x="21600" y="2399"/>
                </a:cubicBezTo>
                <a:cubicBezTo>
                  <a:pt x="21600" y="1074"/>
                  <a:pt x="20721" y="0"/>
                  <a:pt x="19636" y="0"/>
                </a:cubicBezTo>
                <a:lnTo>
                  <a:pt x="1964" y="0"/>
                </a:lnTo>
                <a:cubicBezTo>
                  <a:pt x="879" y="0"/>
                  <a:pt x="0" y="1074"/>
                  <a:pt x="0" y="2399"/>
                </a:cubicBezTo>
                <a:cubicBezTo>
                  <a:pt x="0" y="3725"/>
                  <a:pt x="879" y="4799"/>
                  <a:pt x="1964" y="4799"/>
                </a:cubicBezTo>
                <a:moveTo>
                  <a:pt x="19636" y="12000"/>
                </a:moveTo>
                <a:lnTo>
                  <a:pt x="1964" y="12000"/>
                </a:lnTo>
                <a:cubicBezTo>
                  <a:pt x="1422" y="12000"/>
                  <a:pt x="982" y="11463"/>
                  <a:pt x="982" y="10800"/>
                </a:cubicBezTo>
                <a:cubicBezTo>
                  <a:pt x="982" y="10137"/>
                  <a:pt x="1422" y="9600"/>
                  <a:pt x="1964" y="9600"/>
                </a:cubicBezTo>
                <a:lnTo>
                  <a:pt x="19636" y="9600"/>
                </a:lnTo>
                <a:cubicBezTo>
                  <a:pt x="20178" y="9600"/>
                  <a:pt x="20618" y="10137"/>
                  <a:pt x="20618" y="10800"/>
                </a:cubicBezTo>
                <a:cubicBezTo>
                  <a:pt x="20618" y="11463"/>
                  <a:pt x="20178" y="12000"/>
                  <a:pt x="19636" y="12000"/>
                </a:cubicBezTo>
                <a:moveTo>
                  <a:pt x="19636" y="8400"/>
                </a:moveTo>
                <a:lnTo>
                  <a:pt x="1964" y="8400"/>
                </a:lnTo>
                <a:cubicBezTo>
                  <a:pt x="879" y="8400"/>
                  <a:pt x="0" y="9474"/>
                  <a:pt x="0" y="10800"/>
                </a:cubicBezTo>
                <a:cubicBezTo>
                  <a:pt x="0" y="12125"/>
                  <a:pt x="879" y="13200"/>
                  <a:pt x="1964" y="13200"/>
                </a:cubicBezTo>
                <a:lnTo>
                  <a:pt x="19636" y="13200"/>
                </a:lnTo>
                <a:cubicBezTo>
                  <a:pt x="20721" y="13200"/>
                  <a:pt x="21600" y="12125"/>
                  <a:pt x="21600" y="10800"/>
                </a:cubicBezTo>
                <a:cubicBezTo>
                  <a:pt x="21600" y="9474"/>
                  <a:pt x="20721" y="8400"/>
                  <a:pt x="19636" y="8400"/>
                </a:cubicBezTo>
              </a:path>
            </a:pathLst>
          </a:custGeom>
          <a:solidFill>
            <a:srgbClr val="22EDFE"/>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796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bg1"/>
              </a:solidFill>
              <a:effectLst>
                <a:outerShdw blurRad="38100" dist="12700" dir="5400000" rotWithShape="0">
                  <a:srgbClr val="000000">
                    <a:alpha val="50000"/>
                  </a:srgbClr>
                </a:outerShdw>
              </a:effectLst>
              <a:cs typeface="+mn-ea"/>
              <a:sym typeface="+mn-lt"/>
            </a:endParaRPr>
          </a:p>
        </p:txBody>
      </p:sp>
      <p:sp>
        <p:nvSpPr>
          <p:cNvPr id="8" name="TextBox 14"/>
          <p:cNvSpPr txBox="1">
            <a:spLocks noChangeArrowheads="1"/>
          </p:cNvSpPr>
          <p:nvPr/>
        </p:nvSpPr>
        <p:spPr bwMode="auto">
          <a:xfrm>
            <a:off x="9497199" y="2636916"/>
            <a:ext cx="14362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defRPr/>
            </a:pPr>
            <a:r>
              <a:rPr lang="zh-CN" altLang="en-US" sz="1600" b="1" dirty="0">
                <a:solidFill>
                  <a:schemeClr val="bg1"/>
                </a:solidFill>
                <a:latin typeface="+mn-lt"/>
                <a:cs typeface="+mn-ea"/>
                <a:sym typeface="+mn-lt"/>
              </a:rPr>
              <a:t>输入您的小标题</a:t>
            </a:r>
            <a:endParaRPr lang="en-US" altLang="zh-CN" sz="1600" b="1" dirty="0">
              <a:solidFill>
                <a:schemeClr val="bg1"/>
              </a:solidFill>
              <a:latin typeface="+mn-lt"/>
              <a:cs typeface="+mn-ea"/>
              <a:sym typeface="+mn-lt"/>
            </a:endParaRPr>
          </a:p>
        </p:txBody>
      </p:sp>
      <p:sp>
        <p:nvSpPr>
          <p:cNvPr id="9" name="TextBox 15"/>
          <p:cNvSpPr txBox="1">
            <a:spLocks noChangeArrowheads="1"/>
          </p:cNvSpPr>
          <p:nvPr/>
        </p:nvSpPr>
        <p:spPr bwMode="auto">
          <a:xfrm flipH="1">
            <a:off x="9027101" y="2954416"/>
            <a:ext cx="2376487" cy="6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25000"/>
              </a:lnSpc>
            </a:pPr>
            <a:r>
              <a:rPr lang="en-US" altLang="en-US" sz="1200">
                <a:solidFill>
                  <a:schemeClr val="bg1"/>
                </a:solidFill>
                <a:latin typeface="+mn-lt"/>
                <a:cs typeface="+mn-ea"/>
                <a:sym typeface="+mn-lt"/>
              </a:rPr>
              <a:t>Lorem ipsum dolor sit amet, consectetur adipiscing elit, sed do eiusmod tempor incididunt ut</a:t>
            </a:r>
          </a:p>
        </p:txBody>
      </p:sp>
      <p:sp>
        <p:nvSpPr>
          <p:cNvPr id="10" name="TextBox 16"/>
          <p:cNvSpPr txBox="1">
            <a:spLocks noChangeArrowheads="1"/>
          </p:cNvSpPr>
          <p:nvPr/>
        </p:nvSpPr>
        <p:spPr bwMode="auto">
          <a:xfrm>
            <a:off x="9497199" y="4938941"/>
            <a:ext cx="14362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defRPr/>
            </a:pPr>
            <a:r>
              <a:rPr lang="zh-CN" altLang="en-US" sz="1600" b="1" dirty="0">
                <a:solidFill>
                  <a:schemeClr val="bg1"/>
                </a:solidFill>
                <a:latin typeface="+mn-lt"/>
                <a:cs typeface="+mn-ea"/>
                <a:sym typeface="+mn-lt"/>
              </a:rPr>
              <a:t>输入您的小标题</a:t>
            </a:r>
            <a:endParaRPr lang="en-US" altLang="zh-CN" sz="1600" b="1" dirty="0">
              <a:solidFill>
                <a:schemeClr val="bg1"/>
              </a:solidFill>
              <a:latin typeface="+mn-lt"/>
              <a:cs typeface="+mn-ea"/>
              <a:sym typeface="+mn-lt"/>
            </a:endParaRPr>
          </a:p>
        </p:txBody>
      </p:sp>
      <p:sp>
        <p:nvSpPr>
          <p:cNvPr id="11" name="TextBox 17"/>
          <p:cNvSpPr txBox="1">
            <a:spLocks noChangeArrowheads="1"/>
          </p:cNvSpPr>
          <p:nvPr/>
        </p:nvSpPr>
        <p:spPr bwMode="auto">
          <a:xfrm flipH="1">
            <a:off x="9027101" y="5256441"/>
            <a:ext cx="2376487" cy="6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25000"/>
              </a:lnSpc>
            </a:pPr>
            <a:r>
              <a:rPr lang="en-US" altLang="en-US" sz="1200">
                <a:solidFill>
                  <a:schemeClr val="bg1"/>
                </a:solidFill>
                <a:latin typeface="+mn-lt"/>
                <a:cs typeface="+mn-ea"/>
                <a:sym typeface="+mn-lt"/>
              </a:rPr>
              <a:t>Lorem ipsum dolor sit amet, consectetur adipiscing elit, sed do eiusmod tempor incididunt ut</a:t>
            </a:r>
            <a:r>
              <a:rPr lang="vi-VN" altLang="en-US" sz="1200">
                <a:solidFill>
                  <a:schemeClr val="bg1"/>
                </a:solidFill>
                <a:latin typeface="+mn-lt"/>
                <a:cs typeface="+mn-ea"/>
                <a:sym typeface="+mn-lt"/>
              </a:rPr>
              <a:t>.</a:t>
            </a:r>
            <a:endParaRPr lang="en-US" altLang="en-US" sz="1200">
              <a:solidFill>
                <a:schemeClr val="bg1"/>
              </a:solidFill>
              <a:latin typeface="+mn-lt"/>
              <a:cs typeface="+mn-ea"/>
              <a:sym typeface="+mn-lt"/>
            </a:endParaRPr>
          </a:p>
        </p:txBody>
      </p:sp>
      <p:sp>
        <p:nvSpPr>
          <p:cNvPr id="12" name="Shape 2588"/>
          <p:cNvSpPr/>
          <p:nvPr/>
        </p:nvSpPr>
        <p:spPr>
          <a:xfrm>
            <a:off x="9985956" y="1971753"/>
            <a:ext cx="466725" cy="423863"/>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rgbClr val="22EDFE"/>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796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bg1"/>
              </a:solidFill>
              <a:effectLst>
                <a:outerShdw blurRad="38100" dist="12700" dir="5400000" rotWithShape="0">
                  <a:srgbClr val="000000">
                    <a:alpha val="50000"/>
                  </a:srgbClr>
                </a:outerShdw>
              </a:effectLst>
              <a:cs typeface="+mn-ea"/>
              <a:sym typeface="+mn-lt"/>
            </a:endParaRPr>
          </a:p>
        </p:txBody>
      </p:sp>
      <p:sp>
        <p:nvSpPr>
          <p:cNvPr id="13" name="Shape 2844"/>
          <p:cNvSpPr/>
          <p:nvPr/>
        </p:nvSpPr>
        <p:spPr>
          <a:xfrm>
            <a:off x="10017706" y="4267428"/>
            <a:ext cx="434975" cy="434975"/>
          </a:xfrm>
          <a:custGeom>
            <a:avLst/>
            <a:gdLst/>
            <a:ahLst/>
            <a:cxnLst>
              <a:cxn ang="0">
                <a:pos x="wd2" y="hd2"/>
              </a:cxn>
              <a:cxn ang="5400000">
                <a:pos x="wd2" y="hd2"/>
              </a:cxn>
              <a:cxn ang="10800000">
                <a:pos x="wd2" y="hd2"/>
              </a:cxn>
              <a:cxn ang="16200000">
                <a:pos x="wd2" y="hd2"/>
              </a:cxn>
            </a:cxnLst>
            <a:rect l="0" t="0" r="r" b="b"/>
            <a:pathLst>
              <a:path w="21600" h="21600" extrusionOk="0">
                <a:moveTo>
                  <a:pt x="10800" y="982"/>
                </a:moveTo>
                <a:cubicBezTo>
                  <a:pt x="14012" y="982"/>
                  <a:pt x="16860" y="2526"/>
                  <a:pt x="18652" y="4909"/>
                </a:cubicBezTo>
                <a:lnTo>
                  <a:pt x="14727" y="4909"/>
                </a:lnTo>
                <a:cubicBezTo>
                  <a:pt x="14456" y="4909"/>
                  <a:pt x="14236" y="5129"/>
                  <a:pt x="14236" y="5400"/>
                </a:cubicBezTo>
                <a:cubicBezTo>
                  <a:pt x="14236" y="5672"/>
                  <a:pt x="14456" y="5891"/>
                  <a:pt x="14727" y="5891"/>
                </a:cubicBezTo>
                <a:lnTo>
                  <a:pt x="19636" y="5891"/>
                </a:lnTo>
                <a:cubicBezTo>
                  <a:pt x="19907" y="5891"/>
                  <a:pt x="20127" y="5672"/>
                  <a:pt x="20127" y="5400"/>
                </a:cubicBezTo>
                <a:lnTo>
                  <a:pt x="20127" y="491"/>
                </a:lnTo>
                <a:cubicBezTo>
                  <a:pt x="20127" y="220"/>
                  <a:pt x="19907" y="0"/>
                  <a:pt x="19636" y="0"/>
                </a:cubicBezTo>
                <a:cubicBezTo>
                  <a:pt x="19366" y="0"/>
                  <a:pt x="19145" y="220"/>
                  <a:pt x="19145" y="491"/>
                </a:cubicBezTo>
                <a:lnTo>
                  <a:pt x="19145" y="3962"/>
                </a:lnTo>
                <a:cubicBezTo>
                  <a:pt x="17166" y="1546"/>
                  <a:pt x="14167" y="0"/>
                  <a:pt x="10800" y="0"/>
                </a:cubicBezTo>
                <a:cubicBezTo>
                  <a:pt x="4836" y="0"/>
                  <a:pt x="0" y="4836"/>
                  <a:pt x="0" y="10800"/>
                </a:cubicBezTo>
                <a:cubicBezTo>
                  <a:pt x="0" y="11071"/>
                  <a:pt x="220" y="11291"/>
                  <a:pt x="491" y="11291"/>
                </a:cubicBezTo>
                <a:cubicBezTo>
                  <a:pt x="762" y="11291"/>
                  <a:pt x="982" y="11071"/>
                  <a:pt x="982" y="10800"/>
                </a:cubicBezTo>
                <a:cubicBezTo>
                  <a:pt x="982" y="5378"/>
                  <a:pt x="5377" y="982"/>
                  <a:pt x="10800" y="982"/>
                </a:cubicBezTo>
                <a:moveTo>
                  <a:pt x="21109" y="10309"/>
                </a:moveTo>
                <a:cubicBezTo>
                  <a:pt x="20838" y="10309"/>
                  <a:pt x="20618" y="10529"/>
                  <a:pt x="20618" y="10800"/>
                </a:cubicBezTo>
                <a:cubicBezTo>
                  <a:pt x="20618" y="16223"/>
                  <a:pt x="16223" y="20618"/>
                  <a:pt x="10800" y="20618"/>
                </a:cubicBezTo>
                <a:cubicBezTo>
                  <a:pt x="7588" y="20618"/>
                  <a:pt x="4740" y="19075"/>
                  <a:pt x="2948" y="16691"/>
                </a:cubicBezTo>
                <a:lnTo>
                  <a:pt x="6873" y="16691"/>
                </a:lnTo>
                <a:cubicBezTo>
                  <a:pt x="7144" y="16691"/>
                  <a:pt x="7364" y="16471"/>
                  <a:pt x="7364" y="16200"/>
                </a:cubicBezTo>
                <a:cubicBezTo>
                  <a:pt x="7364" y="15929"/>
                  <a:pt x="7144" y="15709"/>
                  <a:pt x="6873" y="15709"/>
                </a:cubicBezTo>
                <a:lnTo>
                  <a:pt x="1964" y="15709"/>
                </a:lnTo>
                <a:cubicBezTo>
                  <a:pt x="1693" y="15709"/>
                  <a:pt x="1473" y="15929"/>
                  <a:pt x="1473" y="16200"/>
                </a:cubicBezTo>
                <a:lnTo>
                  <a:pt x="1473" y="21109"/>
                </a:lnTo>
                <a:cubicBezTo>
                  <a:pt x="1473" y="21380"/>
                  <a:pt x="1693" y="21600"/>
                  <a:pt x="1964" y="21600"/>
                </a:cubicBezTo>
                <a:cubicBezTo>
                  <a:pt x="2234" y="21600"/>
                  <a:pt x="2455" y="21380"/>
                  <a:pt x="2455" y="21109"/>
                </a:cubicBezTo>
                <a:lnTo>
                  <a:pt x="2455" y="17639"/>
                </a:lnTo>
                <a:cubicBezTo>
                  <a:pt x="4434" y="20054"/>
                  <a:pt x="7433" y="21600"/>
                  <a:pt x="10800" y="21600"/>
                </a:cubicBezTo>
                <a:cubicBezTo>
                  <a:pt x="16764" y="21600"/>
                  <a:pt x="21600" y="16765"/>
                  <a:pt x="21600" y="10800"/>
                </a:cubicBezTo>
                <a:cubicBezTo>
                  <a:pt x="21600" y="10529"/>
                  <a:pt x="21380" y="10309"/>
                  <a:pt x="21109" y="10309"/>
                </a:cubicBezTo>
              </a:path>
            </a:pathLst>
          </a:custGeom>
          <a:solidFill>
            <a:srgbClr val="22EDFE"/>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796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bg1"/>
              </a:solidFill>
              <a:effectLst>
                <a:outerShdw blurRad="38100" dist="12700" dir="5400000" rotWithShape="0">
                  <a:srgbClr val="000000">
                    <a:alpha val="50000"/>
                  </a:srgbClr>
                </a:outerShdw>
              </a:effectLst>
              <a:cs typeface="+mn-ea"/>
              <a:sym typeface="+mn-lt"/>
            </a:endParaRPr>
          </a:p>
        </p:txBody>
      </p:sp>
      <p:pic>
        <p:nvPicPr>
          <p:cNvPr id="14" name="图片占位符 3"/>
          <p:cNvPicPr>
            <a:picLocks noGrp="1" noChangeAspect="1"/>
          </p:cNvPicPr>
          <p:nvPr/>
        </p:nvPicPr>
        <p:blipFill>
          <a:blip r:embed="rId2" cstate="print">
            <a:extLst>
              <a:ext uri="{28A0092B-C50C-407E-A947-70E740481C1C}">
                <a14:useLocalDpi xmlns:a14="http://schemas.microsoft.com/office/drawing/2010/main" val="0"/>
              </a:ext>
            </a:extLst>
          </a:blip>
          <a:srcRect l="20998" r="20998"/>
          <a:stretch>
            <a:fillRect/>
          </a:stretch>
        </p:blipFill>
        <p:spPr>
          <a:xfrm>
            <a:off x="4271174" y="1904929"/>
            <a:ext cx="3649653" cy="4724997"/>
          </a:xfrm>
          <a:prstGeom prst="rect">
            <a:avLst/>
          </a:prstGeom>
        </p:spPr>
      </p:pic>
      <p:sp>
        <p:nvSpPr>
          <p:cNvPr id="15" name="Rectangle 5"/>
          <p:cNvSpPr/>
          <p:nvPr/>
        </p:nvSpPr>
        <p:spPr>
          <a:xfrm>
            <a:off x="1549586" y="1212792"/>
            <a:ext cx="9105902" cy="44505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fontAlgn="auto" hangingPunct="1">
              <a:lnSpc>
                <a:spcPct val="125000"/>
              </a:lnSpc>
              <a:spcBef>
                <a:spcPts val="0"/>
              </a:spcBef>
              <a:spcAft>
                <a:spcPts val="0"/>
              </a:spcAft>
              <a:defRPr/>
            </a:pPr>
            <a:r>
              <a:rPr lang="en-US" sz="1200" dirty="0">
                <a:solidFill>
                  <a:schemeClr val="bg1"/>
                </a:solidFill>
                <a:cs typeface="+mn-ea"/>
                <a:sym typeface="+mn-lt"/>
              </a:rPr>
              <a:t>Lorem ipsum dolor sit </a:t>
            </a:r>
            <a:r>
              <a:rPr lang="en-US" sz="1200" dirty="0" err="1">
                <a:solidFill>
                  <a:schemeClr val="bg1"/>
                </a:solidFill>
                <a:cs typeface="+mn-ea"/>
                <a:sym typeface="+mn-lt"/>
              </a:rPr>
              <a:t>amet</a:t>
            </a:r>
            <a:r>
              <a:rPr lang="en-US" sz="1200" dirty="0">
                <a:solidFill>
                  <a:schemeClr val="bg1"/>
                </a:solidFill>
                <a:cs typeface="+mn-ea"/>
                <a:sym typeface="+mn-lt"/>
              </a:rPr>
              <a:t>, </a:t>
            </a:r>
            <a:r>
              <a:rPr lang="en-US" sz="1200" dirty="0" err="1">
                <a:solidFill>
                  <a:schemeClr val="bg1"/>
                </a:solidFill>
                <a:cs typeface="+mn-ea"/>
                <a:sym typeface="+mn-lt"/>
              </a:rPr>
              <a:t>consectetur</a:t>
            </a:r>
            <a:r>
              <a:rPr lang="en-US" sz="1200" dirty="0">
                <a:solidFill>
                  <a:schemeClr val="bg1"/>
                </a:solidFill>
                <a:cs typeface="+mn-ea"/>
                <a:sym typeface="+mn-lt"/>
              </a:rPr>
              <a:t> </a:t>
            </a:r>
            <a:r>
              <a:rPr lang="en-US" sz="1200" dirty="0" err="1">
                <a:solidFill>
                  <a:schemeClr val="bg1"/>
                </a:solidFill>
                <a:cs typeface="+mn-ea"/>
                <a:sym typeface="+mn-lt"/>
              </a:rPr>
              <a:t>adipiscing</a:t>
            </a:r>
            <a:r>
              <a:rPr lang="en-US" sz="1200" dirty="0">
                <a:solidFill>
                  <a:schemeClr val="bg1"/>
                </a:solidFill>
                <a:cs typeface="+mn-ea"/>
                <a:sym typeface="+mn-lt"/>
              </a:rPr>
              <a:t> </a:t>
            </a:r>
            <a:r>
              <a:rPr lang="en-US" sz="1200" dirty="0" err="1">
                <a:solidFill>
                  <a:schemeClr val="bg1"/>
                </a:solidFill>
                <a:cs typeface="+mn-ea"/>
                <a:sym typeface="+mn-lt"/>
              </a:rPr>
              <a:t>elit</a:t>
            </a:r>
            <a:r>
              <a:rPr lang="en-US" sz="1200" dirty="0">
                <a:solidFill>
                  <a:schemeClr val="bg1"/>
                </a:solidFill>
                <a:cs typeface="+mn-ea"/>
                <a:sym typeface="+mn-lt"/>
              </a:rPr>
              <a:t>, </a:t>
            </a:r>
            <a:r>
              <a:rPr lang="en-US" sz="1200" dirty="0" err="1">
                <a:solidFill>
                  <a:schemeClr val="bg1"/>
                </a:solidFill>
                <a:cs typeface="+mn-ea"/>
                <a:sym typeface="+mn-lt"/>
              </a:rPr>
              <a:t>sed</a:t>
            </a:r>
            <a:r>
              <a:rPr lang="en-US" sz="1200" dirty="0">
                <a:solidFill>
                  <a:schemeClr val="bg1"/>
                </a:solidFill>
                <a:cs typeface="+mn-ea"/>
                <a:sym typeface="+mn-lt"/>
              </a:rPr>
              <a:t> do </a:t>
            </a:r>
            <a:r>
              <a:rPr lang="en-US" sz="1200" dirty="0" err="1">
                <a:solidFill>
                  <a:schemeClr val="bg1"/>
                </a:solidFill>
                <a:cs typeface="+mn-ea"/>
                <a:sym typeface="+mn-lt"/>
              </a:rPr>
              <a:t>eiusmod</a:t>
            </a:r>
            <a:r>
              <a:rPr lang="en-US" sz="1200" dirty="0">
                <a:solidFill>
                  <a:schemeClr val="bg1"/>
                </a:solidFill>
                <a:cs typeface="+mn-ea"/>
                <a:sym typeface="+mn-lt"/>
              </a:rPr>
              <a:t> </a:t>
            </a:r>
            <a:r>
              <a:rPr lang="en-US" sz="1200" dirty="0" err="1">
                <a:solidFill>
                  <a:schemeClr val="bg1"/>
                </a:solidFill>
                <a:cs typeface="+mn-ea"/>
                <a:sym typeface="+mn-lt"/>
              </a:rPr>
              <a:t>tempor</a:t>
            </a:r>
            <a:r>
              <a:rPr lang="en-US" sz="1200" dirty="0">
                <a:solidFill>
                  <a:schemeClr val="bg1"/>
                </a:solidFill>
                <a:cs typeface="+mn-ea"/>
                <a:sym typeface="+mn-lt"/>
              </a:rPr>
              <a:t> </a:t>
            </a:r>
            <a:r>
              <a:rPr lang="en-US" sz="1200" dirty="0" err="1">
                <a:solidFill>
                  <a:schemeClr val="bg1"/>
                </a:solidFill>
                <a:cs typeface="+mn-ea"/>
                <a:sym typeface="+mn-lt"/>
              </a:rPr>
              <a:t>incididunt</a:t>
            </a:r>
            <a:r>
              <a:rPr lang="en-US" sz="1200" dirty="0">
                <a:solidFill>
                  <a:schemeClr val="bg1"/>
                </a:solidFill>
                <a:cs typeface="+mn-ea"/>
                <a:sym typeface="+mn-lt"/>
              </a:rPr>
              <a:t> </a:t>
            </a:r>
            <a:r>
              <a:rPr lang="en-US" sz="1200" dirty="0" err="1">
                <a:solidFill>
                  <a:schemeClr val="bg1"/>
                </a:solidFill>
                <a:cs typeface="+mn-ea"/>
                <a:sym typeface="+mn-lt"/>
              </a:rPr>
              <a:t>ut</a:t>
            </a:r>
            <a:r>
              <a:rPr lang="en-US" sz="1200" dirty="0">
                <a:solidFill>
                  <a:schemeClr val="bg1"/>
                </a:solidFill>
                <a:cs typeface="+mn-ea"/>
                <a:sym typeface="+mn-lt"/>
              </a:rPr>
              <a:t> </a:t>
            </a:r>
            <a:r>
              <a:rPr lang="en-US" sz="1200" dirty="0" err="1">
                <a:solidFill>
                  <a:schemeClr val="bg1"/>
                </a:solidFill>
                <a:cs typeface="+mn-ea"/>
                <a:sym typeface="+mn-lt"/>
              </a:rPr>
              <a:t>labore</a:t>
            </a:r>
            <a:r>
              <a:rPr lang="en-US" sz="1200" dirty="0">
                <a:solidFill>
                  <a:schemeClr val="bg1"/>
                </a:solidFill>
                <a:cs typeface="+mn-ea"/>
                <a:sym typeface="+mn-lt"/>
              </a:rPr>
              <a:t> et </a:t>
            </a:r>
            <a:r>
              <a:rPr lang="en-US" sz="1200" dirty="0" err="1">
                <a:solidFill>
                  <a:schemeClr val="bg1"/>
                </a:solidFill>
                <a:cs typeface="+mn-ea"/>
                <a:sym typeface="+mn-lt"/>
              </a:rPr>
              <a:t>dolore</a:t>
            </a:r>
            <a:r>
              <a:rPr lang="en-US" sz="1200" dirty="0">
                <a:solidFill>
                  <a:schemeClr val="bg1"/>
                </a:solidFill>
                <a:cs typeface="+mn-ea"/>
                <a:sym typeface="+mn-lt"/>
              </a:rPr>
              <a:t> magna </a:t>
            </a:r>
            <a:r>
              <a:rPr lang="en-US" sz="1200" dirty="0" err="1">
                <a:solidFill>
                  <a:schemeClr val="bg1"/>
                </a:solidFill>
                <a:cs typeface="+mn-ea"/>
                <a:sym typeface="+mn-lt"/>
              </a:rPr>
              <a:t>aliqua</a:t>
            </a:r>
            <a:r>
              <a:rPr lang="en-US" sz="1200" dirty="0">
                <a:solidFill>
                  <a:schemeClr val="bg1"/>
                </a:solidFill>
                <a:cs typeface="+mn-ea"/>
                <a:sym typeface="+mn-lt"/>
              </a:rPr>
              <a:t>. </a:t>
            </a:r>
            <a:r>
              <a:rPr lang="en-US" sz="1200" dirty="0" err="1">
                <a:solidFill>
                  <a:schemeClr val="bg1"/>
                </a:solidFill>
                <a:cs typeface="+mn-ea"/>
                <a:sym typeface="+mn-lt"/>
              </a:rPr>
              <a:t>Ut</a:t>
            </a:r>
            <a:r>
              <a:rPr lang="en-US" sz="1200" dirty="0">
                <a:solidFill>
                  <a:schemeClr val="bg1"/>
                </a:solidFill>
                <a:cs typeface="+mn-ea"/>
                <a:sym typeface="+mn-lt"/>
              </a:rPr>
              <a:t> </a:t>
            </a:r>
            <a:r>
              <a:rPr lang="en-US" sz="1200" dirty="0" err="1">
                <a:solidFill>
                  <a:schemeClr val="bg1"/>
                </a:solidFill>
                <a:cs typeface="+mn-ea"/>
                <a:sym typeface="+mn-lt"/>
              </a:rPr>
              <a:t>enim</a:t>
            </a:r>
            <a:r>
              <a:rPr lang="en-US" sz="1200" dirty="0">
                <a:solidFill>
                  <a:schemeClr val="bg1"/>
                </a:solidFill>
                <a:cs typeface="+mn-ea"/>
                <a:sym typeface="+mn-lt"/>
              </a:rPr>
              <a:t> ad minim </a:t>
            </a:r>
            <a:r>
              <a:rPr lang="en-US" sz="1200" dirty="0" err="1">
                <a:solidFill>
                  <a:schemeClr val="bg1"/>
                </a:solidFill>
                <a:cs typeface="+mn-ea"/>
                <a:sym typeface="+mn-lt"/>
              </a:rPr>
              <a:t>veniam</a:t>
            </a:r>
            <a:endParaRPr lang="en-US" sz="1200" dirty="0">
              <a:solidFill>
                <a:schemeClr val="bg1"/>
              </a:solidFill>
              <a:cs typeface="+mn-ea"/>
              <a:sym typeface="+mn-lt"/>
            </a:endParaRPr>
          </a:p>
        </p:txBody>
      </p:sp>
      <p:sp>
        <p:nvSpPr>
          <p:cNvPr id="16" name="TextBox 29"/>
          <p:cNvSpPr txBox="1"/>
          <p:nvPr/>
        </p:nvSpPr>
        <p:spPr>
          <a:xfrm>
            <a:off x="4249340" y="459886"/>
            <a:ext cx="3693319" cy="553998"/>
          </a:xfrm>
          <a:prstGeom prst="rect">
            <a:avLst/>
          </a:prstGeom>
          <a:noFill/>
        </p:spPr>
        <p:txBody>
          <a:bodyPr wrap="none" lIns="0" tIns="0" rIns="0" bIns="0" rtlCol="0">
            <a:spAutoFit/>
          </a:bodyPr>
          <a:lstStyle/>
          <a:p>
            <a:r>
              <a:rPr lang="zh-CN" altLang="en-US" sz="3600" b="1" dirty="0">
                <a:solidFill>
                  <a:schemeClr val="bg1"/>
                </a:solidFill>
                <a:cs typeface="+mn-ea"/>
                <a:sym typeface="+mn-lt"/>
              </a:rPr>
              <a:t>输入本页标题内容</a:t>
            </a:r>
            <a:endParaRPr lang="en-US" sz="3600" b="1" dirty="0">
              <a:solidFill>
                <a:schemeClr val="bg1"/>
              </a:solidFill>
              <a:cs typeface="+mn-ea"/>
              <a:sym typeface="+mn-lt"/>
            </a:endParaRPr>
          </a:p>
        </p:txBody>
      </p:sp>
      <p:cxnSp>
        <p:nvCxnSpPr>
          <p:cNvPr id="17" name="Straight Connector 30"/>
          <p:cNvCxnSpPr/>
          <p:nvPr/>
        </p:nvCxnSpPr>
        <p:spPr>
          <a:xfrm>
            <a:off x="5590523" y="1195369"/>
            <a:ext cx="101095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16200000" flipV="1">
            <a:off x="-1099284" y="1444859"/>
            <a:ext cx="6166850" cy="39682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p:cNvCxnSpPr/>
          <p:nvPr/>
        </p:nvCxnSpPr>
        <p:spPr>
          <a:xfrm flipH="1">
            <a:off x="9535886"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等腰三角形 29"/>
          <p:cNvSpPr/>
          <p:nvPr/>
        </p:nvSpPr>
        <p:spPr>
          <a:xfrm rot="16200000" flipV="1">
            <a:off x="3899720" y="2151953"/>
            <a:ext cx="1015660" cy="653564"/>
          </a:xfrm>
          <a:prstGeom prst="triangle">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5" name="直接连接符 34"/>
          <p:cNvCxnSpPr/>
          <p:nvPr/>
        </p:nvCxnSpPr>
        <p:spPr>
          <a:xfrm flipH="1">
            <a:off x="3578217" y="4767072"/>
            <a:ext cx="1156115" cy="95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840859" y="1970902"/>
            <a:ext cx="2042547" cy="1015663"/>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latin typeface="Agency FB" panose="020B0503020202020204" pitchFamily="34" charset="0"/>
              </a:rPr>
              <a:t>PART 01</a:t>
            </a:r>
            <a:endParaRPr lang="zh-CN" altLang="en-US" sz="6000" dirty="0">
              <a:solidFill>
                <a:schemeClr val="tx1">
                  <a:lumMod val="75000"/>
                  <a:lumOff val="25000"/>
                </a:schemeClr>
              </a:solidFill>
              <a:latin typeface="Agency FB" panose="020B0503020202020204" pitchFamily="34" charset="0"/>
            </a:endParaRPr>
          </a:p>
        </p:txBody>
      </p:sp>
      <p:sp>
        <p:nvSpPr>
          <p:cNvPr id="37" name="文本框 36"/>
          <p:cNvSpPr txBox="1"/>
          <p:nvPr/>
        </p:nvSpPr>
        <p:spPr>
          <a:xfrm>
            <a:off x="4840859" y="3038719"/>
            <a:ext cx="4288353" cy="707886"/>
          </a:xfrm>
          <a:prstGeom prst="rect">
            <a:avLst/>
          </a:prstGeom>
          <a:noFill/>
        </p:spPr>
        <p:txBody>
          <a:bodyPr wrap="none" rtlCol="0">
            <a:spAutoFit/>
            <a:scene3d>
              <a:camera prst="orthographicFront"/>
              <a:lightRig rig="threePt" dir="t"/>
            </a:scene3d>
            <a:sp3d contourW="12700"/>
          </a:bodyPr>
          <a:lstStyle/>
          <a:p>
            <a:r>
              <a:rPr lang="zh-CN" altLang="en-US" sz="4000" dirty="0">
                <a:latin typeface="Agency FB" panose="020B0503020202020204" pitchFamily="34" charset="0"/>
              </a:rPr>
              <a:t>标题文字添加此处</a:t>
            </a:r>
          </a:p>
        </p:txBody>
      </p:sp>
      <p:sp>
        <p:nvSpPr>
          <p:cNvPr id="38" name="文本框 37"/>
          <p:cNvSpPr txBox="1"/>
          <p:nvPr/>
        </p:nvSpPr>
        <p:spPr>
          <a:xfrm>
            <a:off x="4859909" y="3731960"/>
            <a:ext cx="6258034" cy="646331"/>
          </a:xfrm>
          <a:prstGeom prst="rect">
            <a:avLst/>
          </a:prstGeom>
          <a:noFill/>
        </p:spPr>
        <p:txBody>
          <a:bodyPr wrap="square" rtlCol="0">
            <a:spAutoFit/>
            <a:scene3d>
              <a:camera prst="orthographicFront"/>
              <a:lightRig rig="threePt" dir="t"/>
            </a:scene3d>
            <a:sp3d contourW="12700"/>
          </a:bodyPr>
          <a:lstStyle/>
          <a:p>
            <a:r>
              <a:rPr lang="en-US" altLang="zh-CN" dirty="0">
                <a:solidFill>
                  <a:schemeClr val="tx1">
                    <a:lumMod val="50000"/>
                    <a:lumOff val="50000"/>
                  </a:schemeClr>
                </a:solidFill>
                <a:latin typeface="Agency FB" panose="020B0503020202020204" pitchFamily="34" charset="0"/>
              </a:rPr>
              <a:t>The user can demonstrate on a projector or computer, or print the presentation and make it into a film to be used in a wider field</a:t>
            </a:r>
          </a:p>
        </p:txBody>
      </p:sp>
      <p:sp>
        <p:nvSpPr>
          <p:cNvPr id="40" name="任意多边形 39"/>
          <p:cNvSpPr/>
          <p:nvPr/>
        </p:nvSpPr>
        <p:spPr>
          <a:xfrm>
            <a:off x="10445469" y="5500915"/>
            <a:ext cx="1746531" cy="1357086"/>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a:off x="9727812" y="6378594"/>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8640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fltVal val="0"/>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animEffect transition="in" filter="fade">
                                      <p:cBhvr>
                                        <p:cTn id="18" dur="500"/>
                                        <p:tgtEl>
                                          <p:spTgt spid="30"/>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1+#ppt_w/2"/>
                                          </p:val>
                                        </p:tav>
                                        <p:tav tm="100000">
                                          <p:val>
                                            <p:strVal val="#ppt_x"/>
                                          </p:val>
                                        </p:tav>
                                      </p:tavLst>
                                    </p:anim>
                                    <p:anim calcmode="lin" valueType="num">
                                      <p:cBhvr additive="base">
                                        <p:cTn id="23" dur="500" fill="hold"/>
                                        <p:tgtEl>
                                          <p:spTgt spid="36"/>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wipe(down)">
                                      <p:cBhvr>
                                        <p:cTn id="38" dur="500"/>
                                        <p:tgtEl>
                                          <p:spTgt spid="35"/>
                                        </p:tgtEl>
                                      </p:cBhvr>
                                    </p:animEffect>
                                  </p:childTnLst>
                                </p:cTn>
                              </p:par>
                              <p:par>
                                <p:cTn id="39" presetID="22" presetClass="entr" presetSubtype="1"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up)">
                                      <p:cBhvr>
                                        <p:cTn id="4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0" grpId="0" animBg="1"/>
      <p:bldP spid="36" grpId="0"/>
      <p:bldP spid="37" grpId="0"/>
      <p:bldP spid="38" grpId="0"/>
      <p:bldP spid="4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
          <p:cNvSpPr/>
          <p:nvPr/>
        </p:nvSpPr>
        <p:spPr bwMode="auto">
          <a:xfrm>
            <a:off x="7826211" y="1705717"/>
            <a:ext cx="892844" cy="892844"/>
          </a:xfrm>
          <a:prstGeom prst="ellipse">
            <a:avLst/>
          </a:prstGeom>
          <a:solidFill>
            <a:srgbClr val="22EDFE"/>
          </a:solidFill>
          <a:ln>
            <a:noFill/>
          </a:ln>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3" name="Oval 3"/>
          <p:cNvSpPr/>
          <p:nvPr/>
        </p:nvSpPr>
        <p:spPr bwMode="auto">
          <a:xfrm>
            <a:off x="6513913" y="3188795"/>
            <a:ext cx="1090587" cy="1090587"/>
          </a:xfrm>
          <a:prstGeom prst="ellipse">
            <a:avLst/>
          </a:prstGeom>
          <a:solidFill>
            <a:srgbClr val="22EDFE"/>
          </a:solidFill>
          <a:ln>
            <a:noFill/>
          </a:ln>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4" name="Oval 4"/>
          <p:cNvSpPr/>
          <p:nvPr/>
        </p:nvSpPr>
        <p:spPr bwMode="auto">
          <a:xfrm>
            <a:off x="9377452" y="2567098"/>
            <a:ext cx="1498059" cy="1498059"/>
          </a:xfrm>
          <a:prstGeom prst="ellipse">
            <a:avLst/>
          </a:prstGeom>
          <a:solidFill>
            <a:srgbClr val="22EDFE"/>
          </a:solidFill>
          <a:ln>
            <a:noFill/>
          </a:ln>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5" name="Oval 5"/>
          <p:cNvSpPr/>
          <p:nvPr/>
        </p:nvSpPr>
        <p:spPr bwMode="auto">
          <a:xfrm>
            <a:off x="8436670" y="4238932"/>
            <a:ext cx="1090587" cy="1090587"/>
          </a:xfrm>
          <a:prstGeom prst="ellipse">
            <a:avLst/>
          </a:prstGeom>
          <a:solidFill>
            <a:srgbClr val="22EDFE"/>
          </a:solidFill>
          <a:ln>
            <a:noFill/>
          </a:ln>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14" name="Rectangle 22"/>
          <p:cNvSpPr/>
          <p:nvPr/>
        </p:nvSpPr>
        <p:spPr bwMode="auto">
          <a:xfrm>
            <a:off x="6773077" y="3456411"/>
            <a:ext cx="581248" cy="323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b="1" dirty="0">
                <a:solidFill>
                  <a:schemeClr val="bg1"/>
                </a:solidFill>
                <a:cs typeface="+mn-ea"/>
                <a:sym typeface="+mn-lt"/>
              </a:rPr>
              <a:t>18%</a:t>
            </a:r>
          </a:p>
        </p:txBody>
      </p:sp>
      <p:sp>
        <p:nvSpPr>
          <p:cNvPr id="15" name="Rectangle 23"/>
          <p:cNvSpPr/>
          <p:nvPr/>
        </p:nvSpPr>
        <p:spPr bwMode="auto">
          <a:xfrm>
            <a:off x="6617279" y="3774855"/>
            <a:ext cx="892844" cy="323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000" dirty="0">
                <a:solidFill>
                  <a:schemeClr val="bg1"/>
                </a:solidFill>
                <a:cs typeface="+mn-ea"/>
                <a:sym typeface="+mn-lt"/>
              </a:rPr>
              <a:t>关键因素</a:t>
            </a:r>
            <a:endParaRPr lang="en-US" altLang="zh-CN" sz="1000" dirty="0">
              <a:solidFill>
                <a:schemeClr val="bg1"/>
              </a:solidFill>
              <a:cs typeface="+mn-ea"/>
              <a:sym typeface="+mn-lt"/>
            </a:endParaRPr>
          </a:p>
        </p:txBody>
      </p:sp>
      <p:sp>
        <p:nvSpPr>
          <p:cNvPr id="16" name="Rectangle 25"/>
          <p:cNvSpPr/>
          <p:nvPr/>
        </p:nvSpPr>
        <p:spPr bwMode="auto">
          <a:xfrm>
            <a:off x="8666623" y="4525165"/>
            <a:ext cx="581248" cy="323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chemeClr val="bg1"/>
                </a:solidFill>
                <a:cs typeface="+mn-ea"/>
                <a:sym typeface="+mn-lt"/>
              </a:rPr>
              <a:t>20%</a:t>
            </a:r>
          </a:p>
        </p:txBody>
      </p:sp>
      <p:sp>
        <p:nvSpPr>
          <p:cNvPr id="17" name="Rectangle 26"/>
          <p:cNvSpPr/>
          <p:nvPr/>
        </p:nvSpPr>
        <p:spPr bwMode="auto">
          <a:xfrm>
            <a:off x="8510825" y="4870363"/>
            <a:ext cx="892844" cy="323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000" dirty="0">
                <a:solidFill>
                  <a:schemeClr val="bg1"/>
                </a:solidFill>
                <a:cs typeface="+mn-ea"/>
                <a:sym typeface="+mn-lt"/>
              </a:rPr>
              <a:t>关键因素</a:t>
            </a:r>
            <a:endParaRPr lang="en-US" altLang="zh-CN" sz="1000" dirty="0">
              <a:solidFill>
                <a:schemeClr val="bg1"/>
              </a:solidFill>
              <a:cs typeface="+mn-ea"/>
              <a:sym typeface="+mn-lt"/>
            </a:endParaRPr>
          </a:p>
        </p:txBody>
      </p:sp>
      <p:sp>
        <p:nvSpPr>
          <p:cNvPr id="18" name="Rectangle 28"/>
          <p:cNvSpPr/>
          <p:nvPr/>
        </p:nvSpPr>
        <p:spPr bwMode="auto">
          <a:xfrm>
            <a:off x="9846344" y="2833003"/>
            <a:ext cx="581247" cy="323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sz="2800">
                <a:solidFill>
                  <a:schemeClr val="bg1"/>
                </a:solidFill>
                <a:cs typeface="+mn-ea"/>
                <a:sym typeface="+mn-lt"/>
              </a:rPr>
              <a:t>66%</a:t>
            </a:r>
          </a:p>
        </p:txBody>
      </p:sp>
      <p:sp>
        <p:nvSpPr>
          <p:cNvPr id="19" name="Rectangle 29"/>
          <p:cNvSpPr/>
          <p:nvPr/>
        </p:nvSpPr>
        <p:spPr bwMode="auto">
          <a:xfrm>
            <a:off x="9621635" y="3144599"/>
            <a:ext cx="1030664" cy="61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chemeClr val="bg1"/>
                </a:solidFill>
                <a:cs typeface="+mn-ea"/>
                <a:sym typeface="+mn-lt"/>
              </a:rPr>
              <a:t>关键因素</a:t>
            </a:r>
            <a:endParaRPr lang="en-US" altLang="zh-CN" b="1" dirty="0">
              <a:solidFill>
                <a:schemeClr val="bg1"/>
              </a:solidFill>
              <a:cs typeface="+mn-ea"/>
              <a:sym typeface="+mn-lt"/>
            </a:endParaRPr>
          </a:p>
        </p:txBody>
      </p:sp>
      <p:sp>
        <p:nvSpPr>
          <p:cNvPr id="20" name="Rectangle 31"/>
          <p:cNvSpPr/>
          <p:nvPr/>
        </p:nvSpPr>
        <p:spPr bwMode="auto">
          <a:xfrm>
            <a:off x="8031447" y="1854774"/>
            <a:ext cx="581247" cy="323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sz="1735" b="1" dirty="0">
                <a:solidFill>
                  <a:schemeClr val="bg1"/>
                </a:solidFill>
                <a:cs typeface="+mn-ea"/>
                <a:sym typeface="+mn-lt"/>
              </a:rPr>
              <a:t>8%</a:t>
            </a:r>
          </a:p>
        </p:txBody>
      </p:sp>
      <p:sp>
        <p:nvSpPr>
          <p:cNvPr id="21" name="Rectangle 32"/>
          <p:cNvSpPr/>
          <p:nvPr/>
        </p:nvSpPr>
        <p:spPr bwMode="auto">
          <a:xfrm>
            <a:off x="7968528" y="2118432"/>
            <a:ext cx="707084" cy="323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200" dirty="0">
                <a:solidFill>
                  <a:schemeClr val="bg1"/>
                </a:solidFill>
                <a:cs typeface="+mn-ea"/>
                <a:sym typeface="+mn-lt"/>
              </a:rPr>
              <a:t>关键因素</a:t>
            </a:r>
            <a:endParaRPr lang="en-US" sz="1200" dirty="0">
              <a:solidFill>
                <a:schemeClr val="bg1"/>
              </a:solidFill>
              <a:cs typeface="+mn-ea"/>
              <a:sym typeface="+mn-lt"/>
            </a:endParaRPr>
          </a:p>
        </p:txBody>
      </p:sp>
      <p:sp>
        <p:nvSpPr>
          <p:cNvPr id="22" name="Rectangle 36"/>
          <p:cNvSpPr/>
          <p:nvPr/>
        </p:nvSpPr>
        <p:spPr bwMode="auto">
          <a:xfrm>
            <a:off x="7723522" y="2651931"/>
            <a:ext cx="1524349" cy="655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100" dirty="0">
                <a:solidFill>
                  <a:schemeClr val="bg1"/>
                </a:solidFill>
                <a:cs typeface="+mn-ea"/>
                <a:sym typeface="+mn-lt"/>
              </a:rPr>
              <a:t>Lorem ipsum dolor sit </a:t>
            </a:r>
            <a:r>
              <a:rPr lang="en-US" sz="1100" dirty="0" err="1">
                <a:solidFill>
                  <a:schemeClr val="bg1"/>
                </a:solidFill>
                <a:cs typeface="+mn-ea"/>
                <a:sym typeface="+mn-lt"/>
              </a:rPr>
              <a:t>amet</a:t>
            </a:r>
            <a:r>
              <a:rPr lang="en-US" sz="1100" dirty="0">
                <a:solidFill>
                  <a:schemeClr val="bg1"/>
                </a:solidFill>
                <a:cs typeface="+mn-ea"/>
                <a:sym typeface="+mn-lt"/>
              </a:rPr>
              <a:t>, no </a:t>
            </a:r>
            <a:r>
              <a:rPr lang="en-US" sz="1100" dirty="0" err="1">
                <a:solidFill>
                  <a:schemeClr val="bg1"/>
                </a:solidFill>
                <a:cs typeface="+mn-ea"/>
                <a:sym typeface="+mn-lt"/>
              </a:rPr>
              <a:t>pri</a:t>
            </a:r>
            <a:r>
              <a:rPr lang="en-US" sz="1100" dirty="0">
                <a:solidFill>
                  <a:schemeClr val="bg1"/>
                </a:solidFill>
                <a:cs typeface="+mn-ea"/>
                <a:sym typeface="+mn-lt"/>
              </a:rPr>
              <a:t> modo </a:t>
            </a:r>
            <a:r>
              <a:rPr lang="en-US" sz="1100" dirty="0" err="1">
                <a:solidFill>
                  <a:schemeClr val="bg1"/>
                </a:solidFill>
                <a:cs typeface="+mn-ea"/>
                <a:sym typeface="+mn-lt"/>
              </a:rPr>
              <a:t>agam</a:t>
            </a:r>
            <a:r>
              <a:rPr lang="en-US" sz="1100" dirty="0">
                <a:solidFill>
                  <a:schemeClr val="bg1"/>
                </a:solidFill>
                <a:cs typeface="+mn-ea"/>
                <a:sym typeface="+mn-lt"/>
              </a:rPr>
              <a:t> facer </a:t>
            </a:r>
            <a:r>
              <a:rPr lang="en-US" sz="1100" dirty="0" err="1">
                <a:solidFill>
                  <a:schemeClr val="bg1"/>
                </a:solidFill>
                <a:cs typeface="+mn-ea"/>
                <a:sym typeface="+mn-lt"/>
              </a:rPr>
              <a:t>timeam</a:t>
            </a:r>
            <a:r>
              <a:rPr lang="en-US" sz="1100" dirty="0">
                <a:solidFill>
                  <a:schemeClr val="bg1"/>
                </a:solidFill>
                <a:cs typeface="+mn-ea"/>
                <a:sym typeface="+mn-lt"/>
              </a:rPr>
              <a:t> </a:t>
            </a:r>
            <a:r>
              <a:rPr lang="en-US" sz="1100" dirty="0" err="1">
                <a:solidFill>
                  <a:schemeClr val="bg1"/>
                </a:solidFill>
                <a:cs typeface="+mn-ea"/>
                <a:sym typeface="+mn-lt"/>
              </a:rPr>
              <a:t>adolescens</a:t>
            </a:r>
            <a:endParaRPr lang="en-US" sz="1100" dirty="0">
              <a:solidFill>
                <a:schemeClr val="bg1"/>
              </a:solidFill>
              <a:cs typeface="+mn-ea"/>
              <a:sym typeface="+mn-lt"/>
            </a:endParaRPr>
          </a:p>
        </p:txBody>
      </p:sp>
      <p:sp>
        <p:nvSpPr>
          <p:cNvPr id="23" name="Rectangle 36"/>
          <p:cNvSpPr/>
          <p:nvPr/>
        </p:nvSpPr>
        <p:spPr bwMode="auto">
          <a:xfrm>
            <a:off x="6518655" y="4303881"/>
            <a:ext cx="1524349" cy="655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100" dirty="0">
                <a:solidFill>
                  <a:schemeClr val="bg1"/>
                </a:solidFill>
                <a:cs typeface="+mn-ea"/>
                <a:sym typeface="+mn-lt"/>
              </a:rPr>
              <a:t>Lorem ipsum dolor sit </a:t>
            </a:r>
            <a:r>
              <a:rPr lang="en-US" sz="1100" dirty="0" err="1">
                <a:solidFill>
                  <a:schemeClr val="bg1"/>
                </a:solidFill>
                <a:cs typeface="+mn-ea"/>
                <a:sym typeface="+mn-lt"/>
              </a:rPr>
              <a:t>amet</a:t>
            </a:r>
            <a:r>
              <a:rPr lang="en-US" sz="1100" dirty="0">
                <a:solidFill>
                  <a:schemeClr val="bg1"/>
                </a:solidFill>
                <a:cs typeface="+mn-ea"/>
                <a:sym typeface="+mn-lt"/>
              </a:rPr>
              <a:t>, no </a:t>
            </a:r>
            <a:r>
              <a:rPr lang="en-US" sz="1100" dirty="0" err="1">
                <a:solidFill>
                  <a:schemeClr val="bg1"/>
                </a:solidFill>
                <a:cs typeface="+mn-ea"/>
                <a:sym typeface="+mn-lt"/>
              </a:rPr>
              <a:t>pri</a:t>
            </a:r>
            <a:r>
              <a:rPr lang="en-US" sz="1100" dirty="0">
                <a:solidFill>
                  <a:schemeClr val="bg1"/>
                </a:solidFill>
                <a:cs typeface="+mn-ea"/>
                <a:sym typeface="+mn-lt"/>
              </a:rPr>
              <a:t> modo </a:t>
            </a:r>
            <a:r>
              <a:rPr lang="en-US" sz="1100" dirty="0" err="1">
                <a:solidFill>
                  <a:schemeClr val="bg1"/>
                </a:solidFill>
                <a:cs typeface="+mn-ea"/>
                <a:sym typeface="+mn-lt"/>
              </a:rPr>
              <a:t>agam</a:t>
            </a:r>
            <a:r>
              <a:rPr lang="en-US" sz="1100" dirty="0">
                <a:solidFill>
                  <a:schemeClr val="bg1"/>
                </a:solidFill>
                <a:cs typeface="+mn-ea"/>
                <a:sym typeface="+mn-lt"/>
              </a:rPr>
              <a:t> facer </a:t>
            </a:r>
            <a:r>
              <a:rPr lang="en-US" sz="1100" dirty="0" err="1">
                <a:solidFill>
                  <a:schemeClr val="bg1"/>
                </a:solidFill>
                <a:cs typeface="+mn-ea"/>
                <a:sym typeface="+mn-lt"/>
              </a:rPr>
              <a:t>timeam</a:t>
            </a:r>
            <a:r>
              <a:rPr lang="en-US" sz="1100" dirty="0">
                <a:solidFill>
                  <a:schemeClr val="bg1"/>
                </a:solidFill>
                <a:cs typeface="+mn-ea"/>
                <a:sym typeface="+mn-lt"/>
              </a:rPr>
              <a:t> </a:t>
            </a:r>
            <a:r>
              <a:rPr lang="en-US" sz="1100" dirty="0" err="1">
                <a:solidFill>
                  <a:schemeClr val="bg1"/>
                </a:solidFill>
                <a:cs typeface="+mn-ea"/>
                <a:sym typeface="+mn-lt"/>
              </a:rPr>
              <a:t>adolescens</a:t>
            </a:r>
            <a:endParaRPr lang="en-US" sz="1100" dirty="0">
              <a:solidFill>
                <a:schemeClr val="bg1"/>
              </a:solidFill>
              <a:cs typeface="+mn-ea"/>
              <a:sym typeface="+mn-lt"/>
            </a:endParaRPr>
          </a:p>
        </p:txBody>
      </p:sp>
      <p:sp>
        <p:nvSpPr>
          <p:cNvPr id="24" name="Rectangle 36"/>
          <p:cNvSpPr/>
          <p:nvPr/>
        </p:nvSpPr>
        <p:spPr bwMode="auto">
          <a:xfrm>
            <a:off x="9621934" y="4143803"/>
            <a:ext cx="1524349" cy="655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100" dirty="0">
                <a:solidFill>
                  <a:schemeClr val="bg1"/>
                </a:solidFill>
                <a:cs typeface="+mn-ea"/>
                <a:sym typeface="+mn-lt"/>
              </a:rPr>
              <a:t>Lorem ipsum dolor sit </a:t>
            </a:r>
            <a:r>
              <a:rPr lang="en-US" sz="1100" dirty="0" err="1">
                <a:solidFill>
                  <a:schemeClr val="bg1"/>
                </a:solidFill>
                <a:cs typeface="+mn-ea"/>
                <a:sym typeface="+mn-lt"/>
              </a:rPr>
              <a:t>amet</a:t>
            </a:r>
            <a:r>
              <a:rPr lang="en-US" sz="1100" dirty="0">
                <a:solidFill>
                  <a:schemeClr val="bg1"/>
                </a:solidFill>
                <a:cs typeface="+mn-ea"/>
                <a:sym typeface="+mn-lt"/>
              </a:rPr>
              <a:t>, no </a:t>
            </a:r>
            <a:r>
              <a:rPr lang="en-US" sz="1100" dirty="0" err="1">
                <a:solidFill>
                  <a:schemeClr val="bg1"/>
                </a:solidFill>
                <a:cs typeface="+mn-ea"/>
                <a:sym typeface="+mn-lt"/>
              </a:rPr>
              <a:t>pri</a:t>
            </a:r>
            <a:r>
              <a:rPr lang="en-US" sz="1100" dirty="0">
                <a:solidFill>
                  <a:schemeClr val="bg1"/>
                </a:solidFill>
                <a:cs typeface="+mn-ea"/>
                <a:sym typeface="+mn-lt"/>
              </a:rPr>
              <a:t> modo </a:t>
            </a:r>
            <a:r>
              <a:rPr lang="en-US" sz="1100" dirty="0" err="1">
                <a:solidFill>
                  <a:schemeClr val="bg1"/>
                </a:solidFill>
                <a:cs typeface="+mn-ea"/>
                <a:sym typeface="+mn-lt"/>
              </a:rPr>
              <a:t>agam</a:t>
            </a:r>
            <a:r>
              <a:rPr lang="en-US" sz="1100" dirty="0">
                <a:solidFill>
                  <a:schemeClr val="bg1"/>
                </a:solidFill>
                <a:cs typeface="+mn-ea"/>
                <a:sym typeface="+mn-lt"/>
              </a:rPr>
              <a:t> facer </a:t>
            </a:r>
            <a:r>
              <a:rPr lang="en-US" sz="1100" dirty="0" err="1">
                <a:solidFill>
                  <a:schemeClr val="bg1"/>
                </a:solidFill>
                <a:cs typeface="+mn-ea"/>
                <a:sym typeface="+mn-lt"/>
              </a:rPr>
              <a:t>timeam</a:t>
            </a:r>
            <a:r>
              <a:rPr lang="en-US" sz="1100" dirty="0">
                <a:solidFill>
                  <a:schemeClr val="bg1"/>
                </a:solidFill>
                <a:cs typeface="+mn-ea"/>
                <a:sym typeface="+mn-lt"/>
              </a:rPr>
              <a:t> </a:t>
            </a:r>
            <a:r>
              <a:rPr lang="en-US" sz="1100" dirty="0" err="1">
                <a:solidFill>
                  <a:schemeClr val="bg1"/>
                </a:solidFill>
                <a:cs typeface="+mn-ea"/>
                <a:sym typeface="+mn-lt"/>
              </a:rPr>
              <a:t>adolescens</a:t>
            </a:r>
            <a:endParaRPr lang="en-US" sz="1100" dirty="0">
              <a:solidFill>
                <a:schemeClr val="bg1"/>
              </a:solidFill>
              <a:cs typeface="+mn-ea"/>
              <a:sym typeface="+mn-lt"/>
            </a:endParaRPr>
          </a:p>
        </p:txBody>
      </p:sp>
      <p:sp>
        <p:nvSpPr>
          <p:cNvPr id="25" name="Rectangle 36"/>
          <p:cNvSpPr/>
          <p:nvPr/>
        </p:nvSpPr>
        <p:spPr bwMode="auto">
          <a:xfrm>
            <a:off x="8375550" y="5345620"/>
            <a:ext cx="1524349" cy="655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100" dirty="0">
                <a:solidFill>
                  <a:schemeClr val="bg1"/>
                </a:solidFill>
                <a:cs typeface="+mn-ea"/>
                <a:sym typeface="+mn-lt"/>
              </a:rPr>
              <a:t>Lorem ipsum dolor sit </a:t>
            </a:r>
            <a:r>
              <a:rPr lang="en-US" sz="1100" dirty="0" err="1">
                <a:solidFill>
                  <a:schemeClr val="bg1"/>
                </a:solidFill>
                <a:cs typeface="+mn-ea"/>
                <a:sym typeface="+mn-lt"/>
              </a:rPr>
              <a:t>amet</a:t>
            </a:r>
            <a:r>
              <a:rPr lang="en-US" sz="1100" dirty="0">
                <a:solidFill>
                  <a:schemeClr val="bg1"/>
                </a:solidFill>
                <a:cs typeface="+mn-ea"/>
                <a:sym typeface="+mn-lt"/>
              </a:rPr>
              <a:t>, no </a:t>
            </a:r>
            <a:r>
              <a:rPr lang="en-US" sz="1100" dirty="0" err="1">
                <a:solidFill>
                  <a:schemeClr val="bg1"/>
                </a:solidFill>
                <a:cs typeface="+mn-ea"/>
                <a:sym typeface="+mn-lt"/>
              </a:rPr>
              <a:t>pri</a:t>
            </a:r>
            <a:r>
              <a:rPr lang="en-US" sz="1100" dirty="0">
                <a:solidFill>
                  <a:schemeClr val="bg1"/>
                </a:solidFill>
                <a:cs typeface="+mn-ea"/>
                <a:sym typeface="+mn-lt"/>
              </a:rPr>
              <a:t> modo </a:t>
            </a:r>
            <a:r>
              <a:rPr lang="en-US" sz="1100" dirty="0" err="1">
                <a:solidFill>
                  <a:schemeClr val="bg1"/>
                </a:solidFill>
                <a:cs typeface="+mn-ea"/>
                <a:sym typeface="+mn-lt"/>
              </a:rPr>
              <a:t>agam</a:t>
            </a:r>
            <a:r>
              <a:rPr lang="en-US" sz="1100" dirty="0">
                <a:solidFill>
                  <a:schemeClr val="bg1"/>
                </a:solidFill>
                <a:cs typeface="+mn-ea"/>
                <a:sym typeface="+mn-lt"/>
              </a:rPr>
              <a:t> facer </a:t>
            </a:r>
            <a:r>
              <a:rPr lang="en-US" sz="1100" dirty="0" err="1">
                <a:solidFill>
                  <a:schemeClr val="bg1"/>
                </a:solidFill>
                <a:cs typeface="+mn-ea"/>
                <a:sym typeface="+mn-lt"/>
              </a:rPr>
              <a:t>timeam</a:t>
            </a:r>
            <a:r>
              <a:rPr lang="en-US" sz="1100" dirty="0">
                <a:solidFill>
                  <a:schemeClr val="bg1"/>
                </a:solidFill>
                <a:cs typeface="+mn-ea"/>
                <a:sym typeface="+mn-lt"/>
              </a:rPr>
              <a:t> </a:t>
            </a:r>
            <a:r>
              <a:rPr lang="en-US" sz="1100" dirty="0" err="1">
                <a:solidFill>
                  <a:schemeClr val="bg1"/>
                </a:solidFill>
                <a:cs typeface="+mn-ea"/>
                <a:sym typeface="+mn-lt"/>
              </a:rPr>
              <a:t>adolescens</a:t>
            </a:r>
            <a:endParaRPr lang="en-US" sz="1100" dirty="0">
              <a:solidFill>
                <a:schemeClr val="bg1"/>
              </a:solidFill>
              <a:cs typeface="+mn-ea"/>
              <a:sym typeface="+mn-lt"/>
            </a:endParaRPr>
          </a:p>
        </p:txBody>
      </p:sp>
      <p:sp>
        <p:nvSpPr>
          <p:cNvPr id="27" name="Oval 34"/>
          <p:cNvSpPr/>
          <p:nvPr/>
        </p:nvSpPr>
        <p:spPr bwMode="auto">
          <a:xfrm>
            <a:off x="1812740" y="2149119"/>
            <a:ext cx="438151" cy="438150"/>
          </a:xfrm>
          <a:prstGeom prst="ellipse">
            <a:avLst/>
          </a:prstGeom>
          <a:solidFill>
            <a:srgbClr val="22EDFE"/>
          </a:solidFill>
          <a:ln>
            <a:noFill/>
          </a:ln>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800">
              <a:solidFill>
                <a:schemeClr val="bg1"/>
              </a:solidFill>
              <a:cs typeface="+mn-ea"/>
              <a:sym typeface="+mn-lt"/>
            </a:endParaRPr>
          </a:p>
        </p:txBody>
      </p:sp>
      <p:sp>
        <p:nvSpPr>
          <p:cNvPr id="28" name="Rectangle 35"/>
          <p:cNvSpPr/>
          <p:nvPr/>
        </p:nvSpPr>
        <p:spPr bwMode="auto">
          <a:xfrm>
            <a:off x="1877601" y="2174972"/>
            <a:ext cx="292101"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bg1"/>
                </a:solidFill>
                <a:cs typeface="+mn-ea"/>
                <a:sym typeface="+mn-lt"/>
              </a:rPr>
              <a:t>1</a:t>
            </a:r>
          </a:p>
        </p:txBody>
      </p:sp>
      <p:sp>
        <p:nvSpPr>
          <p:cNvPr id="29" name="Rectangle 36"/>
          <p:cNvSpPr/>
          <p:nvPr/>
        </p:nvSpPr>
        <p:spPr bwMode="auto">
          <a:xfrm>
            <a:off x="2390590" y="2368194"/>
            <a:ext cx="2889544" cy="43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en-US" sz="1200" dirty="0">
                <a:solidFill>
                  <a:schemeClr val="bg1"/>
                </a:solidFill>
                <a:cs typeface="+mn-ea"/>
                <a:sym typeface="+mn-lt"/>
              </a:rPr>
              <a:t>Lorem ipsum dolor sit </a:t>
            </a:r>
            <a:r>
              <a:rPr lang="en-US" sz="1200" dirty="0" err="1">
                <a:solidFill>
                  <a:schemeClr val="bg1"/>
                </a:solidFill>
                <a:cs typeface="+mn-ea"/>
                <a:sym typeface="+mn-lt"/>
              </a:rPr>
              <a:t>amet</a:t>
            </a:r>
            <a:r>
              <a:rPr lang="en-US" sz="1200" dirty="0">
                <a:solidFill>
                  <a:schemeClr val="bg1"/>
                </a:solidFill>
                <a:cs typeface="+mn-ea"/>
                <a:sym typeface="+mn-lt"/>
              </a:rPr>
              <a:t>, no </a:t>
            </a:r>
            <a:r>
              <a:rPr lang="en-US" sz="1200" dirty="0" err="1">
                <a:solidFill>
                  <a:schemeClr val="bg1"/>
                </a:solidFill>
                <a:cs typeface="+mn-ea"/>
                <a:sym typeface="+mn-lt"/>
              </a:rPr>
              <a:t>pri</a:t>
            </a:r>
            <a:r>
              <a:rPr lang="en-US" sz="1200" dirty="0">
                <a:solidFill>
                  <a:schemeClr val="bg1"/>
                </a:solidFill>
                <a:cs typeface="+mn-ea"/>
                <a:sym typeface="+mn-lt"/>
              </a:rPr>
              <a:t> modo </a:t>
            </a:r>
            <a:r>
              <a:rPr lang="en-US" sz="1200" dirty="0" err="1">
                <a:solidFill>
                  <a:schemeClr val="bg1"/>
                </a:solidFill>
                <a:cs typeface="+mn-ea"/>
                <a:sym typeface="+mn-lt"/>
              </a:rPr>
              <a:t>agam</a:t>
            </a:r>
            <a:r>
              <a:rPr lang="en-US" sz="1200" dirty="0">
                <a:solidFill>
                  <a:schemeClr val="bg1"/>
                </a:solidFill>
                <a:cs typeface="+mn-ea"/>
                <a:sym typeface="+mn-lt"/>
              </a:rPr>
              <a:t> facer </a:t>
            </a:r>
            <a:r>
              <a:rPr lang="en-US" sz="1200" dirty="0" err="1">
                <a:solidFill>
                  <a:schemeClr val="bg1"/>
                </a:solidFill>
                <a:cs typeface="+mn-ea"/>
                <a:sym typeface="+mn-lt"/>
              </a:rPr>
              <a:t>timeam</a:t>
            </a:r>
            <a:r>
              <a:rPr lang="en-US" sz="1200" dirty="0">
                <a:solidFill>
                  <a:schemeClr val="bg1"/>
                </a:solidFill>
                <a:cs typeface="+mn-ea"/>
                <a:sym typeface="+mn-lt"/>
              </a:rPr>
              <a:t> </a:t>
            </a:r>
            <a:r>
              <a:rPr lang="en-US" sz="1200" dirty="0" err="1">
                <a:solidFill>
                  <a:schemeClr val="bg1"/>
                </a:solidFill>
                <a:cs typeface="+mn-ea"/>
                <a:sym typeface="+mn-lt"/>
              </a:rPr>
              <a:t>adolescens</a:t>
            </a:r>
            <a:endParaRPr lang="en-US" sz="1200" dirty="0">
              <a:solidFill>
                <a:schemeClr val="bg1"/>
              </a:solidFill>
              <a:cs typeface="+mn-ea"/>
              <a:sym typeface="+mn-lt"/>
            </a:endParaRPr>
          </a:p>
        </p:txBody>
      </p:sp>
      <p:sp>
        <p:nvSpPr>
          <p:cNvPr id="30" name="Rectangle 37"/>
          <p:cNvSpPr/>
          <p:nvPr/>
        </p:nvSpPr>
        <p:spPr bwMode="auto">
          <a:xfrm>
            <a:off x="2390590" y="2087886"/>
            <a:ext cx="23368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bg1"/>
                </a:solidFill>
                <a:cs typeface="+mn-ea"/>
                <a:sym typeface="+mn-lt"/>
              </a:rPr>
              <a:t>输入您的小标题</a:t>
            </a:r>
            <a:endParaRPr lang="en-US" altLang="zh-CN" dirty="0">
              <a:solidFill>
                <a:schemeClr val="bg1"/>
              </a:solidFill>
              <a:cs typeface="+mn-ea"/>
              <a:sym typeface="+mn-lt"/>
            </a:endParaRPr>
          </a:p>
        </p:txBody>
      </p:sp>
      <p:sp>
        <p:nvSpPr>
          <p:cNvPr id="31" name="Oval 39"/>
          <p:cNvSpPr/>
          <p:nvPr/>
        </p:nvSpPr>
        <p:spPr bwMode="auto">
          <a:xfrm>
            <a:off x="1812740" y="3088919"/>
            <a:ext cx="438151" cy="438150"/>
          </a:xfrm>
          <a:prstGeom prst="ellipse">
            <a:avLst/>
          </a:prstGeom>
          <a:solidFill>
            <a:srgbClr val="22EDFE"/>
          </a:solidFill>
          <a:ln>
            <a:noFill/>
          </a:ln>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800">
              <a:solidFill>
                <a:schemeClr val="bg1"/>
              </a:solidFill>
              <a:cs typeface="+mn-ea"/>
              <a:sym typeface="+mn-lt"/>
            </a:endParaRPr>
          </a:p>
        </p:txBody>
      </p:sp>
      <p:sp>
        <p:nvSpPr>
          <p:cNvPr id="32" name="Rectangle 40"/>
          <p:cNvSpPr/>
          <p:nvPr/>
        </p:nvSpPr>
        <p:spPr bwMode="auto">
          <a:xfrm>
            <a:off x="1877601" y="3114772"/>
            <a:ext cx="292101"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a:solidFill>
                  <a:schemeClr val="bg1"/>
                </a:solidFill>
                <a:cs typeface="+mn-ea"/>
                <a:sym typeface="+mn-lt"/>
              </a:rPr>
              <a:t>2</a:t>
            </a:r>
          </a:p>
        </p:txBody>
      </p:sp>
      <p:sp>
        <p:nvSpPr>
          <p:cNvPr id="33" name="Rectangle 41"/>
          <p:cNvSpPr/>
          <p:nvPr/>
        </p:nvSpPr>
        <p:spPr bwMode="auto">
          <a:xfrm>
            <a:off x="2390590" y="3307994"/>
            <a:ext cx="2889544" cy="43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en-US" sz="1200">
                <a:solidFill>
                  <a:schemeClr val="bg1"/>
                </a:solidFill>
                <a:cs typeface="+mn-ea"/>
                <a:sym typeface="+mn-lt"/>
              </a:rPr>
              <a:t>Lorem ipsum dolor sit amet, no pri modo agam facer timeam adolescens</a:t>
            </a:r>
          </a:p>
        </p:txBody>
      </p:sp>
      <p:sp>
        <p:nvSpPr>
          <p:cNvPr id="34" name="Rectangle 42"/>
          <p:cNvSpPr/>
          <p:nvPr/>
        </p:nvSpPr>
        <p:spPr bwMode="auto">
          <a:xfrm>
            <a:off x="2390590" y="3027686"/>
            <a:ext cx="23368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bg1"/>
                </a:solidFill>
                <a:cs typeface="+mn-ea"/>
                <a:sym typeface="+mn-lt"/>
              </a:rPr>
              <a:t>输入您的小标题</a:t>
            </a:r>
            <a:endParaRPr lang="en-US" altLang="zh-CN" dirty="0">
              <a:solidFill>
                <a:schemeClr val="bg1"/>
              </a:solidFill>
              <a:cs typeface="+mn-ea"/>
              <a:sym typeface="+mn-lt"/>
            </a:endParaRPr>
          </a:p>
        </p:txBody>
      </p:sp>
      <p:sp>
        <p:nvSpPr>
          <p:cNvPr id="35" name="Oval 44"/>
          <p:cNvSpPr/>
          <p:nvPr/>
        </p:nvSpPr>
        <p:spPr bwMode="auto">
          <a:xfrm>
            <a:off x="1812740" y="4035070"/>
            <a:ext cx="438151" cy="438150"/>
          </a:xfrm>
          <a:prstGeom prst="ellipse">
            <a:avLst/>
          </a:prstGeom>
          <a:solidFill>
            <a:srgbClr val="22EDFE"/>
          </a:solidFill>
          <a:ln>
            <a:noFill/>
          </a:ln>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800">
              <a:solidFill>
                <a:schemeClr val="bg1"/>
              </a:solidFill>
              <a:cs typeface="+mn-ea"/>
              <a:sym typeface="+mn-lt"/>
            </a:endParaRPr>
          </a:p>
        </p:txBody>
      </p:sp>
      <p:sp>
        <p:nvSpPr>
          <p:cNvPr id="36" name="Rectangle 45"/>
          <p:cNvSpPr/>
          <p:nvPr/>
        </p:nvSpPr>
        <p:spPr bwMode="auto">
          <a:xfrm>
            <a:off x="1877601" y="4060923"/>
            <a:ext cx="292101" cy="361950"/>
          </a:xfrm>
          <a:prstGeom prst="rect">
            <a:avLst/>
          </a:prstGeom>
          <a:noFill/>
          <a:ln>
            <a:noFill/>
          </a:ln>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bg1"/>
                </a:solidFill>
                <a:cs typeface="+mn-ea"/>
                <a:sym typeface="+mn-lt"/>
              </a:rPr>
              <a:t>3</a:t>
            </a:r>
          </a:p>
        </p:txBody>
      </p:sp>
      <p:sp>
        <p:nvSpPr>
          <p:cNvPr id="37" name="Rectangle 46"/>
          <p:cNvSpPr/>
          <p:nvPr/>
        </p:nvSpPr>
        <p:spPr bwMode="auto">
          <a:xfrm>
            <a:off x="2390590" y="4254143"/>
            <a:ext cx="2889544" cy="43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en-US" sz="1200">
                <a:solidFill>
                  <a:schemeClr val="bg1"/>
                </a:solidFill>
                <a:cs typeface="+mn-ea"/>
                <a:sym typeface="+mn-lt"/>
              </a:rPr>
              <a:t>Lorem ipsum dolor sit amet, no pri modo agam facer timeam adolescens</a:t>
            </a:r>
          </a:p>
        </p:txBody>
      </p:sp>
      <p:sp>
        <p:nvSpPr>
          <p:cNvPr id="38" name="Rectangle 47"/>
          <p:cNvSpPr/>
          <p:nvPr/>
        </p:nvSpPr>
        <p:spPr bwMode="auto">
          <a:xfrm>
            <a:off x="2390590" y="3973837"/>
            <a:ext cx="23368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bg1"/>
                </a:solidFill>
                <a:cs typeface="+mn-ea"/>
                <a:sym typeface="+mn-lt"/>
              </a:rPr>
              <a:t>输入您的小标题</a:t>
            </a:r>
            <a:endParaRPr lang="en-US" altLang="zh-CN" dirty="0">
              <a:solidFill>
                <a:schemeClr val="bg1"/>
              </a:solidFill>
              <a:cs typeface="+mn-ea"/>
              <a:sym typeface="+mn-lt"/>
            </a:endParaRPr>
          </a:p>
        </p:txBody>
      </p:sp>
      <p:sp>
        <p:nvSpPr>
          <p:cNvPr id="39" name="Oval 49"/>
          <p:cNvSpPr/>
          <p:nvPr/>
        </p:nvSpPr>
        <p:spPr bwMode="auto">
          <a:xfrm>
            <a:off x="1812740" y="4974870"/>
            <a:ext cx="438151" cy="438150"/>
          </a:xfrm>
          <a:prstGeom prst="ellipse">
            <a:avLst/>
          </a:prstGeom>
          <a:solidFill>
            <a:srgbClr val="22EDFE"/>
          </a:solidFill>
          <a:ln>
            <a:noFill/>
          </a:ln>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800">
              <a:solidFill>
                <a:schemeClr val="bg1"/>
              </a:solidFill>
              <a:cs typeface="+mn-ea"/>
              <a:sym typeface="+mn-lt"/>
            </a:endParaRPr>
          </a:p>
        </p:txBody>
      </p:sp>
      <p:sp>
        <p:nvSpPr>
          <p:cNvPr id="40" name="Rectangle 50"/>
          <p:cNvSpPr/>
          <p:nvPr/>
        </p:nvSpPr>
        <p:spPr bwMode="auto">
          <a:xfrm>
            <a:off x="1877601" y="5000723"/>
            <a:ext cx="292101"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bg1"/>
                </a:solidFill>
                <a:cs typeface="+mn-ea"/>
                <a:sym typeface="+mn-lt"/>
              </a:rPr>
              <a:t>4</a:t>
            </a:r>
          </a:p>
        </p:txBody>
      </p:sp>
      <p:sp>
        <p:nvSpPr>
          <p:cNvPr id="41" name="Rectangle 51"/>
          <p:cNvSpPr/>
          <p:nvPr/>
        </p:nvSpPr>
        <p:spPr bwMode="auto">
          <a:xfrm>
            <a:off x="2390590" y="5193943"/>
            <a:ext cx="2889544" cy="43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en-US" sz="1200" dirty="0">
                <a:solidFill>
                  <a:schemeClr val="bg1"/>
                </a:solidFill>
                <a:cs typeface="+mn-ea"/>
                <a:sym typeface="+mn-lt"/>
              </a:rPr>
              <a:t>Lorem ipsum dolor sit </a:t>
            </a:r>
            <a:r>
              <a:rPr lang="en-US" sz="1200" dirty="0" err="1">
                <a:solidFill>
                  <a:schemeClr val="bg1"/>
                </a:solidFill>
                <a:cs typeface="+mn-ea"/>
                <a:sym typeface="+mn-lt"/>
              </a:rPr>
              <a:t>amet</a:t>
            </a:r>
            <a:r>
              <a:rPr lang="en-US" sz="1200" dirty="0">
                <a:solidFill>
                  <a:schemeClr val="bg1"/>
                </a:solidFill>
                <a:cs typeface="+mn-ea"/>
                <a:sym typeface="+mn-lt"/>
              </a:rPr>
              <a:t>, no </a:t>
            </a:r>
            <a:r>
              <a:rPr lang="en-US" sz="1200" dirty="0" err="1">
                <a:solidFill>
                  <a:schemeClr val="bg1"/>
                </a:solidFill>
                <a:cs typeface="+mn-ea"/>
                <a:sym typeface="+mn-lt"/>
              </a:rPr>
              <a:t>pri</a:t>
            </a:r>
            <a:r>
              <a:rPr lang="en-US" sz="1200" dirty="0">
                <a:solidFill>
                  <a:schemeClr val="bg1"/>
                </a:solidFill>
                <a:cs typeface="+mn-ea"/>
                <a:sym typeface="+mn-lt"/>
              </a:rPr>
              <a:t> modo </a:t>
            </a:r>
            <a:r>
              <a:rPr lang="en-US" sz="1200" dirty="0" err="1">
                <a:solidFill>
                  <a:schemeClr val="bg1"/>
                </a:solidFill>
                <a:cs typeface="+mn-ea"/>
                <a:sym typeface="+mn-lt"/>
              </a:rPr>
              <a:t>agam</a:t>
            </a:r>
            <a:r>
              <a:rPr lang="en-US" sz="1200" dirty="0">
                <a:solidFill>
                  <a:schemeClr val="bg1"/>
                </a:solidFill>
                <a:cs typeface="+mn-ea"/>
                <a:sym typeface="+mn-lt"/>
              </a:rPr>
              <a:t> facer </a:t>
            </a:r>
            <a:r>
              <a:rPr lang="en-US" sz="1200" dirty="0" err="1">
                <a:solidFill>
                  <a:schemeClr val="bg1"/>
                </a:solidFill>
                <a:cs typeface="+mn-ea"/>
                <a:sym typeface="+mn-lt"/>
              </a:rPr>
              <a:t>timeam</a:t>
            </a:r>
            <a:r>
              <a:rPr lang="en-US" sz="1200" dirty="0">
                <a:solidFill>
                  <a:schemeClr val="bg1"/>
                </a:solidFill>
                <a:cs typeface="+mn-ea"/>
                <a:sym typeface="+mn-lt"/>
              </a:rPr>
              <a:t> </a:t>
            </a:r>
            <a:r>
              <a:rPr lang="en-US" sz="1200" dirty="0" err="1">
                <a:solidFill>
                  <a:schemeClr val="bg1"/>
                </a:solidFill>
                <a:cs typeface="+mn-ea"/>
                <a:sym typeface="+mn-lt"/>
              </a:rPr>
              <a:t>adolescens</a:t>
            </a:r>
            <a:endParaRPr lang="en-US" sz="1200" dirty="0">
              <a:solidFill>
                <a:schemeClr val="bg1"/>
              </a:solidFill>
              <a:cs typeface="+mn-ea"/>
              <a:sym typeface="+mn-lt"/>
            </a:endParaRPr>
          </a:p>
        </p:txBody>
      </p:sp>
      <p:sp>
        <p:nvSpPr>
          <p:cNvPr id="42" name="Rectangle 52"/>
          <p:cNvSpPr/>
          <p:nvPr/>
        </p:nvSpPr>
        <p:spPr bwMode="auto">
          <a:xfrm>
            <a:off x="2390590" y="4913637"/>
            <a:ext cx="23368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bg1"/>
                </a:solidFill>
                <a:cs typeface="+mn-ea"/>
                <a:sym typeface="+mn-lt"/>
              </a:rPr>
              <a:t>输入您的小标题</a:t>
            </a:r>
            <a:endParaRPr lang="en-US" altLang="zh-CN" dirty="0">
              <a:solidFill>
                <a:schemeClr val="bg1"/>
              </a:solidFill>
              <a:cs typeface="+mn-ea"/>
              <a:sym typeface="+mn-lt"/>
            </a:endParaRPr>
          </a:p>
        </p:txBody>
      </p:sp>
      <p:sp>
        <p:nvSpPr>
          <p:cNvPr id="43" name="TextBox 29"/>
          <p:cNvSpPr txBox="1"/>
          <p:nvPr/>
        </p:nvSpPr>
        <p:spPr>
          <a:xfrm>
            <a:off x="4249340" y="459886"/>
            <a:ext cx="3693319" cy="553998"/>
          </a:xfrm>
          <a:prstGeom prst="rect">
            <a:avLst/>
          </a:prstGeom>
          <a:noFill/>
        </p:spPr>
        <p:txBody>
          <a:bodyPr wrap="none" lIns="0" tIns="0" rIns="0" bIns="0" rtlCol="0">
            <a:spAutoFit/>
          </a:bodyPr>
          <a:lstStyle/>
          <a:p>
            <a:r>
              <a:rPr lang="zh-CN" altLang="en-US" sz="3600" b="1" dirty="0">
                <a:solidFill>
                  <a:schemeClr val="bg1"/>
                </a:solidFill>
                <a:cs typeface="+mn-ea"/>
                <a:sym typeface="+mn-lt"/>
              </a:rPr>
              <a:t>输入本页标题内容</a:t>
            </a:r>
            <a:endParaRPr lang="en-US" sz="3600" b="1" dirty="0">
              <a:solidFill>
                <a:schemeClr val="bg1"/>
              </a:solidFill>
              <a:cs typeface="+mn-ea"/>
              <a:sym typeface="+mn-lt"/>
            </a:endParaRPr>
          </a:p>
        </p:txBody>
      </p:sp>
      <p:cxnSp>
        <p:nvCxnSpPr>
          <p:cNvPr id="44" name="Straight Connector 30"/>
          <p:cNvCxnSpPr/>
          <p:nvPr/>
        </p:nvCxnSpPr>
        <p:spPr>
          <a:xfrm>
            <a:off x="5590523" y="1195369"/>
            <a:ext cx="101095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p:nvPr/>
        </p:nvGraphicFramePr>
        <p:xfrm>
          <a:off x="1238855" y="2488141"/>
          <a:ext cx="4178300" cy="19219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Object 5"/>
          <p:cNvGraphicFramePr/>
          <p:nvPr/>
        </p:nvGraphicFramePr>
        <p:xfrm>
          <a:off x="6877655" y="2488141"/>
          <a:ext cx="4178300" cy="1921933"/>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6"/>
          <p:cNvSpPr/>
          <p:nvPr/>
        </p:nvSpPr>
        <p:spPr bwMode="auto">
          <a:xfrm>
            <a:off x="939800" y="1616693"/>
            <a:ext cx="10312400" cy="412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40000"/>
              </a:lnSpc>
            </a:pPr>
            <a:r>
              <a:rPr lang="en-US" sz="1200" dirty="0">
                <a:solidFill>
                  <a:schemeClr val="bg1"/>
                </a:solidFill>
                <a:cs typeface="+mn-ea"/>
                <a:sym typeface="+mn-lt"/>
              </a:rPr>
              <a:t>Lorem ipsum dolor sit </a:t>
            </a:r>
            <a:r>
              <a:rPr lang="en-US" sz="1200" dirty="0" err="1">
                <a:solidFill>
                  <a:schemeClr val="bg1"/>
                </a:solidFill>
                <a:cs typeface="+mn-ea"/>
                <a:sym typeface="+mn-lt"/>
              </a:rPr>
              <a:t>amet</a:t>
            </a:r>
            <a:r>
              <a:rPr lang="en-US" sz="1200" dirty="0">
                <a:solidFill>
                  <a:schemeClr val="bg1"/>
                </a:solidFill>
                <a:cs typeface="+mn-ea"/>
                <a:sym typeface="+mn-lt"/>
              </a:rPr>
              <a:t>, no </a:t>
            </a:r>
            <a:r>
              <a:rPr lang="en-US" sz="1200" dirty="0" err="1">
                <a:solidFill>
                  <a:schemeClr val="bg1"/>
                </a:solidFill>
                <a:cs typeface="+mn-ea"/>
                <a:sym typeface="+mn-lt"/>
              </a:rPr>
              <a:t>pri</a:t>
            </a:r>
            <a:r>
              <a:rPr lang="en-US" sz="1200" dirty="0">
                <a:solidFill>
                  <a:schemeClr val="bg1"/>
                </a:solidFill>
                <a:cs typeface="+mn-ea"/>
                <a:sym typeface="+mn-lt"/>
              </a:rPr>
              <a:t> modo </a:t>
            </a:r>
            <a:r>
              <a:rPr lang="en-US" sz="1200" dirty="0" err="1">
                <a:solidFill>
                  <a:schemeClr val="bg1"/>
                </a:solidFill>
                <a:cs typeface="+mn-ea"/>
                <a:sym typeface="+mn-lt"/>
              </a:rPr>
              <a:t>agam</a:t>
            </a:r>
            <a:r>
              <a:rPr lang="en-US" sz="1200" dirty="0">
                <a:solidFill>
                  <a:schemeClr val="bg1"/>
                </a:solidFill>
                <a:cs typeface="+mn-ea"/>
                <a:sym typeface="+mn-lt"/>
              </a:rPr>
              <a:t> facer, </a:t>
            </a:r>
            <a:r>
              <a:rPr lang="en-US" sz="1200" dirty="0" err="1">
                <a:solidFill>
                  <a:schemeClr val="bg1"/>
                </a:solidFill>
                <a:cs typeface="+mn-ea"/>
                <a:sym typeface="+mn-lt"/>
              </a:rPr>
              <a:t>timeam</a:t>
            </a:r>
            <a:r>
              <a:rPr lang="en-US" sz="1200" dirty="0">
                <a:solidFill>
                  <a:schemeClr val="bg1"/>
                </a:solidFill>
                <a:cs typeface="+mn-ea"/>
                <a:sym typeface="+mn-lt"/>
              </a:rPr>
              <a:t> </a:t>
            </a:r>
            <a:r>
              <a:rPr lang="en-US" sz="1200" dirty="0" err="1">
                <a:solidFill>
                  <a:schemeClr val="bg1"/>
                </a:solidFill>
                <a:cs typeface="+mn-ea"/>
                <a:sym typeface="+mn-lt"/>
              </a:rPr>
              <a:t>adolescens</a:t>
            </a:r>
            <a:r>
              <a:rPr lang="en-US" sz="1200" dirty="0">
                <a:solidFill>
                  <a:schemeClr val="bg1"/>
                </a:solidFill>
                <a:cs typeface="+mn-ea"/>
                <a:sym typeface="+mn-lt"/>
              </a:rPr>
              <a:t> </a:t>
            </a:r>
            <a:r>
              <a:rPr lang="en-US" sz="1200" dirty="0" err="1">
                <a:solidFill>
                  <a:schemeClr val="bg1"/>
                </a:solidFill>
                <a:cs typeface="+mn-ea"/>
                <a:sym typeface="+mn-lt"/>
              </a:rPr>
              <a:t>ei</a:t>
            </a:r>
            <a:r>
              <a:rPr lang="en-US" sz="1200" dirty="0">
                <a:solidFill>
                  <a:schemeClr val="bg1"/>
                </a:solidFill>
                <a:cs typeface="+mn-ea"/>
                <a:sym typeface="+mn-lt"/>
              </a:rPr>
              <a:t> sit, </a:t>
            </a:r>
            <a:r>
              <a:rPr lang="en-US" sz="1200" dirty="0" err="1">
                <a:solidFill>
                  <a:schemeClr val="bg1"/>
                </a:solidFill>
                <a:cs typeface="+mn-ea"/>
                <a:sym typeface="+mn-lt"/>
              </a:rPr>
              <a:t>eos</a:t>
            </a:r>
            <a:r>
              <a:rPr lang="en-US" sz="1200" dirty="0">
                <a:solidFill>
                  <a:schemeClr val="bg1"/>
                </a:solidFill>
                <a:cs typeface="+mn-ea"/>
                <a:sym typeface="+mn-lt"/>
              </a:rPr>
              <a:t> </a:t>
            </a:r>
            <a:r>
              <a:rPr lang="en-US" sz="1200" dirty="0" err="1">
                <a:solidFill>
                  <a:schemeClr val="bg1"/>
                </a:solidFill>
                <a:cs typeface="+mn-ea"/>
                <a:sym typeface="+mn-lt"/>
              </a:rPr>
              <a:t>autem</a:t>
            </a:r>
            <a:r>
              <a:rPr lang="en-US" sz="1200" dirty="0">
                <a:solidFill>
                  <a:schemeClr val="bg1"/>
                </a:solidFill>
                <a:cs typeface="+mn-ea"/>
                <a:sym typeface="+mn-lt"/>
              </a:rPr>
              <a:t> </a:t>
            </a:r>
            <a:r>
              <a:rPr lang="en-US" sz="1200" dirty="0" err="1">
                <a:solidFill>
                  <a:schemeClr val="bg1"/>
                </a:solidFill>
                <a:cs typeface="+mn-ea"/>
                <a:sym typeface="+mn-lt"/>
              </a:rPr>
              <a:t>laudem</a:t>
            </a:r>
            <a:r>
              <a:rPr lang="en-US" sz="1200" dirty="0">
                <a:solidFill>
                  <a:schemeClr val="bg1"/>
                </a:solidFill>
                <a:cs typeface="+mn-ea"/>
                <a:sym typeface="+mn-lt"/>
              </a:rPr>
              <a:t> ne. </a:t>
            </a:r>
            <a:r>
              <a:rPr lang="en-US" sz="1200" dirty="0" err="1">
                <a:solidFill>
                  <a:schemeClr val="bg1"/>
                </a:solidFill>
                <a:cs typeface="+mn-ea"/>
                <a:sym typeface="+mn-lt"/>
              </a:rPr>
              <a:t>Tota</a:t>
            </a:r>
            <a:r>
              <a:rPr lang="en-US" sz="1200" dirty="0">
                <a:solidFill>
                  <a:schemeClr val="bg1"/>
                </a:solidFill>
                <a:cs typeface="+mn-ea"/>
                <a:sym typeface="+mn-lt"/>
              </a:rPr>
              <a:t> partem </a:t>
            </a:r>
            <a:r>
              <a:rPr lang="en-US" sz="1200" dirty="0" err="1">
                <a:solidFill>
                  <a:schemeClr val="bg1"/>
                </a:solidFill>
                <a:cs typeface="+mn-ea"/>
                <a:sym typeface="+mn-lt"/>
              </a:rPr>
              <a:t>elaboraret</a:t>
            </a:r>
            <a:r>
              <a:rPr lang="en-US" sz="1200" dirty="0">
                <a:solidFill>
                  <a:schemeClr val="bg1"/>
                </a:solidFill>
                <a:cs typeface="+mn-ea"/>
                <a:sym typeface="+mn-lt"/>
              </a:rPr>
              <a:t> </a:t>
            </a:r>
            <a:r>
              <a:rPr lang="en-US" sz="1200" dirty="0" err="1">
                <a:solidFill>
                  <a:schemeClr val="bg1"/>
                </a:solidFill>
                <a:cs typeface="+mn-ea"/>
                <a:sym typeface="+mn-lt"/>
              </a:rPr>
              <a:t>ius</a:t>
            </a:r>
            <a:r>
              <a:rPr lang="en-US" sz="1200" dirty="0">
                <a:solidFill>
                  <a:schemeClr val="bg1"/>
                </a:solidFill>
                <a:cs typeface="+mn-ea"/>
                <a:sym typeface="+mn-lt"/>
              </a:rPr>
              <a:t> ex, his </a:t>
            </a:r>
            <a:r>
              <a:rPr lang="en-US" sz="1200" dirty="0" err="1">
                <a:solidFill>
                  <a:schemeClr val="bg1"/>
                </a:solidFill>
                <a:cs typeface="+mn-ea"/>
                <a:sym typeface="+mn-lt"/>
              </a:rPr>
              <a:t>insolens</a:t>
            </a:r>
            <a:r>
              <a:rPr lang="en-US" sz="1200" dirty="0">
                <a:solidFill>
                  <a:schemeClr val="bg1"/>
                </a:solidFill>
                <a:cs typeface="+mn-ea"/>
                <a:sym typeface="+mn-lt"/>
              </a:rPr>
              <a:t> </a:t>
            </a:r>
            <a:r>
              <a:rPr lang="en-US" sz="1200" dirty="0" err="1">
                <a:solidFill>
                  <a:schemeClr val="bg1"/>
                </a:solidFill>
                <a:cs typeface="+mn-ea"/>
                <a:sym typeface="+mn-lt"/>
              </a:rPr>
              <a:t>liberavisse</a:t>
            </a:r>
            <a:r>
              <a:rPr lang="en-US" sz="1200" dirty="0">
                <a:solidFill>
                  <a:schemeClr val="bg1"/>
                </a:solidFill>
                <a:cs typeface="+mn-ea"/>
                <a:sym typeface="+mn-lt"/>
              </a:rPr>
              <a:t> ex, duo </a:t>
            </a:r>
            <a:r>
              <a:rPr lang="en-US" sz="1200" dirty="0" err="1">
                <a:solidFill>
                  <a:schemeClr val="bg1"/>
                </a:solidFill>
                <a:cs typeface="+mn-ea"/>
                <a:sym typeface="+mn-lt"/>
              </a:rPr>
              <a:t>dictas</a:t>
            </a:r>
            <a:r>
              <a:rPr lang="en-US" sz="1200" dirty="0">
                <a:solidFill>
                  <a:schemeClr val="bg1"/>
                </a:solidFill>
                <a:cs typeface="+mn-ea"/>
                <a:sym typeface="+mn-lt"/>
              </a:rPr>
              <a:t> </a:t>
            </a:r>
            <a:r>
              <a:rPr lang="en-US" sz="1200" dirty="0" err="1">
                <a:solidFill>
                  <a:schemeClr val="bg1"/>
                </a:solidFill>
                <a:cs typeface="+mn-ea"/>
                <a:sym typeface="+mn-lt"/>
              </a:rPr>
              <a:t>laoreet</a:t>
            </a:r>
            <a:r>
              <a:rPr lang="en-US" sz="1200" dirty="0">
                <a:solidFill>
                  <a:schemeClr val="bg1"/>
                </a:solidFill>
                <a:cs typeface="+mn-ea"/>
                <a:sym typeface="+mn-lt"/>
              </a:rPr>
              <a:t> </a:t>
            </a:r>
            <a:r>
              <a:rPr lang="en-US" sz="1200" dirty="0" err="1">
                <a:solidFill>
                  <a:schemeClr val="bg1"/>
                </a:solidFill>
                <a:cs typeface="+mn-ea"/>
                <a:sym typeface="+mn-lt"/>
              </a:rPr>
              <a:t>phaedrum</a:t>
            </a:r>
            <a:r>
              <a:rPr lang="en-US" sz="1200" dirty="0">
                <a:solidFill>
                  <a:schemeClr val="bg1"/>
                </a:solidFill>
                <a:cs typeface="+mn-ea"/>
                <a:sym typeface="+mn-lt"/>
              </a:rPr>
              <a:t> et. Lorem ipsum dolor sit </a:t>
            </a:r>
            <a:r>
              <a:rPr lang="en-US" sz="1200" dirty="0" err="1">
                <a:solidFill>
                  <a:schemeClr val="bg1"/>
                </a:solidFill>
                <a:cs typeface="+mn-ea"/>
                <a:sym typeface="+mn-lt"/>
              </a:rPr>
              <a:t>amet</a:t>
            </a:r>
            <a:r>
              <a:rPr lang="en-US" sz="1200" dirty="0">
                <a:solidFill>
                  <a:schemeClr val="bg1"/>
                </a:solidFill>
                <a:cs typeface="+mn-ea"/>
                <a:sym typeface="+mn-lt"/>
              </a:rPr>
              <a:t>, no </a:t>
            </a:r>
            <a:r>
              <a:rPr lang="en-US" sz="1200" dirty="0" err="1">
                <a:solidFill>
                  <a:schemeClr val="bg1"/>
                </a:solidFill>
                <a:cs typeface="+mn-ea"/>
                <a:sym typeface="+mn-lt"/>
              </a:rPr>
              <a:t>pri</a:t>
            </a:r>
            <a:r>
              <a:rPr lang="en-US" sz="1200" dirty="0">
                <a:solidFill>
                  <a:schemeClr val="bg1"/>
                </a:solidFill>
                <a:cs typeface="+mn-ea"/>
                <a:sym typeface="+mn-lt"/>
              </a:rPr>
              <a:t> modo </a:t>
            </a:r>
            <a:r>
              <a:rPr lang="en-US" sz="1200" dirty="0" err="1">
                <a:solidFill>
                  <a:schemeClr val="bg1"/>
                </a:solidFill>
                <a:cs typeface="+mn-ea"/>
                <a:sym typeface="+mn-lt"/>
              </a:rPr>
              <a:t>agam</a:t>
            </a:r>
            <a:r>
              <a:rPr lang="en-US" sz="1200" dirty="0">
                <a:solidFill>
                  <a:schemeClr val="bg1"/>
                </a:solidFill>
                <a:cs typeface="+mn-ea"/>
                <a:sym typeface="+mn-lt"/>
              </a:rPr>
              <a:t> facer, </a:t>
            </a:r>
            <a:r>
              <a:rPr lang="en-US" sz="1200" dirty="0" err="1">
                <a:solidFill>
                  <a:schemeClr val="bg1"/>
                </a:solidFill>
                <a:cs typeface="+mn-ea"/>
                <a:sym typeface="+mn-lt"/>
              </a:rPr>
              <a:t>timeam</a:t>
            </a:r>
            <a:r>
              <a:rPr lang="en-US" sz="1200" dirty="0">
                <a:solidFill>
                  <a:schemeClr val="bg1"/>
                </a:solidFill>
                <a:cs typeface="+mn-ea"/>
                <a:sym typeface="+mn-lt"/>
              </a:rPr>
              <a:t> </a:t>
            </a:r>
            <a:r>
              <a:rPr lang="en-US" sz="1200" dirty="0" err="1">
                <a:solidFill>
                  <a:schemeClr val="bg1"/>
                </a:solidFill>
                <a:cs typeface="+mn-ea"/>
                <a:sym typeface="+mn-lt"/>
              </a:rPr>
              <a:t>adolescens</a:t>
            </a:r>
            <a:r>
              <a:rPr lang="en-US" sz="1200" dirty="0">
                <a:solidFill>
                  <a:schemeClr val="bg1"/>
                </a:solidFill>
                <a:cs typeface="+mn-ea"/>
                <a:sym typeface="+mn-lt"/>
              </a:rPr>
              <a:t> </a:t>
            </a:r>
            <a:r>
              <a:rPr lang="en-US" sz="1200" dirty="0" err="1">
                <a:solidFill>
                  <a:schemeClr val="bg1"/>
                </a:solidFill>
                <a:cs typeface="+mn-ea"/>
                <a:sym typeface="+mn-lt"/>
              </a:rPr>
              <a:t>ei</a:t>
            </a:r>
            <a:r>
              <a:rPr lang="en-US" sz="1200" dirty="0">
                <a:solidFill>
                  <a:schemeClr val="bg1"/>
                </a:solidFill>
                <a:cs typeface="+mn-ea"/>
                <a:sym typeface="+mn-lt"/>
              </a:rPr>
              <a:t> sit, </a:t>
            </a:r>
            <a:r>
              <a:rPr lang="en-US" sz="1200" dirty="0" err="1">
                <a:solidFill>
                  <a:schemeClr val="bg1"/>
                </a:solidFill>
                <a:cs typeface="+mn-ea"/>
                <a:sym typeface="+mn-lt"/>
              </a:rPr>
              <a:t>eos</a:t>
            </a:r>
            <a:r>
              <a:rPr lang="en-US" sz="1200" dirty="0">
                <a:solidFill>
                  <a:schemeClr val="bg1"/>
                </a:solidFill>
                <a:cs typeface="+mn-ea"/>
                <a:sym typeface="+mn-lt"/>
              </a:rPr>
              <a:t> </a:t>
            </a:r>
            <a:r>
              <a:rPr lang="en-US" sz="1200" dirty="0" err="1">
                <a:solidFill>
                  <a:schemeClr val="bg1"/>
                </a:solidFill>
                <a:cs typeface="+mn-ea"/>
                <a:sym typeface="+mn-lt"/>
              </a:rPr>
              <a:t>autem</a:t>
            </a:r>
            <a:r>
              <a:rPr lang="en-US" sz="1200" dirty="0">
                <a:solidFill>
                  <a:schemeClr val="bg1"/>
                </a:solidFill>
                <a:cs typeface="+mn-ea"/>
                <a:sym typeface="+mn-lt"/>
              </a:rPr>
              <a:t> </a:t>
            </a:r>
            <a:r>
              <a:rPr lang="en-US" sz="1200" dirty="0" err="1">
                <a:solidFill>
                  <a:schemeClr val="bg1"/>
                </a:solidFill>
                <a:cs typeface="+mn-ea"/>
                <a:sym typeface="+mn-lt"/>
              </a:rPr>
              <a:t>laudem</a:t>
            </a:r>
            <a:r>
              <a:rPr lang="en-US" sz="1200" dirty="0">
                <a:solidFill>
                  <a:schemeClr val="bg1"/>
                </a:solidFill>
                <a:cs typeface="+mn-ea"/>
                <a:sym typeface="+mn-lt"/>
              </a:rPr>
              <a:t>.</a:t>
            </a:r>
          </a:p>
        </p:txBody>
      </p:sp>
      <p:sp>
        <p:nvSpPr>
          <p:cNvPr id="7" name="Rectangle 10"/>
          <p:cNvSpPr/>
          <p:nvPr/>
        </p:nvSpPr>
        <p:spPr bwMode="auto">
          <a:xfrm>
            <a:off x="1171119" y="4879357"/>
            <a:ext cx="920751"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dirty="0">
                <a:solidFill>
                  <a:schemeClr val="bg1"/>
                </a:solidFill>
                <a:cs typeface="+mn-ea"/>
                <a:sym typeface="+mn-lt"/>
              </a:rPr>
              <a:t>45%</a:t>
            </a:r>
          </a:p>
        </p:txBody>
      </p:sp>
      <p:sp>
        <p:nvSpPr>
          <p:cNvPr id="8" name="Rectangle 11"/>
          <p:cNvSpPr/>
          <p:nvPr/>
        </p:nvSpPr>
        <p:spPr bwMode="auto">
          <a:xfrm>
            <a:off x="1171119" y="5234957"/>
            <a:ext cx="920751"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US" sz="1100">
                <a:solidFill>
                  <a:schemeClr val="bg1"/>
                </a:solidFill>
                <a:cs typeface="+mn-ea"/>
                <a:sym typeface="+mn-lt"/>
              </a:rPr>
              <a:t>Lorem ipsum dolor sit amet, no pri modo agam facer.</a:t>
            </a:r>
          </a:p>
        </p:txBody>
      </p:sp>
      <p:sp>
        <p:nvSpPr>
          <p:cNvPr id="11" name="Rectangle 15"/>
          <p:cNvSpPr/>
          <p:nvPr/>
        </p:nvSpPr>
        <p:spPr bwMode="auto">
          <a:xfrm>
            <a:off x="2295070" y="4879357"/>
            <a:ext cx="920751"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dirty="0">
                <a:solidFill>
                  <a:schemeClr val="bg1"/>
                </a:solidFill>
                <a:cs typeface="+mn-ea"/>
                <a:sym typeface="+mn-lt"/>
              </a:rPr>
              <a:t>35%</a:t>
            </a:r>
          </a:p>
        </p:txBody>
      </p:sp>
      <p:sp>
        <p:nvSpPr>
          <p:cNvPr id="12" name="Rectangle 16"/>
          <p:cNvSpPr/>
          <p:nvPr/>
        </p:nvSpPr>
        <p:spPr bwMode="auto">
          <a:xfrm>
            <a:off x="2295070" y="5234957"/>
            <a:ext cx="920751"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US" sz="1100" dirty="0">
                <a:solidFill>
                  <a:schemeClr val="bg1"/>
                </a:solidFill>
                <a:cs typeface="+mn-ea"/>
                <a:sym typeface="+mn-lt"/>
              </a:rPr>
              <a:t>Lorem ipsum dolor sit </a:t>
            </a:r>
            <a:r>
              <a:rPr lang="en-US" sz="1100" dirty="0" err="1">
                <a:solidFill>
                  <a:schemeClr val="bg1"/>
                </a:solidFill>
                <a:cs typeface="+mn-ea"/>
                <a:sym typeface="+mn-lt"/>
              </a:rPr>
              <a:t>amet</a:t>
            </a:r>
            <a:r>
              <a:rPr lang="en-US" sz="1100" dirty="0">
                <a:solidFill>
                  <a:schemeClr val="bg1"/>
                </a:solidFill>
                <a:cs typeface="+mn-ea"/>
                <a:sym typeface="+mn-lt"/>
              </a:rPr>
              <a:t>, no </a:t>
            </a:r>
            <a:r>
              <a:rPr lang="en-US" sz="1100" dirty="0" err="1">
                <a:solidFill>
                  <a:schemeClr val="bg1"/>
                </a:solidFill>
                <a:cs typeface="+mn-ea"/>
                <a:sym typeface="+mn-lt"/>
              </a:rPr>
              <a:t>pri</a:t>
            </a:r>
            <a:r>
              <a:rPr lang="en-US" sz="1100" dirty="0">
                <a:solidFill>
                  <a:schemeClr val="bg1"/>
                </a:solidFill>
                <a:cs typeface="+mn-ea"/>
                <a:sym typeface="+mn-lt"/>
              </a:rPr>
              <a:t> modo </a:t>
            </a:r>
            <a:r>
              <a:rPr lang="en-US" sz="1100" dirty="0" err="1">
                <a:solidFill>
                  <a:schemeClr val="bg1"/>
                </a:solidFill>
                <a:cs typeface="+mn-ea"/>
                <a:sym typeface="+mn-lt"/>
              </a:rPr>
              <a:t>agam</a:t>
            </a:r>
            <a:r>
              <a:rPr lang="en-US" sz="1100" dirty="0">
                <a:solidFill>
                  <a:schemeClr val="bg1"/>
                </a:solidFill>
                <a:cs typeface="+mn-ea"/>
                <a:sym typeface="+mn-lt"/>
              </a:rPr>
              <a:t> facer.</a:t>
            </a:r>
          </a:p>
        </p:txBody>
      </p:sp>
      <p:sp>
        <p:nvSpPr>
          <p:cNvPr id="15" name="Rectangle 20"/>
          <p:cNvSpPr/>
          <p:nvPr/>
        </p:nvSpPr>
        <p:spPr bwMode="auto">
          <a:xfrm>
            <a:off x="3380920" y="4879357"/>
            <a:ext cx="920751"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dirty="0">
                <a:solidFill>
                  <a:schemeClr val="bg1"/>
                </a:solidFill>
                <a:cs typeface="+mn-ea"/>
                <a:sym typeface="+mn-lt"/>
              </a:rPr>
              <a:t>60%</a:t>
            </a:r>
          </a:p>
        </p:txBody>
      </p:sp>
      <p:sp>
        <p:nvSpPr>
          <p:cNvPr id="16" name="Rectangle 21"/>
          <p:cNvSpPr/>
          <p:nvPr/>
        </p:nvSpPr>
        <p:spPr bwMode="auto">
          <a:xfrm>
            <a:off x="3380920" y="5234957"/>
            <a:ext cx="920751"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US" sz="1100">
                <a:solidFill>
                  <a:schemeClr val="bg1"/>
                </a:solidFill>
                <a:cs typeface="+mn-ea"/>
                <a:sym typeface="+mn-lt"/>
              </a:rPr>
              <a:t>Lorem ipsum dolor sit amet, no pri modo agam facer.</a:t>
            </a:r>
          </a:p>
        </p:txBody>
      </p:sp>
      <p:sp>
        <p:nvSpPr>
          <p:cNvPr id="19" name="Rectangle 25"/>
          <p:cNvSpPr/>
          <p:nvPr/>
        </p:nvSpPr>
        <p:spPr bwMode="auto">
          <a:xfrm>
            <a:off x="4504870" y="4879357"/>
            <a:ext cx="920751"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dirty="0">
                <a:solidFill>
                  <a:schemeClr val="bg1"/>
                </a:solidFill>
                <a:cs typeface="+mn-ea"/>
                <a:sym typeface="+mn-lt"/>
              </a:rPr>
              <a:t>80%</a:t>
            </a:r>
          </a:p>
        </p:txBody>
      </p:sp>
      <p:sp>
        <p:nvSpPr>
          <p:cNvPr id="20" name="Rectangle 26"/>
          <p:cNvSpPr/>
          <p:nvPr/>
        </p:nvSpPr>
        <p:spPr bwMode="auto">
          <a:xfrm>
            <a:off x="4504870" y="5234957"/>
            <a:ext cx="920751"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US" sz="1100">
                <a:solidFill>
                  <a:schemeClr val="bg1"/>
                </a:solidFill>
                <a:cs typeface="+mn-ea"/>
                <a:sym typeface="+mn-lt"/>
              </a:rPr>
              <a:t>Lorem ipsum dolor sit amet, no pri modo agam facer.</a:t>
            </a:r>
          </a:p>
        </p:txBody>
      </p:sp>
      <p:sp>
        <p:nvSpPr>
          <p:cNvPr id="23" name="Rectangle 30"/>
          <p:cNvSpPr/>
          <p:nvPr/>
        </p:nvSpPr>
        <p:spPr bwMode="auto">
          <a:xfrm>
            <a:off x="6822619" y="4879357"/>
            <a:ext cx="920751"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dirty="0">
                <a:solidFill>
                  <a:schemeClr val="bg1"/>
                </a:solidFill>
                <a:cs typeface="+mn-ea"/>
                <a:sym typeface="+mn-lt"/>
              </a:rPr>
              <a:t>30%</a:t>
            </a:r>
          </a:p>
        </p:txBody>
      </p:sp>
      <p:sp>
        <p:nvSpPr>
          <p:cNvPr id="24" name="Rectangle 31"/>
          <p:cNvSpPr/>
          <p:nvPr/>
        </p:nvSpPr>
        <p:spPr bwMode="auto">
          <a:xfrm>
            <a:off x="6822619" y="5234957"/>
            <a:ext cx="920751"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US" sz="1100">
                <a:solidFill>
                  <a:schemeClr val="bg1"/>
                </a:solidFill>
                <a:cs typeface="+mn-ea"/>
                <a:sym typeface="+mn-lt"/>
              </a:rPr>
              <a:t>Lorem ipsum dolor sit amet, no pri modo agam facer.</a:t>
            </a:r>
          </a:p>
        </p:txBody>
      </p:sp>
      <p:sp>
        <p:nvSpPr>
          <p:cNvPr id="27" name="Rectangle 35"/>
          <p:cNvSpPr/>
          <p:nvPr/>
        </p:nvSpPr>
        <p:spPr bwMode="auto">
          <a:xfrm>
            <a:off x="7946570" y="4879357"/>
            <a:ext cx="920751"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dirty="0">
                <a:solidFill>
                  <a:schemeClr val="bg1"/>
                </a:solidFill>
                <a:cs typeface="+mn-ea"/>
                <a:sym typeface="+mn-lt"/>
              </a:rPr>
              <a:t>60%</a:t>
            </a:r>
          </a:p>
        </p:txBody>
      </p:sp>
      <p:sp>
        <p:nvSpPr>
          <p:cNvPr id="28" name="Rectangle 36"/>
          <p:cNvSpPr/>
          <p:nvPr/>
        </p:nvSpPr>
        <p:spPr bwMode="auto">
          <a:xfrm>
            <a:off x="7946570" y="5234957"/>
            <a:ext cx="920751"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US" sz="1100">
                <a:solidFill>
                  <a:schemeClr val="bg1"/>
                </a:solidFill>
                <a:cs typeface="+mn-ea"/>
                <a:sym typeface="+mn-lt"/>
              </a:rPr>
              <a:t>Lorem ipsum dolor sit amet, no pri modo agam facer.</a:t>
            </a:r>
          </a:p>
        </p:txBody>
      </p:sp>
      <p:sp>
        <p:nvSpPr>
          <p:cNvPr id="31" name="Rectangle 40"/>
          <p:cNvSpPr/>
          <p:nvPr/>
        </p:nvSpPr>
        <p:spPr bwMode="auto">
          <a:xfrm>
            <a:off x="9032420" y="4879357"/>
            <a:ext cx="920751"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dirty="0">
                <a:solidFill>
                  <a:schemeClr val="bg1"/>
                </a:solidFill>
                <a:cs typeface="+mn-ea"/>
                <a:sym typeface="+mn-lt"/>
              </a:rPr>
              <a:t>80%</a:t>
            </a:r>
          </a:p>
        </p:txBody>
      </p:sp>
      <p:sp>
        <p:nvSpPr>
          <p:cNvPr id="32" name="Rectangle 41"/>
          <p:cNvSpPr/>
          <p:nvPr/>
        </p:nvSpPr>
        <p:spPr bwMode="auto">
          <a:xfrm>
            <a:off x="9032420" y="5234957"/>
            <a:ext cx="920751"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US" sz="1100">
                <a:solidFill>
                  <a:schemeClr val="bg1"/>
                </a:solidFill>
                <a:cs typeface="+mn-ea"/>
                <a:sym typeface="+mn-lt"/>
              </a:rPr>
              <a:t>Lorem ipsum dolor sit amet, no pri modo agam facer.</a:t>
            </a:r>
          </a:p>
        </p:txBody>
      </p:sp>
      <p:sp>
        <p:nvSpPr>
          <p:cNvPr id="35" name="Rectangle 45"/>
          <p:cNvSpPr/>
          <p:nvPr/>
        </p:nvSpPr>
        <p:spPr bwMode="auto">
          <a:xfrm>
            <a:off x="10156370" y="4879357"/>
            <a:ext cx="920751"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dirty="0">
                <a:solidFill>
                  <a:schemeClr val="bg1"/>
                </a:solidFill>
                <a:cs typeface="+mn-ea"/>
                <a:sym typeface="+mn-lt"/>
              </a:rPr>
              <a:t>70%</a:t>
            </a:r>
          </a:p>
        </p:txBody>
      </p:sp>
      <p:sp>
        <p:nvSpPr>
          <p:cNvPr id="36" name="Rectangle 46"/>
          <p:cNvSpPr/>
          <p:nvPr/>
        </p:nvSpPr>
        <p:spPr bwMode="auto">
          <a:xfrm>
            <a:off x="10156370" y="5234957"/>
            <a:ext cx="920751"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US" sz="1100">
                <a:solidFill>
                  <a:schemeClr val="bg1"/>
                </a:solidFill>
                <a:cs typeface="+mn-ea"/>
                <a:sym typeface="+mn-lt"/>
              </a:rPr>
              <a:t>Lorem ipsum dolor sit amet, no pri modo agam facer.</a:t>
            </a:r>
          </a:p>
        </p:txBody>
      </p:sp>
      <p:sp>
        <p:nvSpPr>
          <p:cNvPr id="37" name="Rectangle 47"/>
          <p:cNvSpPr/>
          <p:nvPr/>
        </p:nvSpPr>
        <p:spPr bwMode="auto">
          <a:xfrm>
            <a:off x="1124553" y="2386541"/>
            <a:ext cx="4273551"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zh-CN" altLang="en-US" dirty="0">
                <a:solidFill>
                  <a:schemeClr val="bg1"/>
                </a:solidFill>
                <a:cs typeface="+mn-ea"/>
                <a:sym typeface="+mn-lt"/>
              </a:rPr>
              <a:t>输入您的小标题</a:t>
            </a:r>
            <a:endParaRPr lang="en-US" dirty="0">
              <a:solidFill>
                <a:schemeClr val="bg1"/>
              </a:solidFill>
              <a:cs typeface="+mn-ea"/>
              <a:sym typeface="+mn-lt"/>
            </a:endParaRPr>
          </a:p>
        </p:txBody>
      </p:sp>
      <p:sp>
        <p:nvSpPr>
          <p:cNvPr id="38" name="Rectangle 48"/>
          <p:cNvSpPr/>
          <p:nvPr/>
        </p:nvSpPr>
        <p:spPr bwMode="auto">
          <a:xfrm>
            <a:off x="6782404" y="2386541"/>
            <a:ext cx="4273551"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bg1"/>
                </a:solidFill>
                <a:cs typeface="+mn-ea"/>
                <a:sym typeface="+mn-lt"/>
              </a:rPr>
              <a:t>输入您的小标题</a:t>
            </a:r>
            <a:endParaRPr lang="en-US" altLang="zh-CN" dirty="0">
              <a:solidFill>
                <a:schemeClr val="bg1"/>
              </a:solidFill>
              <a:cs typeface="+mn-ea"/>
              <a:sym typeface="+mn-lt"/>
            </a:endParaRPr>
          </a:p>
        </p:txBody>
      </p:sp>
      <p:sp>
        <p:nvSpPr>
          <p:cNvPr id="39" name="TextBox 29"/>
          <p:cNvSpPr txBox="1"/>
          <p:nvPr/>
        </p:nvSpPr>
        <p:spPr>
          <a:xfrm>
            <a:off x="4249340" y="459886"/>
            <a:ext cx="3693319" cy="553998"/>
          </a:xfrm>
          <a:prstGeom prst="rect">
            <a:avLst/>
          </a:prstGeom>
          <a:noFill/>
        </p:spPr>
        <p:txBody>
          <a:bodyPr wrap="none" lIns="0" tIns="0" rIns="0" bIns="0" rtlCol="0">
            <a:spAutoFit/>
          </a:bodyPr>
          <a:lstStyle/>
          <a:p>
            <a:r>
              <a:rPr lang="zh-CN" altLang="en-US" sz="3600" b="1" dirty="0">
                <a:solidFill>
                  <a:schemeClr val="bg1"/>
                </a:solidFill>
                <a:cs typeface="+mn-ea"/>
                <a:sym typeface="+mn-lt"/>
              </a:rPr>
              <a:t>输入本页标题内容</a:t>
            </a:r>
            <a:endParaRPr lang="en-US" sz="3600" b="1" dirty="0">
              <a:solidFill>
                <a:schemeClr val="bg1"/>
              </a:solidFill>
              <a:cs typeface="+mn-ea"/>
              <a:sym typeface="+mn-lt"/>
            </a:endParaRPr>
          </a:p>
        </p:txBody>
      </p:sp>
      <p:cxnSp>
        <p:nvCxnSpPr>
          <p:cNvPr id="40" name="Straight Connector 30"/>
          <p:cNvCxnSpPr/>
          <p:nvPr/>
        </p:nvCxnSpPr>
        <p:spPr>
          <a:xfrm>
            <a:off x="5590523" y="1195369"/>
            <a:ext cx="101095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0"/>
          <p:cNvSpPr txBox="1"/>
          <p:nvPr/>
        </p:nvSpPr>
        <p:spPr>
          <a:xfrm>
            <a:off x="1163410" y="5102726"/>
            <a:ext cx="1615827" cy="276999"/>
          </a:xfrm>
          <a:prstGeom prst="rect">
            <a:avLst/>
          </a:prstGeom>
          <a:noFill/>
        </p:spPr>
        <p:txBody>
          <a:bodyPr wrap="none" lIns="0" tIns="0" rIns="0" bIns="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b="1" dirty="0">
                <a:solidFill>
                  <a:schemeClr val="bg1"/>
                </a:solidFill>
                <a:cs typeface="+mn-ea"/>
                <a:sym typeface="+mn-lt"/>
              </a:rPr>
              <a:t>输入您的小标题</a:t>
            </a:r>
            <a:endParaRPr lang="en-US" altLang="zh-CN" b="1" dirty="0">
              <a:solidFill>
                <a:schemeClr val="bg1"/>
              </a:solidFill>
              <a:cs typeface="+mn-ea"/>
              <a:sym typeface="+mn-lt"/>
            </a:endParaRPr>
          </a:p>
        </p:txBody>
      </p:sp>
      <p:sp>
        <p:nvSpPr>
          <p:cNvPr id="3" name="TextBox 11"/>
          <p:cNvSpPr txBox="1"/>
          <p:nvPr/>
        </p:nvSpPr>
        <p:spPr>
          <a:xfrm>
            <a:off x="1163410" y="3557400"/>
            <a:ext cx="1615827" cy="276999"/>
          </a:xfrm>
          <a:prstGeom prst="rect">
            <a:avLst/>
          </a:prstGeom>
          <a:noFill/>
        </p:spPr>
        <p:txBody>
          <a:bodyPr wrap="none" lIns="0" tIns="0" rIns="0" bIns="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b="1" dirty="0">
                <a:solidFill>
                  <a:schemeClr val="bg1"/>
                </a:solidFill>
                <a:cs typeface="+mn-ea"/>
                <a:sym typeface="+mn-lt"/>
              </a:rPr>
              <a:t>输入您的小标题</a:t>
            </a:r>
            <a:endParaRPr lang="en-US" altLang="zh-CN" b="1" dirty="0">
              <a:solidFill>
                <a:schemeClr val="bg1"/>
              </a:solidFill>
              <a:cs typeface="+mn-ea"/>
              <a:sym typeface="+mn-lt"/>
            </a:endParaRPr>
          </a:p>
        </p:txBody>
      </p:sp>
      <p:sp>
        <p:nvSpPr>
          <p:cNvPr id="4" name="TextBox 12"/>
          <p:cNvSpPr txBox="1"/>
          <p:nvPr/>
        </p:nvSpPr>
        <p:spPr>
          <a:xfrm>
            <a:off x="1163410" y="2156687"/>
            <a:ext cx="1615827" cy="276999"/>
          </a:xfrm>
          <a:prstGeom prst="rect">
            <a:avLst/>
          </a:prstGeom>
          <a:noFill/>
        </p:spPr>
        <p:txBody>
          <a:bodyPr wrap="none" lIns="0" tIns="0" rIns="0" bIns="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b="1" dirty="0">
                <a:solidFill>
                  <a:schemeClr val="bg1"/>
                </a:solidFill>
                <a:cs typeface="+mn-ea"/>
                <a:sym typeface="+mn-lt"/>
              </a:rPr>
              <a:t>输入您的小标题</a:t>
            </a:r>
            <a:endParaRPr lang="en-US" altLang="zh-CN" b="1" dirty="0">
              <a:solidFill>
                <a:schemeClr val="bg1"/>
              </a:solidFill>
              <a:cs typeface="+mn-ea"/>
              <a:sym typeface="+mn-lt"/>
            </a:endParaRPr>
          </a:p>
        </p:txBody>
      </p:sp>
      <p:sp>
        <p:nvSpPr>
          <p:cNvPr id="5" name="Shape 2563"/>
          <p:cNvSpPr/>
          <p:nvPr/>
        </p:nvSpPr>
        <p:spPr>
          <a:xfrm>
            <a:off x="486722" y="2172076"/>
            <a:ext cx="393700" cy="39370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rgbClr val="22EDFE"/>
          </a:solidFill>
          <a:ln w="12700">
            <a:miter lim="400000"/>
          </a:ln>
        </p:spPr>
        <p:txBody>
          <a:bodyPr lIns="38090" tIns="38090" rIns="38090" bIns="380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solidFill>
                <a:schemeClr val="bg1"/>
              </a:solidFill>
              <a:effectLst>
                <a:outerShdw blurRad="38100" dist="12700" dir="5400000" rotWithShape="0">
                  <a:srgbClr val="000000">
                    <a:alpha val="50000"/>
                  </a:srgbClr>
                </a:outerShdw>
              </a:effectLst>
              <a:cs typeface="+mn-ea"/>
              <a:sym typeface="+mn-lt"/>
            </a:endParaRPr>
          </a:p>
        </p:txBody>
      </p:sp>
      <p:sp>
        <p:nvSpPr>
          <p:cNvPr id="6" name="Shape 2588"/>
          <p:cNvSpPr/>
          <p:nvPr/>
        </p:nvSpPr>
        <p:spPr>
          <a:xfrm>
            <a:off x="486722" y="3590251"/>
            <a:ext cx="393700" cy="357188"/>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rgbClr val="22EDFE"/>
          </a:solidFill>
          <a:ln w="12700">
            <a:miter lim="400000"/>
          </a:ln>
        </p:spPr>
        <p:txBody>
          <a:bodyPr lIns="38090" tIns="38090" rIns="38090" bIns="380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solidFill>
                <a:schemeClr val="bg1"/>
              </a:solidFill>
              <a:effectLst>
                <a:outerShdw blurRad="38100" dist="12700" dir="5400000" rotWithShape="0">
                  <a:srgbClr val="000000">
                    <a:alpha val="50000"/>
                  </a:srgbClr>
                </a:outerShdw>
              </a:effectLst>
              <a:cs typeface="+mn-ea"/>
              <a:sym typeface="+mn-lt"/>
            </a:endParaRPr>
          </a:p>
        </p:txBody>
      </p:sp>
      <p:sp>
        <p:nvSpPr>
          <p:cNvPr id="7" name="Shape 2629"/>
          <p:cNvSpPr/>
          <p:nvPr/>
        </p:nvSpPr>
        <p:spPr>
          <a:xfrm>
            <a:off x="486722" y="5118115"/>
            <a:ext cx="393700" cy="392113"/>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rgbClr val="22EDFE"/>
          </a:solidFill>
          <a:ln w="12700">
            <a:miter lim="400000"/>
          </a:ln>
        </p:spPr>
        <p:txBody>
          <a:bodyPr lIns="38090" tIns="38090" rIns="38090" bIns="380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solidFill>
                <a:schemeClr val="bg1"/>
              </a:solidFill>
              <a:effectLst>
                <a:outerShdw blurRad="38100" dist="12700" dir="5400000" rotWithShape="0">
                  <a:srgbClr val="000000">
                    <a:alpha val="50000"/>
                  </a:srgbClr>
                </a:outerShdw>
              </a:effectLst>
              <a:cs typeface="+mn-ea"/>
              <a:sym typeface="+mn-lt"/>
            </a:endParaRPr>
          </a:p>
        </p:txBody>
      </p:sp>
      <p:sp>
        <p:nvSpPr>
          <p:cNvPr id="8" name="Rectangle 16"/>
          <p:cNvSpPr/>
          <p:nvPr/>
        </p:nvSpPr>
        <p:spPr>
          <a:xfrm>
            <a:off x="1197922" y="2473592"/>
            <a:ext cx="3831278" cy="525850"/>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lnSpc>
                <a:spcPct val="150000"/>
              </a:lnSpc>
              <a:spcBef>
                <a:spcPts val="0"/>
              </a:spcBef>
              <a:spcAft>
                <a:spcPts val="0"/>
              </a:spcAft>
              <a:defRPr/>
            </a:pPr>
            <a:r>
              <a:rPr lang="id-ID" sz="1200" dirty="0">
                <a:solidFill>
                  <a:schemeClr val="bg1"/>
                </a:solidFill>
                <a:cs typeface="+mn-ea"/>
                <a:sym typeface="+mn-lt"/>
              </a:rPr>
              <a:t>Lorem ipsum dolor sit amet, lacus nulla ac netus nibh aliquet, porttitor ligula justo libero vivamus porttitor dolor</a:t>
            </a:r>
          </a:p>
        </p:txBody>
      </p:sp>
      <p:sp>
        <p:nvSpPr>
          <p:cNvPr id="9" name="Rectangle 17"/>
          <p:cNvSpPr/>
          <p:nvPr/>
        </p:nvSpPr>
        <p:spPr>
          <a:xfrm>
            <a:off x="1197922" y="3855255"/>
            <a:ext cx="3831278" cy="525850"/>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lnSpc>
                <a:spcPct val="150000"/>
              </a:lnSpc>
              <a:spcBef>
                <a:spcPts val="0"/>
              </a:spcBef>
              <a:spcAft>
                <a:spcPts val="0"/>
              </a:spcAft>
              <a:defRPr/>
            </a:pPr>
            <a:r>
              <a:rPr lang="id-ID" sz="1200" dirty="0">
                <a:solidFill>
                  <a:schemeClr val="bg1"/>
                </a:solidFill>
                <a:cs typeface="+mn-ea"/>
                <a:sym typeface="+mn-lt"/>
              </a:rPr>
              <a:t>Lorem ipsum dolor sit amet, lacus nulla ac netus nibh aliquet, porttitor ligula justo libero vivamus </a:t>
            </a:r>
            <a:r>
              <a:rPr lang="id-ID" sz="1200">
                <a:solidFill>
                  <a:schemeClr val="bg1"/>
                </a:solidFill>
                <a:cs typeface="+mn-ea"/>
                <a:sym typeface="+mn-lt"/>
              </a:rPr>
              <a:t>porttitor dolor</a:t>
            </a:r>
            <a:endParaRPr lang="id-ID" sz="1200" dirty="0">
              <a:solidFill>
                <a:schemeClr val="bg1"/>
              </a:solidFill>
              <a:cs typeface="+mn-ea"/>
              <a:sym typeface="+mn-lt"/>
            </a:endParaRPr>
          </a:p>
        </p:txBody>
      </p:sp>
      <p:sp>
        <p:nvSpPr>
          <p:cNvPr id="10" name="Rectangle 18"/>
          <p:cNvSpPr/>
          <p:nvPr/>
        </p:nvSpPr>
        <p:spPr>
          <a:xfrm>
            <a:off x="1197922" y="5418044"/>
            <a:ext cx="3831278" cy="525850"/>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lnSpc>
                <a:spcPct val="150000"/>
              </a:lnSpc>
              <a:spcBef>
                <a:spcPts val="0"/>
              </a:spcBef>
              <a:spcAft>
                <a:spcPts val="0"/>
              </a:spcAft>
              <a:defRPr/>
            </a:pPr>
            <a:r>
              <a:rPr lang="id-ID" sz="1200" dirty="0">
                <a:solidFill>
                  <a:schemeClr val="bg1"/>
                </a:solidFill>
                <a:cs typeface="+mn-ea"/>
                <a:sym typeface="+mn-lt"/>
              </a:rPr>
              <a:t>Lorem ipsum dolor sit amet, lacus nulla ac netus nibh aliquet, porttitor ligula justo libero vivamus porttitor dolor</a:t>
            </a:r>
          </a:p>
        </p:txBody>
      </p:sp>
      <p:pic>
        <p:nvPicPr>
          <p:cNvPr id="11" name="图片占位符 6"/>
          <p:cNvPicPr>
            <a:picLocks noGrp="1" noChangeAspect="1"/>
          </p:cNvPicPr>
          <p:nvPr/>
        </p:nvPicPr>
        <p:blipFill>
          <a:blip r:embed="rId2" cstate="print">
            <a:extLst>
              <a:ext uri="{28A0092B-C50C-407E-A947-70E740481C1C}">
                <a14:useLocalDpi xmlns:a14="http://schemas.microsoft.com/office/drawing/2010/main" val="0"/>
              </a:ext>
            </a:extLst>
          </a:blip>
          <a:srcRect l="7826" r="7826"/>
          <a:stretch>
            <a:fillRect/>
          </a:stretch>
        </p:blipFill>
        <p:spPr>
          <a:xfrm>
            <a:off x="6289288" y="2145830"/>
            <a:ext cx="5259873" cy="4164067"/>
          </a:xfrm>
          <a:prstGeom prst="rect">
            <a:avLst/>
          </a:prstGeom>
        </p:spPr>
      </p:pic>
      <p:sp>
        <p:nvSpPr>
          <p:cNvPr id="12" name="TextBox 29"/>
          <p:cNvSpPr txBox="1"/>
          <p:nvPr/>
        </p:nvSpPr>
        <p:spPr>
          <a:xfrm>
            <a:off x="4249340" y="459886"/>
            <a:ext cx="3693319" cy="553998"/>
          </a:xfrm>
          <a:prstGeom prst="rect">
            <a:avLst/>
          </a:prstGeom>
          <a:noFill/>
        </p:spPr>
        <p:txBody>
          <a:bodyPr wrap="none" lIns="0" tIns="0" rIns="0" bIns="0" rtlCol="0">
            <a:spAutoFit/>
          </a:bodyPr>
          <a:lstStyle/>
          <a:p>
            <a:r>
              <a:rPr lang="zh-CN" altLang="en-US" sz="3600" b="1" dirty="0">
                <a:solidFill>
                  <a:schemeClr val="bg1"/>
                </a:solidFill>
                <a:cs typeface="+mn-ea"/>
                <a:sym typeface="+mn-lt"/>
              </a:rPr>
              <a:t>输入本页标题内容</a:t>
            </a:r>
            <a:endParaRPr lang="en-US" sz="3600" b="1" dirty="0">
              <a:solidFill>
                <a:schemeClr val="bg1"/>
              </a:solidFill>
              <a:cs typeface="+mn-ea"/>
              <a:sym typeface="+mn-lt"/>
            </a:endParaRPr>
          </a:p>
        </p:txBody>
      </p:sp>
      <p:cxnSp>
        <p:nvCxnSpPr>
          <p:cNvPr id="13" name="Straight Connector 30"/>
          <p:cNvCxnSpPr/>
          <p:nvPr/>
        </p:nvCxnSpPr>
        <p:spPr>
          <a:xfrm>
            <a:off x="5590523" y="1195369"/>
            <a:ext cx="101095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5"/>
          <p:cNvSpPr/>
          <p:nvPr/>
        </p:nvSpPr>
        <p:spPr>
          <a:xfrm>
            <a:off x="669166" y="2721542"/>
            <a:ext cx="434340" cy="432048"/>
          </a:xfrm>
          <a:prstGeom prst="ellipse">
            <a:avLst/>
          </a:prstGeom>
          <a:solidFill>
            <a:srgbClr val="22E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bg1"/>
              </a:solidFill>
              <a:cs typeface="+mn-ea"/>
              <a:sym typeface="+mn-lt"/>
            </a:endParaRPr>
          </a:p>
        </p:txBody>
      </p:sp>
      <p:sp>
        <p:nvSpPr>
          <p:cNvPr id="18" name="Rectangle 6"/>
          <p:cNvSpPr/>
          <p:nvPr/>
        </p:nvSpPr>
        <p:spPr>
          <a:xfrm>
            <a:off x="1037744" y="2891846"/>
            <a:ext cx="10241280" cy="91440"/>
          </a:xfrm>
          <a:prstGeom prst="rect">
            <a:avLst/>
          </a:prstGeom>
          <a:solidFill>
            <a:srgbClr val="22E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bg1"/>
              </a:solidFill>
              <a:cs typeface="+mn-ea"/>
              <a:sym typeface="+mn-lt"/>
            </a:endParaRPr>
          </a:p>
        </p:txBody>
      </p:sp>
      <p:sp>
        <p:nvSpPr>
          <p:cNvPr id="19" name="Oval 7"/>
          <p:cNvSpPr/>
          <p:nvPr/>
        </p:nvSpPr>
        <p:spPr>
          <a:xfrm>
            <a:off x="3273998" y="2721542"/>
            <a:ext cx="434340" cy="432048"/>
          </a:xfrm>
          <a:prstGeom prst="ellipse">
            <a:avLst/>
          </a:prstGeom>
          <a:solidFill>
            <a:srgbClr val="22E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bg1"/>
              </a:solidFill>
              <a:cs typeface="+mn-ea"/>
              <a:sym typeface="+mn-lt"/>
            </a:endParaRPr>
          </a:p>
        </p:txBody>
      </p:sp>
      <p:sp>
        <p:nvSpPr>
          <p:cNvPr id="20" name="Oval 8"/>
          <p:cNvSpPr/>
          <p:nvPr/>
        </p:nvSpPr>
        <p:spPr>
          <a:xfrm>
            <a:off x="5878830" y="2721542"/>
            <a:ext cx="434340" cy="432048"/>
          </a:xfrm>
          <a:prstGeom prst="ellipse">
            <a:avLst/>
          </a:prstGeom>
          <a:solidFill>
            <a:srgbClr val="22E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bg1"/>
              </a:solidFill>
              <a:cs typeface="+mn-ea"/>
              <a:sym typeface="+mn-lt"/>
            </a:endParaRPr>
          </a:p>
        </p:txBody>
      </p:sp>
      <p:sp>
        <p:nvSpPr>
          <p:cNvPr id="21" name="Oval 9"/>
          <p:cNvSpPr/>
          <p:nvPr/>
        </p:nvSpPr>
        <p:spPr>
          <a:xfrm>
            <a:off x="8483662" y="2721542"/>
            <a:ext cx="434340" cy="432048"/>
          </a:xfrm>
          <a:prstGeom prst="ellipse">
            <a:avLst/>
          </a:prstGeom>
          <a:solidFill>
            <a:srgbClr val="22E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bg1"/>
              </a:solidFill>
              <a:cs typeface="+mn-ea"/>
              <a:sym typeface="+mn-lt"/>
            </a:endParaRPr>
          </a:p>
        </p:txBody>
      </p:sp>
      <p:sp>
        <p:nvSpPr>
          <p:cNvPr id="22" name="Oval 10"/>
          <p:cNvSpPr/>
          <p:nvPr/>
        </p:nvSpPr>
        <p:spPr>
          <a:xfrm>
            <a:off x="11088494" y="2721542"/>
            <a:ext cx="434340" cy="432048"/>
          </a:xfrm>
          <a:prstGeom prst="ellipse">
            <a:avLst/>
          </a:prstGeom>
          <a:solidFill>
            <a:srgbClr val="22E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bg1"/>
              </a:solidFill>
              <a:cs typeface="+mn-ea"/>
              <a:sym typeface="+mn-lt"/>
            </a:endParaRPr>
          </a:p>
        </p:txBody>
      </p:sp>
      <p:sp>
        <p:nvSpPr>
          <p:cNvPr id="13" name="Rectangle 11"/>
          <p:cNvSpPr/>
          <p:nvPr/>
        </p:nvSpPr>
        <p:spPr>
          <a:xfrm>
            <a:off x="993202" y="2914706"/>
            <a:ext cx="5074920" cy="45720"/>
          </a:xfrm>
          <a:prstGeom prst="rect">
            <a:avLst/>
          </a:prstGeom>
          <a:solidFill>
            <a:srgbClr val="22E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bg1"/>
              </a:solidFill>
              <a:cs typeface="+mn-ea"/>
              <a:sym typeface="+mn-lt"/>
            </a:endParaRPr>
          </a:p>
        </p:txBody>
      </p:sp>
      <p:sp>
        <p:nvSpPr>
          <p:cNvPr id="14" name="Oval 13"/>
          <p:cNvSpPr/>
          <p:nvPr/>
        </p:nvSpPr>
        <p:spPr>
          <a:xfrm>
            <a:off x="703456" y="2754686"/>
            <a:ext cx="365760" cy="365760"/>
          </a:xfrm>
          <a:prstGeom prst="ellipse">
            <a:avLst/>
          </a:prstGeom>
          <a:solidFill>
            <a:srgbClr val="22E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bg1"/>
              </a:solidFill>
              <a:cs typeface="+mn-ea"/>
              <a:sym typeface="+mn-lt"/>
            </a:endParaRPr>
          </a:p>
        </p:txBody>
      </p:sp>
      <p:sp>
        <p:nvSpPr>
          <p:cNvPr id="15" name="Oval 14"/>
          <p:cNvSpPr/>
          <p:nvPr/>
        </p:nvSpPr>
        <p:spPr>
          <a:xfrm>
            <a:off x="3308288" y="2754686"/>
            <a:ext cx="365760" cy="365760"/>
          </a:xfrm>
          <a:prstGeom prst="ellipse">
            <a:avLst/>
          </a:prstGeom>
          <a:solidFill>
            <a:srgbClr val="22E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bg1"/>
              </a:solidFill>
              <a:cs typeface="+mn-ea"/>
              <a:sym typeface="+mn-lt"/>
            </a:endParaRPr>
          </a:p>
        </p:txBody>
      </p:sp>
      <p:sp>
        <p:nvSpPr>
          <p:cNvPr id="16" name="Oval 15"/>
          <p:cNvSpPr/>
          <p:nvPr/>
        </p:nvSpPr>
        <p:spPr>
          <a:xfrm>
            <a:off x="5913120" y="2754686"/>
            <a:ext cx="365760" cy="365760"/>
          </a:xfrm>
          <a:prstGeom prst="ellipse">
            <a:avLst/>
          </a:prstGeom>
          <a:solidFill>
            <a:srgbClr val="22E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bg1"/>
              </a:solidFill>
              <a:cs typeface="+mn-ea"/>
              <a:sym typeface="+mn-lt"/>
            </a:endParaRPr>
          </a:p>
        </p:txBody>
      </p:sp>
      <p:sp>
        <p:nvSpPr>
          <p:cNvPr id="4" name="Subtitle 2"/>
          <p:cNvSpPr txBox="1"/>
          <p:nvPr/>
        </p:nvSpPr>
        <p:spPr>
          <a:xfrm>
            <a:off x="960750" y="3343531"/>
            <a:ext cx="2129583" cy="2334384"/>
          </a:xfrm>
          <a:prstGeom prst="rect">
            <a:avLst/>
          </a:prstGeom>
        </p:spPr>
        <p:txBody>
          <a:bodyPr vert="horz" lIns="121872" tIns="60935" rIns="121872" bIns="60935"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nSpc>
                <a:spcPct val="200000"/>
              </a:lnSpc>
              <a:buNone/>
            </a:pPr>
            <a:r>
              <a:rPr lang="zh-CN" altLang="en-US" sz="1600" b="1" dirty="0">
                <a:solidFill>
                  <a:schemeClr val="bg1"/>
                </a:solidFill>
                <a:cs typeface="+mn-ea"/>
                <a:sym typeface="+mn-lt"/>
              </a:rPr>
              <a:t>输入您的小标题</a:t>
            </a:r>
          </a:p>
          <a:p>
            <a:pPr marL="0" indent="0">
              <a:lnSpc>
                <a:spcPct val="200000"/>
              </a:lnSpc>
              <a:buNone/>
            </a:pPr>
            <a:r>
              <a:rPr lang="en-US" sz="1100" dirty="0">
                <a:solidFill>
                  <a:schemeClr val="bg1"/>
                </a:solidFill>
                <a:cs typeface="+mn-ea"/>
                <a:sym typeface="+mn-lt"/>
              </a:rPr>
              <a:t>Lorem ipsum dolor sit amet, consectetur adipiscing elit. Integer pulvinar nulla ut ultrices eleifend. Etiam sit amet turpis at neque lacinia fermentum sed vitae velit.</a:t>
            </a:r>
          </a:p>
        </p:txBody>
      </p:sp>
      <p:sp>
        <p:nvSpPr>
          <p:cNvPr id="5" name="Subtitle 2"/>
          <p:cNvSpPr txBox="1"/>
          <p:nvPr/>
        </p:nvSpPr>
        <p:spPr>
          <a:xfrm>
            <a:off x="3587858" y="3343531"/>
            <a:ext cx="2304256" cy="2334384"/>
          </a:xfrm>
          <a:prstGeom prst="rect">
            <a:avLst/>
          </a:prstGeom>
        </p:spPr>
        <p:txBody>
          <a:bodyPr vert="horz" lIns="121872" tIns="60935" rIns="121872" bIns="60935"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nSpc>
                <a:spcPct val="200000"/>
              </a:lnSpc>
              <a:buNone/>
            </a:pPr>
            <a:r>
              <a:rPr lang="zh-CN" altLang="en-US" sz="1600" b="1" dirty="0">
                <a:solidFill>
                  <a:schemeClr val="bg1"/>
                </a:solidFill>
                <a:cs typeface="+mn-ea"/>
                <a:sym typeface="+mn-lt"/>
              </a:rPr>
              <a:t>输入您的小标题</a:t>
            </a:r>
          </a:p>
          <a:p>
            <a:pPr marL="0" indent="0">
              <a:lnSpc>
                <a:spcPct val="200000"/>
              </a:lnSpc>
              <a:buNone/>
            </a:pPr>
            <a:r>
              <a:rPr lang="en-US" sz="1100" dirty="0">
                <a:solidFill>
                  <a:schemeClr val="bg1"/>
                </a:solidFill>
                <a:cs typeface="+mn-ea"/>
                <a:sym typeface="+mn-lt"/>
              </a:rPr>
              <a:t>Lorem ipsum dolor sit amet, consectetur adipiscing elit. Integer pulvinar nulla ut ultrices eleifend. Etiam sit amet turpis at neque lacinia fermentum sed vitae velit.</a:t>
            </a:r>
          </a:p>
        </p:txBody>
      </p:sp>
      <p:sp>
        <p:nvSpPr>
          <p:cNvPr id="6" name="Subtitle 2"/>
          <p:cNvSpPr txBox="1"/>
          <p:nvPr/>
        </p:nvSpPr>
        <p:spPr>
          <a:xfrm>
            <a:off x="6214966" y="3343531"/>
            <a:ext cx="2304256" cy="2334384"/>
          </a:xfrm>
          <a:prstGeom prst="rect">
            <a:avLst/>
          </a:prstGeom>
        </p:spPr>
        <p:txBody>
          <a:bodyPr vert="horz" lIns="121872" tIns="60935" rIns="121872" bIns="60935"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nSpc>
                <a:spcPct val="200000"/>
              </a:lnSpc>
              <a:buNone/>
            </a:pPr>
            <a:r>
              <a:rPr lang="zh-CN" altLang="en-US" sz="1600" b="1" dirty="0">
                <a:solidFill>
                  <a:schemeClr val="bg1"/>
                </a:solidFill>
                <a:cs typeface="+mn-ea"/>
                <a:sym typeface="+mn-lt"/>
              </a:rPr>
              <a:t>输入您的小标题</a:t>
            </a:r>
          </a:p>
          <a:p>
            <a:pPr marL="0" indent="0">
              <a:lnSpc>
                <a:spcPct val="200000"/>
              </a:lnSpc>
              <a:buNone/>
            </a:pPr>
            <a:r>
              <a:rPr lang="en-US" sz="1100" dirty="0">
                <a:solidFill>
                  <a:schemeClr val="bg1"/>
                </a:solidFill>
                <a:cs typeface="+mn-ea"/>
                <a:sym typeface="+mn-lt"/>
              </a:rPr>
              <a:t>Lorem ipsum dolor sit amet, consectetur adipiscing elit. Integer pulvinar nulla ut ultrices eleifend. Etiam sit amet turpis at neque lacinia fermentum sed vitae velit.</a:t>
            </a:r>
          </a:p>
        </p:txBody>
      </p:sp>
      <p:sp>
        <p:nvSpPr>
          <p:cNvPr id="7" name="Subtitle 2"/>
          <p:cNvSpPr txBox="1"/>
          <p:nvPr/>
        </p:nvSpPr>
        <p:spPr>
          <a:xfrm>
            <a:off x="8842074" y="3343531"/>
            <a:ext cx="2304256" cy="2334384"/>
          </a:xfrm>
          <a:prstGeom prst="rect">
            <a:avLst/>
          </a:prstGeom>
        </p:spPr>
        <p:txBody>
          <a:bodyPr vert="horz" lIns="121872" tIns="60935" rIns="121872" bIns="60935"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nSpc>
                <a:spcPct val="200000"/>
              </a:lnSpc>
              <a:buNone/>
            </a:pPr>
            <a:r>
              <a:rPr lang="zh-CN" altLang="en-US" sz="1600" b="1" dirty="0">
                <a:solidFill>
                  <a:schemeClr val="bg1"/>
                </a:solidFill>
                <a:cs typeface="+mn-ea"/>
                <a:sym typeface="+mn-lt"/>
              </a:rPr>
              <a:t>输入您的小标题</a:t>
            </a:r>
          </a:p>
          <a:p>
            <a:pPr marL="0" indent="0">
              <a:lnSpc>
                <a:spcPct val="200000"/>
              </a:lnSpc>
              <a:buNone/>
            </a:pPr>
            <a:r>
              <a:rPr lang="en-US" sz="1100" dirty="0">
                <a:solidFill>
                  <a:schemeClr val="bg1"/>
                </a:solidFill>
                <a:cs typeface="+mn-ea"/>
                <a:sym typeface="+mn-lt"/>
              </a:rPr>
              <a:t>Lorem ipsum dolor sit amet, consectetur adipiscing elit. Integer pulvinar nulla ut ultrices eleifend. Etiam sit amet turpis at neque lacinia fermentum sed vitae velit.</a:t>
            </a:r>
          </a:p>
        </p:txBody>
      </p:sp>
      <p:sp>
        <p:nvSpPr>
          <p:cNvPr id="8" name="Freeform 22"/>
          <p:cNvSpPr>
            <a:spLocks noChangeArrowheads="1"/>
          </p:cNvSpPr>
          <p:nvPr/>
        </p:nvSpPr>
        <p:spPr bwMode="auto">
          <a:xfrm>
            <a:off x="5916196" y="2203672"/>
            <a:ext cx="373851" cy="373854"/>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rgbClr val="22EDFE"/>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chemeClr val="bg1"/>
              </a:solidFill>
              <a:cs typeface="+mn-ea"/>
              <a:sym typeface="+mn-lt"/>
            </a:endParaRPr>
          </a:p>
        </p:txBody>
      </p:sp>
      <p:sp>
        <p:nvSpPr>
          <p:cNvPr id="9" name="Freeform 97"/>
          <p:cNvSpPr>
            <a:spLocks noChangeArrowheads="1"/>
          </p:cNvSpPr>
          <p:nvPr/>
        </p:nvSpPr>
        <p:spPr bwMode="auto">
          <a:xfrm>
            <a:off x="3300682" y="2170685"/>
            <a:ext cx="402338" cy="345370"/>
          </a:xfrm>
          <a:custGeom>
            <a:avLst/>
            <a:gdLst>
              <a:gd name="T0" fmla="*/ 230 w 497"/>
              <a:gd name="T1" fmla="*/ 231 h 426"/>
              <a:gd name="T2" fmla="*/ 230 w 497"/>
              <a:gd name="T3" fmla="*/ 231 h 426"/>
              <a:gd name="T4" fmla="*/ 274 w 497"/>
              <a:gd name="T5" fmla="*/ 231 h 426"/>
              <a:gd name="T6" fmla="*/ 274 w 497"/>
              <a:gd name="T7" fmla="*/ 275 h 426"/>
              <a:gd name="T8" fmla="*/ 496 w 497"/>
              <a:gd name="T9" fmla="*/ 275 h 426"/>
              <a:gd name="T10" fmla="*/ 487 w 497"/>
              <a:gd name="T11" fmla="*/ 133 h 426"/>
              <a:gd name="T12" fmla="*/ 443 w 497"/>
              <a:gd name="T13" fmla="*/ 80 h 426"/>
              <a:gd name="T14" fmla="*/ 363 w 497"/>
              <a:gd name="T15" fmla="*/ 80 h 426"/>
              <a:gd name="T16" fmla="*/ 337 w 497"/>
              <a:gd name="T17" fmla="*/ 27 h 426"/>
              <a:gd name="T18" fmla="*/ 300 w 497"/>
              <a:gd name="T19" fmla="*/ 0 h 426"/>
              <a:gd name="T20" fmla="*/ 194 w 497"/>
              <a:gd name="T21" fmla="*/ 0 h 426"/>
              <a:gd name="T22" fmla="*/ 168 w 497"/>
              <a:gd name="T23" fmla="*/ 27 h 426"/>
              <a:gd name="T24" fmla="*/ 133 w 497"/>
              <a:gd name="T25" fmla="*/ 80 h 426"/>
              <a:gd name="T26" fmla="*/ 53 w 497"/>
              <a:gd name="T27" fmla="*/ 80 h 426"/>
              <a:gd name="T28" fmla="*/ 9 w 497"/>
              <a:gd name="T29" fmla="*/ 133 h 426"/>
              <a:gd name="T30" fmla="*/ 0 w 497"/>
              <a:gd name="T31" fmla="*/ 275 h 426"/>
              <a:gd name="T32" fmla="*/ 230 w 497"/>
              <a:gd name="T33" fmla="*/ 275 h 426"/>
              <a:gd name="T34" fmla="*/ 230 w 497"/>
              <a:gd name="T35" fmla="*/ 231 h 426"/>
              <a:gd name="T36" fmla="*/ 186 w 497"/>
              <a:gd name="T37" fmla="*/ 53 h 426"/>
              <a:gd name="T38" fmla="*/ 186 w 497"/>
              <a:gd name="T39" fmla="*/ 53 h 426"/>
              <a:gd name="T40" fmla="*/ 212 w 497"/>
              <a:gd name="T41" fmla="*/ 36 h 426"/>
              <a:gd name="T42" fmla="*/ 284 w 497"/>
              <a:gd name="T43" fmla="*/ 36 h 426"/>
              <a:gd name="T44" fmla="*/ 309 w 497"/>
              <a:gd name="T45" fmla="*/ 53 h 426"/>
              <a:gd name="T46" fmla="*/ 319 w 497"/>
              <a:gd name="T47" fmla="*/ 80 h 426"/>
              <a:gd name="T48" fmla="*/ 177 w 497"/>
              <a:gd name="T49" fmla="*/ 80 h 426"/>
              <a:gd name="T50" fmla="*/ 186 w 497"/>
              <a:gd name="T51" fmla="*/ 53 h 426"/>
              <a:gd name="T52" fmla="*/ 274 w 497"/>
              <a:gd name="T53" fmla="*/ 355 h 426"/>
              <a:gd name="T54" fmla="*/ 274 w 497"/>
              <a:gd name="T55" fmla="*/ 355 h 426"/>
              <a:gd name="T56" fmla="*/ 230 w 497"/>
              <a:gd name="T57" fmla="*/ 355 h 426"/>
              <a:gd name="T58" fmla="*/ 230 w 497"/>
              <a:gd name="T59" fmla="*/ 302 h 426"/>
              <a:gd name="T60" fmla="*/ 9 w 497"/>
              <a:gd name="T61" fmla="*/ 302 h 426"/>
              <a:gd name="T62" fmla="*/ 17 w 497"/>
              <a:gd name="T63" fmla="*/ 381 h 426"/>
              <a:gd name="T64" fmla="*/ 62 w 497"/>
              <a:gd name="T65" fmla="*/ 425 h 426"/>
              <a:gd name="T66" fmla="*/ 434 w 497"/>
              <a:gd name="T67" fmla="*/ 425 h 426"/>
              <a:gd name="T68" fmla="*/ 478 w 497"/>
              <a:gd name="T69" fmla="*/ 381 h 426"/>
              <a:gd name="T70" fmla="*/ 487 w 497"/>
              <a:gd name="T71" fmla="*/ 302 h 426"/>
              <a:gd name="T72" fmla="*/ 274 w 497"/>
              <a:gd name="T73" fmla="*/ 302 h 426"/>
              <a:gd name="T74" fmla="*/ 274 w 497"/>
              <a:gd name="T75" fmla="*/ 35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rgbClr val="22EDFE"/>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chemeClr val="bg1"/>
              </a:solidFill>
              <a:cs typeface="+mn-ea"/>
              <a:sym typeface="+mn-lt"/>
            </a:endParaRPr>
          </a:p>
        </p:txBody>
      </p:sp>
      <p:sp>
        <p:nvSpPr>
          <p:cNvPr id="10" name="Freeform 102"/>
          <p:cNvSpPr>
            <a:spLocks noChangeArrowheads="1"/>
          </p:cNvSpPr>
          <p:nvPr/>
        </p:nvSpPr>
        <p:spPr bwMode="auto">
          <a:xfrm>
            <a:off x="8503224" y="2195967"/>
            <a:ext cx="402338" cy="359610"/>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rgbClr val="22EDFE"/>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chemeClr val="bg1"/>
              </a:solidFill>
              <a:cs typeface="+mn-ea"/>
              <a:sym typeface="+mn-lt"/>
            </a:endParaRPr>
          </a:p>
        </p:txBody>
      </p:sp>
      <p:sp>
        <p:nvSpPr>
          <p:cNvPr id="11" name="Freeform 104"/>
          <p:cNvSpPr>
            <a:spLocks noChangeArrowheads="1"/>
          </p:cNvSpPr>
          <p:nvPr/>
        </p:nvSpPr>
        <p:spPr bwMode="auto">
          <a:xfrm>
            <a:off x="685167" y="2207107"/>
            <a:ext cx="402338" cy="270598"/>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rgbClr val="22EDFE"/>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chemeClr val="bg1"/>
              </a:solidFill>
              <a:cs typeface="+mn-ea"/>
              <a:sym typeface="+mn-lt"/>
            </a:endParaRPr>
          </a:p>
        </p:txBody>
      </p:sp>
      <p:sp>
        <p:nvSpPr>
          <p:cNvPr id="12" name="Freeform 110"/>
          <p:cNvSpPr>
            <a:spLocks noChangeArrowheads="1"/>
          </p:cNvSpPr>
          <p:nvPr/>
        </p:nvSpPr>
        <p:spPr bwMode="auto">
          <a:xfrm>
            <a:off x="11118739" y="2260435"/>
            <a:ext cx="373851" cy="302644"/>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rgbClr val="22EDFE"/>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chemeClr val="bg1"/>
              </a:solidFill>
              <a:cs typeface="+mn-ea"/>
              <a:sym typeface="+mn-lt"/>
            </a:endParaRPr>
          </a:p>
        </p:txBody>
      </p:sp>
      <p:sp>
        <p:nvSpPr>
          <p:cNvPr id="23" name="TextBox 29"/>
          <p:cNvSpPr txBox="1"/>
          <p:nvPr/>
        </p:nvSpPr>
        <p:spPr>
          <a:xfrm>
            <a:off x="4249340" y="459886"/>
            <a:ext cx="3693319" cy="553998"/>
          </a:xfrm>
          <a:prstGeom prst="rect">
            <a:avLst/>
          </a:prstGeom>
          <a:noFill/>
        </p:spPr>
        <p:txBody>
          <a:bodyPr wrap="none" lIns="0" tIns="0" rIns="0" bIns="0" rtlCol="0">
            <a:spAutoFit/>
          </a:bodyPr>
          <a:lstStyle/>
          <a:p>
            <a:r>
              <a:rPr lang="zh-CN" altLang="en-US" sz="3600" b="1" dirty="0">
                <a:solidFill>
                  <a:schemeClr val="bg1"/>
                </a:solidFill>
                <a:cs typeface="+mn-ea"/>
                <a:sym typeface="+mn-lt"/>
              </a:rPr>
              <a:t>输入本页标题内容</a:t>
            </a:r>
            <a:endParaRPr lang="en-US" sz="3600" b="1" dirty="0">
              <a:solidFill>
                <a:schemeClr val="bg1"/>
              </a:solidFill>
              <a:cs typeface="+mn-ea"/>
              <a:sym typeface="+mn-lt"/>
            </a:endParaRPr>
          </a:p>
        </p:txBody>
      </p:sp>
      <p:cxnSp>
        <p:nvCxnSpPr>
          <p:cNvPr id="24" name="Straight Connector 30"/>
          <p:cNvCxnSpPr/>
          <p:nvPr/>
        </p:nvCxnSpPr>
        <p:spPr>
          <a:xfrm>
            <a:off x="5590523" y="1195369"/>
            <a:ext cx="101095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1"/>
          <p:cNvSpPr/>
          <p:nvPr/>
        </p:nvSpPr>
        <p:spPr>
          <a:xfrm>
            <a:off x="560818" y="1922858"/>
            <a:ext cx="846865" cy="821532"/>
          </a:xfrm>
          <a:prstGeom prst="rect">
            <a:avLst/>
          </a:prstGeom>
          <a:solidFill>
            <a:srgbClr val="22E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en-US" sz="2400">
              <a:solidFill>
                <a:schemeClr val="bg1"/>
              </a:solidFill>
              <a:cs typeface="+mn-ea"/>
              <a:sym typeface="+mn-lt"/>
            </a:endParaRPr>
          </a:p>
        </p:txBody>
      </p:sp>
      <p:sp>
        <p:nvSpPr>
          <p:cNvPr id="6" name="TextBox 27"/>
          <p:cNvSpPr txBox="1"/>
          <p:nvPr/>
        </p:nvSpPr>
        <p:spPr>
          <a:xfrm>
            <a:off x="539751" y="3105151"/>
            <a:ext cx="3261784" cy="338554"/>
          </a:xfrm>
          <a:prstGeom prst="rect">
            <a:avLst/>
          </a:prstGeom>
          <a:noFill/>
        </p:spPr>
        <p:txBody>
          <a:bodyPr wrap="square" rtlCol="0">
            <a:spAutoFit/>
          </a:bodyPr>
          <a:lstStyle/>
          <a:p>
            <a:r>
              <a:rPr lang="zh-CN" altLang="en-US" sz="1600" b="1" dirty="0">
                <a:solidFill>
                  <a:schemeClr val="bg1"/>
                </a:solidFill>
                <a:cs typeface="+mn-ea"/>
                <a:sym typeface="+mn-lt"/>
              </a:rPr>
              <a:t>输入您的小标题</a:t>
            </a:r>
            <a:endParaRPr lang="en-US" altLang="zh-CN" sz="1600" b="1" dirty="0">
              <a:solidFill>
                <a:schemeClr val="bg1"/>
              </a:solidFill>
              <a:cs typeface="+mn-ea"/>
              <a:sym typeface="+mn-lt"/>
            </a:endParaRPr>
          </a:p>
        </p:txBody>
      </p:sp>
      <p:sp>
        <p:nvSpPr>
          <p:cNvPr id="7" name="Rectangle 38"/>
          <p:cNvSpPr/>
          <p:nvPr/>
        </p:nvSpPr>
        <p:spPr>
          <a:xfrm>
            <a:off x="5399618" y="3075518"/>
            <a:ext cx="2427817" cy="552011"/>
          </a:xfrm>
          <a:prstGeom prst="rect">
            <a:avLst/>
          </a:prstGeom>
        </p:spPr>
        <p:txBody>
          <a:bodyPr wrap="square">
            <a:spAutoFit/>
          </a:bodyPr>
          <a:lstStyle/>
          <a:p>
            <a:pPr algn="ctr" defTabSz="913765">
              <a:lnSpc>
                <a:spcPct val="150000"/>
              </a:lnSpc>
              <a:defRPr/>
            </a:pPr>
            <a:r>
              <a:rPr lang="id-ID" sz="1050" dirty="0">
                <a:solidFill>
                  <a:schemeClr val="bg1"/>
                </a:solidFill>
                <a:cs typeface="+mn-ea"/>
                <a:sym typeface="+mn-lt"/>
              </a:rPr>
              <a:t>Sed eget turpis a pede tempor malesuada. </a:t>
            </a:r>
            <a:endParaRPr lang="en-US" sz="1050" dirty="0">
              <a:solidFill>
                <a:schemeClr val="bg1"/>
              </a:solidFill>
              <a:cs typeface="+mn-ea"/>
              <a:sym typeface="+mn-lt"/>
            </a:endParaRPr>
          </a:p>
        </p:txBody>
      </p:sp>
      <p:sp>
        <p:nvSpPr>
          <p:cNvPr id="8" name="Rectangle 39"/>
          <p:cNvSpPr/>
          <p:nvPr/>
        </p:nvSpPr>
        <p:spPr>
          <a:xfrm>
            <a:off x="8697384" y="2673351"/>
            <a:ext cx="2175933" cy="338554"/>
          </a:xfrm>
          <a:prstGeom prst="rect">
            <a:avLst/>
          </a:prstGeom>
        </p:spPr>
        <p:txBody>
          <a:bodyPr wrap="square">
            <a:spAutoFit/>
          </a:bodyPr>
          <a:lstStyle/>
          <a:p>
            <a:pPr algn="ctr"/>
            <a:r>
              <a:rPr lang="zh-CN" altLang="en-US" sz="1600" b="1" dirty="0">
                <a:solidFill>
                  <a:schemeClr val="bg1"/>
                </a:solidFill>
                <a:cs typeface="+mn-ea"/>
                <a:sym typeface="+mn-lt"/>
              </a:rPr>
              <a:t>输入您的小标题</a:t>
            </a:r>
            <a:endParaRPr lang="en-US" altLang="zh-CN" sz="1600" b="1" dirty="0">
              <a:solidFill>
                <a:schemeClr val="bg1"/>
              </a:solidFill>
              <a:cs typeface="+mn-ea"/>
              <a:sym typeface="+mn-lt"/>
            </a:endParaRPr>
          </a:p>
        </p:txBody>
      </p:sp>
      <p:sp>
        <p:nvSpPr>
          <p:cNvPr id="9" name="Rectangle 40"/>
          <p:cNvSpPr/>
          <p:nvPr/>
        </p:nvSpPr>
        <p:spPr>
          <a:xfrm>
            <a:off x="8557685" y="3075518"/>
            <a:ext cx="2425700" cy="552011"/>
          </a:xfrm>
          <a:prstGeom prst="rect">
            <a:avLst/>
          </a:prstGeom>
        </p:spPr>
        <p:txBody>
          <a:bodyPr wrap="square">
            <a:spAutoFit/>
          </a:bodyPr>
          <a:lstStyle/>
          <a:p>
            <a:pPr algn="ctr" defTabSz="913765">
              <a:lnSpc>
                <a:spcPct val="150000"/>
              </a:lnSpc>
              <a:defRPr/>
            </a:pPr>
            <a:r>
              <a:rPr lang="id-ID" sz="1050" dirty="0">
                <a:solidFill>
                  <a:schemeClr val="bg1"/>
                </a:solidFill>
                <a:cs typeface="+mn-ea"/>
                <a:sym typeface="+mn-lt"/>
              </a:rPr>
              <a:t>Sed eget turpis a pede tempor malesuada. </a:t>
            </a:r>
            <a:endParaRPr lang="en-US" sz="1050" dirty="0">
              <a:solidFill>
                <a:schemeClr val="bg1"/>
              </a:solidFill>
              <a:cs typeface="+mn-ea"/>
              <a:sym typeface="+mn-lt"/>
            </a:endParaRPr>
          </a:p>
        </p:txBody>
      </p:sp>
      <p:sp>
        <p:nvSpPr>
          <p:cNvPr id="10" name="Rectangle 41"/>
          <p:cNvSpPr/>
          <p:nvPr/>
        </p:nvSpPr>
        <p:spPr>
          <a:xfrm>
            <a:off x="8697384" y="4730751"/>
            <a:ext cx="2175933" cy="338554"/>
          </a:xfrm>
          <a:prstGeom prst="rect">
            <a:avLst/>
          </a:prstGeom>
        </p:spPr>
        <p:txBody>
          <a:bodyPr wrap="square">
            <a:spAutoFit/>
          </a:bodyPr>
          <a:lstStyle/>
          <a:p>
            <a:pPr algn="ctr"/>
            <a:r>
              <a:rPr lang="zh-CN" altLang="en-US" sz="1600" b="1" dirty="0">
                <a:solidFill>
                  <a:schemeClr val="bg1"/>
                </a:solidFill>
                <a:cs typeface="+mn-ea"/>
                <a:sym typeface="+mn-lt"/>
              </a:rPr>
              <a:t>输入您的小标题</a:t>
            </a:r>
            <a:endParaRPr lang="en-US" altLang="zh-CN" sz="1600" b="1" dirty="0">
              <a:solidFill>
                <a:schemeClr val="bg1"/>
              </a:solidFill>
              <a:cs typeface="+mn-ea"/>
              <a:sym typeface="+mn-lt"/>
            </a:endParaRPr>
          </a:p>
        </p:txBody>
      </p:sp>
      <p:sp>
        <p:nvSpPr>
          <p:cNvPr id="11" name="Rectangle 42"/>
          <p:cNvSpPr/>
          <p:nvPr/>
        </p:nvSpPr>
        <p:spPr>
          <a:xfrm>
            <a:off x="8557685" y="5128684"/>
            <a:ext cx="2425700" cy="552011"/>
          </a:xfrm>
          <a:prstGeom prst="rect">
            <a:avLst/>
          </a:prstGeom>
        </p:spPr>
        <p:txBody>
          <a:bodyPr wrap="square">
            <a:spAutoFit/>
          </a:bodyPr>
          <a:lstStyle/>
          <a:p>
            <a:pPr algn="ctr" defTabSz="913765">
              <a:lnSpc>
                <a:spcPct val="150000"/>
              </a:lnSpc>
              <a:defRPr/>
            </a:pPr>
            <a:r>
              <a:rPr lang="id-ID" sz="1050" dirty="0">
                <a:solidFill>
                  <a:schemeClr val="bg1"/>
                </a:solidFill>
                <a:cs typeface="+mn-ea"/>
                <a:sym typeface="+mn-lt"/>
              </a:rPr>
              <a:t>Sed eget turpis a pede tempor malesuada. </a:t>
            </a:r>
            <a:endParaRPr lang="en-US" sz="1050" dirty="0">
              <a:solidFill>
                <a:schemeClr val="bg1"/>
              </a:solidFill>
              <a:cs typeface="+mn-ea"/>
              <a:sym typeface="+mn-lt"/>
            </a:endParaRPr>
          </a:p>
        </p:txBody>
      </p:sp>
      <p:sp>
        <p:nvSpPr>
          <p:cNvPr id="12" name="Rectangle 43"/>
          <p:cNvSpPr/>
          <p:nvPr/>
        </p:nvSpPr>
        <p:spPr>
          <a:xfrm>
            <a:off x="5541434" y="4730751"/>
            <a:ext cx="2175933" cy="338554"/>
          </a:xfrm>
          <a:prstGeom prst="rect">
            <a:avLst/>
          </a:prstGeom>
        </p:spPr>
        <p:txBody>
          <a:bodyPr wrap="square">
            <a:spAutoFit/>
          </a:bodyPr>
          <a:lstStyle/>
          <a:p>
            <a:pPr algn="ctr"/>
            <a:r>
              <a:rPr lang="zh-CN" altLang="en-US" sz="1600" b="1" dirty="0">
                <a:solidFill>
                  <a:schemeClr val="bg1"/>
                </a:solidFill>
                <a:cs typeface="+mn-ea"/>
                <a:sym typeface="+mn-lt"/>
              </a:rPr>
              <a:t>输入您的小标题</a:t>
            </a:r>
            <a:endParaRPr lang="en-US" altLang="zh-CN" sz="1600" b="1" dirty="0">
              <a:solidFill>
                <a:schemeClr val="bg1"/>
              </a:solidFill>
              <a:cs typeface="+mn-ea"/>
              <a:sym typeface="+mn-lt"/>
            </a:endParaRPr>
          </a:p>
        </p:txBody>
      </p:sp>
      <p:sp>
        <p:nvSpPr>
          <p:cNvPr id="13" name="Rectangle 44"/>
          <p:cNvSpPr/>
          <p:nvPr/>
        </p:nvSpPr>
        <p:spPr>
          <a:xfrm>
            <a:off x="5399618" y="5128684"/>
            <a:ext cx="2427817" cy="552011"/>
          </a:xfrm>
          <a:prstGeom prst="rect">
            <a:avLst/>
          </a:prstGeom>
        </p:spPr>
        <p:txBody>
          <a:bodyPr wrap="square">
            <a:spAutoFit/>
          </a:bodyPr>
          <a:lstStyle/>
          <a:p>
            <a:pPr algn="ctr" defTabSz="913765">
              <a:lnSpc>
                <a:spcPct val="150000"/>
              </a:lnSpc>
              <a:defRPr/>
            </a:pPr>
            <a:r>
              <a:rPr lang="id-ID" sz="1050" dirty="0">
                <a:solidFill>
                  <a:schemeClr val="bg1"/>
                </a:solidFill>
                <a:cs typeface="+mn-ea"/>
                <a:sym typeface="+mn-lt"/>
              </a:rPr>
              <a:t>Sed eget turpis a pede tempor malesuada. </a:t>
            </a:r>
            <a:endParaRPr lang="en-US" sz="1050" dirty="0">
              <a:solidFill>
                <a:schemeClr val="bg1"/>
              </a:solidFill>
              <a:cs typeface="+mn-ea"/>
              <a:sym typeface="+mn-lt"/>
            </a:endParaRPr>
          </a:p>
        </p:txBody>
      </p:sp>
      <p:sp>
        <p:nvSpPr>
          <p:cNvPr id="14" name="Rectangle 55"/>
          <p:cNvSpPr/>
          <p:nvPr/>
        </p:nvSpPr>
        <p:spPr>
          <a:xfrm>
            <a:off x="5526618" y="2673351"/>
            <a:ext cx="2173817" cy="338554"/>
          </a:xfrm>
          <a:prstGeom prst="rect">
            <a:avLst/>
          </a:prstGeom>
          <a:noFill/>
        </p:spPr>
        <p:txBody>
          <a:bodyPr wrap="square">
            <a:spAutoFit/>
          </a:bodyPr>
          <a:lstStyle/>
          <a:p>
            <a:pPr algn="ctr"/>
            <a:r>
              <a:rPr lang="zh-CN" altLang="en-US" sz="1600" b="1" dirty="0">
                <a:solidFill>
                  <a:schemeClr val="bg1"/>
                </a:solidFill>
                <a:cs typeface="+mn-ea"/>
                <a:sym typeface="+mn-lt"/>
              </a:rPr>
              <a:t>输入您的小标题</a:t>
            </a:r>
            <a:endParaRPr lang="en-US" altLang="zh-CN" sz="1600" b="1" dirty="0">
              <a:solidFill>
                <a:schemeClr val="bg1"/>
              </a:solidFill>
              <a:cs typeface="+mn-ea"/>
              <a:sym typeface="+mn-lt"/>
            </a:endParaRPr>
          </a:p>
        </p:txBody>
      </p:sp>
      <p:sp>
        <p:nvSpPr>
          <p:cNvPr id="15" name="Rectangle 80"/>
          <p:cNvSpPr/>
          <p:nvPr/>
        </p:nvSpPr>
        <p:spPr>
          <a:xfrm>
            <a:off x="524934" y="3583517"/>
            <a:ext cx="3837517" cy="1839606"/>
          </a:xfrm>
          <a:prstGeom prst="rect">
            <a:avLst/>
          </a:prstGeom>
        </p:spPr>
        <p:txBody>
          <a:bodyPr wrap="square">
            <a:spAutoFit/>
          </a:bodyPr>
          <a:lstStyle/>
          <a:p>
            <a:pPr algn="just" defTabSz="913765">
              <a:lnSpc>
                <a:spcPct val="150000"/>
              </a:lnSpc>
              <a:defRPr/>
            </a:pPr>
            <a:r>
              <a:rPr lang="id-ID" sz="1100" dirty="0">
                <a:solidFill>
                  <a:schemeClr val="bg1"/>
                </a:solidFill>
                <a:cs typeface="+mn-ea"/>
                <a:sym typeface="+mn-lt"/>
              </a:rPr>
              <a:t>Sed eget turpis a pede tempor malesuada. Vivamus quis mi at leo pulvinar hendrerit. Cum sociis natoque penatibus et magnis dis parturient montes, nascetur ridiculus mus. Pellentesque aliquet lacus vitae pede. Nullam mollis dolor ac nisi. Phasellus sit amet urna. Praesent pellentesque sapien sed lacus. Donec lacinia odio in odio. In sit amet elit. </a:t>
            </a:r>
            <a:endParaRPr lang="en-US" sz="1100" dirty="0">
              <a:solidFill>
                <a:schemeClr val="bg1"/>
              </a:solidFill>
              <a:cs typeface="+mn-ea"/>
              <a:sym typeface="+mn-lt"/>
            </a:endParaRPr>
          </a:p>
        </p:txBody>
      </p:sp>
      <p:sp>
        <p:nvSpPr>
          <p:cNvPr id="16" name="Freeform 124"/>
          <p:cNvSpPr/>
          <p:nvPr/>
        </p:nvSpPr>
        <p:spPr>
          <a:xfrm>
            <a:off x="6350001" y="2095500"/>
            <a:ext cx="529167" cy="510117"/>
          </a:xfrm>
          <a:custGeom>
            <a:avLst/>
            <a:gdLst/>
            <a:ahLst/>
            <a:cxnLst>
              <a:cxn ang="0">
                <a:pos x="72991178" y="311104941"/>
              </a:cxn>
              <a:cxn ang="0">
                <a:pos x="72991178" y="311104941"/>
              </a:cxn>
              <a:cxn ang="0">
                <a:pos x="16631038" y="433885281"/>
              </a:cxn>
              <a:cxn ang="0">
                <a:pos x="156145596" y="400651800"/>
              </a:cxn>
              <a:cxn ang="0">
                <a:pos x="147830077" y="319413889"/>
              </a:cxn>
              <a:cxn ang="0">
                <a:pos x="72991178" y="311104941"/>
              </a:cxn>
              <a:cxn ang="0">
                <a:pos x="458273548" y="16617126"/>
              </a:cxn>
              <a:cxn ang="0">
                <a:pos x="458273548" y="16617126"/>
              </a:cxn>
              <a:cxn ang="0">
                <a:pos x="180168292" y="213249903"/>
              </a:cxn>
              <a:cxn ang="0">
                <a:pos x="130275179" y="270485985"/>
              </a:cxn>
              <a:cxn ang="0">
                <a:pos x="138590697" y="277871460"/>
              </a:cxn>
              <a:cxn ang="0">
                <a:pos x="171852773" y="302796763"/>
              </a:cxn>
              <a:cxn ang="0">
                <a:pos x="188483811" y="326798593"/>
              </a:cxn>
              <a:cxn ang="0">
                <a:pos x="196799330" y="335107541"/>
              </a:cxn>
              <a:cxn ang="0">
                <a:pos x="254083331" y="286179637"/>
              </a:cxn>
              <a:cxn ang="0">
                <a:pos x="458273548" y="16617126"/>
              </a:cxn>
            </a:cxnLst>
            <a:rect l="0" t="0" r="0" b="0"/>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rgbClr val="22EDFE"/>
          </a:solidFill>
          <a:ln w="19050" cap="flat" cmpd="sng">
            <a:noFill/>
            <a:prstDash val="solid"/>
            <a:headEnd type="none" w="med" len="med"/>
            <a:tailEnd type="none" w="med" len="med"/>
          </a:ln>
        </p:spPr>
        <p:txBody>
          <a:bodyPr/>
          <a:lstStyle/>
          <a:p>
            <a:endParaRPr lang="zh-CN" altLang="en-US" sz="2400">
              <a:solidFill>
                <a:schemeClr val="bg1"/>
              </a:solidFill>
              <a:cs typeface="+mn-ea"/>
              <a:sym typeface="+mn-lt"/>
            </a:endParaRPr>
          </a:p>
        </p:txBody>
      </p:sp>
      <p:sp>
        <p:nvSpPr>
          <p:cNvPr id="17" name="Freeform 102"/>
          <p:cNvSpPr/>
          <p:nvPr/>
        </p:nvSpPr>
        <p:spPr>
          <a:xfrm>
            <a:off x="9520767" y="2095500"/>
            <a:ext cx="529167" cy="476251"/>
          </a:xfrm>
          <a:custGeom>
            <a:avLst/>
            <a:gdLst/>
            <a:ahLst/>
            <a:cxnLst>
              <a:cxn ang="0">
                <a:pos x="75785684" y="145369886"/>
              </a:cxn>
              <a:cxn ang="0">
                <a:pos x="75785684" y="145369886"/>
              </a:cxn>
              <a:cxn ang="0">
                <a:pos x="134519947" y="162699002"/>
              </a:cxn>
              <a:cxn ang="0">
                <a:pos x="143046454" y="162699002"/>
              </a:cxn>
              <a:cxn ang="0">
                <a:pos x="184728501" y="129003767"/>
              </a:cxn>
              <a:cxn ang="0">
                <a:pos x="184728501" y="120339209"/>
              </a:cxn>
              <a:cxn ang="0">
                <a:pos x="168623585" y="103010896"/>
              </a:cxn>
              <a:cxn ang="0">
                <a:pos x="260514185" y="9627554"/>
              </a:cxn>
              <a:cxn ang="0">
                <a:pos x="184728501" y="0"/>
              </a:cxn>
              <a:cxn ang="0">
                <a:pos x="101363611" y="51986545"/>
              </a:cxn>
              <a:cxn ang="0">
                <a:pos x="68207275" y="77980218"/>
              </a:cxn>
              <a:cxn ang="0">
                <a:pos x="50208553" y="111675454"/>
              </a:cxn>
              <a:cxn ang="0">
                <a:pos x="17052217" y="120339209"/>
              </a:cxn>
              <a:cxn ang="0">
                <a:pos x="0" y="137668325"/>
              </a:cxn>
              <a:cxn ang="0">
                <a:pos x="0" y="145369886"/>
              </a:cxn>
              <a:cxn ang="0">
                <a:pos x="34103637" y="180028118"/>
              </a:cxn>
              <a:cxn ang="0">
                <a:pos x="50208553" y="188692676"/>
              </a:cxn>
              <a:cxn ang="0">
                <a:pos x="68207275" y="171363560"/>
              </a:cxn>
              <a:cxn ang="0">
                <a:pos x="75785684" y="145369886"/>
              </a:cxn>
              <a:cxn ang="0">
                <a:pos x="210306428" y="154034444"/>
              </a:cxn>
              <a:cxn ang="0">
                <a:pos x="210306428" y="154034444"/>
              </a:cxn>
              <a:cxn ang="0">
                <a:pos x="201779921" y="154034444"/>
              </a:cxn>
              <a:cxn ang="0">
                <a:pos x="168623585" y="180028118"/>
              </a:cxn>
              <a:cxn ang="0">
                <a:pos x="160097875" y="196394238"/>
              </a:cxn>
              <a:cxn ang="0">
                <a:pos x="360930495" y="418781346"/>
              </a:cxn>
              <a:cxn ang="0">
                <a:pos x="377982712" y="418781346"/>
              </a:cxn>
              <a:cxn ang="0">
                <a:pos x="403560639" y="401453033"/>
              </a:cxn>
              <a:cxn ang="0">
                <a:pos x="403560639" y="385086914"/>
              </a:cxn>
              <a:cxn ang="0">
                <a:pos x="210306428" y="154034444"/>
              </a:cxn>
              <a:cxn ang="0">
                <a:pos x="470820613" y="60651103"/>
              </a:cxn>
              <a:cxn ang="0">
                <a:pos x="470820613" y="60651103"/>
              </a:cxn>
              <a:cxn ang="0">
                <a:pos x="453768396" y="51986545"/>
              </a:cxn>
              <a:cxn ang="0">
                <a:pos x="436716975" y="85681780"/>
              </a:cxn>
              <a:cxn ang="0">
                <a:pos x="386508422" y="103010896"/>
              </a:cxn>
              <a:cxn ang="0">
                <a:pos x="377982712" y="60651103"/>
              </a:cxn>
              <a:cxn ang="0">
                <a:pos x="395034929" y="18291309"/>
              </a:cxn>
              <a:cxn ang="0">
                <a:pos x="386508422" y="9627554"/>
              </a:cxn>
              <a:cxn ang="0">
                <a:pos x="319248448" y="69315661"/>
              </a:cxn>
              <a:cxn ang="0">
                <a:pos x="302197028" y="145369886"/>
              </a:cxn>
              <a:cxn ang="0">
                <a:pos x="269040692" y="180028118"/>
              </a:cxn>
              <a:cxn ang="0">
                <a:pos x="302197028" y="222387911"/>
              </a:cxn>
              <a:cxn ang="0">
                <a:pos x="344826375" y="180028118"/>
              </a:cxn>
              <a:cxn ang="0">
                <a:pos x="386508422" y="171363560"/>
              </a:cxn>
              <a:cxn ang="0">
                <a:pos x="462294903" y="137668325"/>
              </a:cxn>
              <a:cxn ang="0">
                <a:pos x="470820613" y="60651103"/>
              </a:cxn>
              <a:cxn ang="0">
                <a:pos x="68207275" y="385086914"/>
              </a:cxn>
              <a:cxn ang="0">
                <a:pos x="68207275" y="385086914"/>
              </a:cxn>
              <a:cxn ang="0">
                <a:pos x="68207275" y="401453033"/>
              </a:cxn>
              <a:cxn ang="0">
                <a:pos x="84312191" y="427445904"/>
              </a:cxn>
              <a:cxn ang="0">
                <a:pos x="101363611" y="418781346"/>
              </a:cxn>
              <a:cxn ang="0">
                <a:pos x="218832138" y="308069692"/>
              </a:cxn>
              <a:cxn ang="0">
                <a:pos x="184728501" y="264746902"/>
              </a:cxn>
              <a:cxn ang="0">
                <a:pos x="68207275" y="385086914"/>
              </a:cxn>
            </a:cxnLst>
            <a:rect l="0" t="0" r="0" b="0"/>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rgbClr val="22EDFE"/>
          </a:solidFill>
          <a:ln w="19050" cap="flat" cmpd="sng">
            <a:noFill/>
            <a:prstDash val="solid"/>
            <a:headEnd type="none" w="med" len="med"/>
            <a:tailEnd type="none" w="med" len="med"/>
          </a:ln>
        </p:spPr>
        <p:txBody>
          <a:bodyPr/>
          <a:lstStyle/>
          <a:p>
            <a:endParaRPr lang="zh-CN" altLang="en-US" sz="2400">
              <a:solidFill>
                <a:schemeClr val="bg1"/>
              </a:solidFill>
              <a:cs typeface="+mn-ea"/>
              <a:sym typeface="+mn-lt"/>
            </a:endParaRPr>
          </a:p>
        </p:txBody>
      </p:sp>
      <p:sp>
        <p:nvSpPr>
          <p:cNvPr id="18" name="Freeform 528"/>
          <p:cNvSpPr>
            <a:spLocks noEditPoints="1"/>
          </p:cNvSpPr>
          <p:nvPr/>
        </p:nvSpPr>
        <p:spPr>
          <a:xfrm>
            <a:off x="6335184" y="4070351"/>
            <a:ext cx="556683" cy="556683"/>
          </a:xfrm>
          <a:custGeom>
            <a:avLst/>
            <a:gdLst/>
            <a:ahLst/>
            <a:cxnLst>
              <a:cxn ang="0">
                <a:pos x="315815" y="209121"/>
              </a:cxn>
              <a:cxn ang="0">
                <a:pos x="315815" y="59749"/>
              </a:cxn>
              <a:cxn ang="0">
                <a:pos x="307280" y="46946"/>
              </a:cxn>
              <a:cxn ang="0">
                <a:pos x="294477" y="42678"/>
              </a:cxn>
              <a:cxn ang="0">
                <a:pos x="273138" y="21339"/>
              </a:cxn>
              <a:cxn ang="0">
                <a:pos x="273138" y="8536"/>
              </a:cxn>
              <a:cxn ang="0">
                <a:pos x="260334" y="0"/>
              </a:cxn>
              <a:cxn ang="0">
                <a:pos x="166443" y="0"/>
              </a:cxn>
              <a:cxn ang="0">
                <a:pos x="157908" y="0"/>
              </a:cxn>
              <a:cxn ang="0">
                <a:pos x="145104" y="8536"/>
              </a:cxn>
              <a:cxn ang="0">
                <a:pos x="145104" y="42678"/>
              </a:cxn>
              <a:cxn ang="0">
                <a:pos x="123765" y="42678"/>
              </a:cxn>
              <a:cxn ang="0">
                <a:pos x="106694" y="46946"/>
              </a:cxn>
              <a:cxn ang="0">
                <a:pos x="102427" y="59749"/>
              </a:cxn>
              <a:cxn ang="0">
                <a:pos x="17071" y="209121"/>
              </a:cxn>
              <a:cxn ang="0">
                <a:pos x="8536" y="209121"/>
              </a:cxn>
              <a:cxn ang="0">
                <a:pos x="0" y="217657"/>
              </a:cxn>
              <a:cxn ang="0">
                <a:pos x="0" y="396903"/>
              </a:cxn>
              <a:cxn ang="0">
                <a:pos x="0" y="409706"/>
              </a:cxn>
              <a:cxn ang="0">
                <a:pos x="8536" y="418242"/>
              </a:cxn>
              <a:cxn ang="0">
                <a:pos x="166443" y="418242"/>
              </a:cxn>
              <a:cxn ang="0">
                <a:pos x="251799" y="337154"/>
              </a:cxn>
              <a:cxn ang="0">
                <a:pos x="396903" y="418242"/>
              </a:cxn>
              <a:cxn ang="0">
                <a:pos x="409706" y="418242"/>
              </a:cxn>
              <a:cxn ang="0">
                <a:pos x="418242" y="409706"/>
              </a:cxn>
              <a:cxn ang="0">
                <a:pos x="418242" y="230460"/>
              </a:cxn>
              <a:cxn ang="0">
                <a:pos x="418242" y="217657"/>
              </a:cxn>
              <a:cxn ang="0">
                <a:pos x="409706" y="209121"/>
              </a:cxn>
              <a:cxn ang="0">
                <a:pos x="396903" y="209121"/>
              </a:cxn>
              <a:cxn ang="0">
                <a:pos x="38410" y="375564"/>
              </a:cxn>
              <a:cxn ang="0">
                <a:pos x="81088" y="337154"/>
              </a:cxn>
              <a:cxn ang="0">
                <a:pos x="81088" y="294477"/>
              </a:cxn>
              <a:cxn ang="0">
                <a:pos x="38410" y="251799"/>
              </a:cxn>
              <a:cxn ang="0">
                <a:pos x="81088" y="294477"/>
              </a:cxn>
              <a:cxn ang="0">
                <a:pos x="145104" y="294477"/>
              </a:cxn>
              <a:cxn ang="0">
                <a:pos x="187782" y="251799"/>
              </a:cxn>
              <a:cxn ang="0">
                <a:pos x="187782" y="209121"/>
              </a:cxn>
              <a:cxn ang="0">
                <a:pos x="145104" y="166443"/>
              </a:cxn>
              <a:cxn ang="0">
                <a:pos x="187782" y="209121"/>
              </a:cxn>
              <a:cxn ang="0">
                <a:pos x="145104" y="123765"/>
              </a:cxn>
              <a:cxn ang="0">
                <a:pos x="187782" y="81088"/>
              </a:cxn>
              <a:cxn ang="0">
                <a:pos x="273138" y="294477"/>
              </a:cxn>
              <a:cxn ang="0">
                <a:pos x="230460" y="251799"/>
              </a:cxn>
              <a:cxn ang="0">
                <a:pos x="273138" y="294477"/>
              </a:cxn>
              <a:cxn ang="0">
                <a:pos x="230460" y="209121"/>
              </a:cxn>
              <a:cxn ang="0">
                <a:pos x="273138" y="166443"/>
              </a:cxn>
              <a:cxn ang="0">
                <a:pos x="273138" y="123765"/>
              </a:cxn>
              <a:cxn ang="0">
                <a:pos x="230460" y="81088"/>
              </a:cxn>
              <a:cxn ang="0">
                <a:pos x="273138" y="123765"/>
              </a:cxn>
              <a:cxn ang="0">
                <a:pos x="332886" y="375564"/>
              </a:cxn>
              <a:cxn ang="0">
                <a:pos x="375564" y="337154"/>
              </a:cxn>
              <a:cxn ang="0">
                <a:pos x="375564" y="294477"/>
              </a:cxn>
              <a:cxn ang="0">
                <a:pos x="332886" y="251799"/>
              </a:cxn>
              <a:cxn ang="0">
                <a:pos x="375564" y="294477"/>
              </a:cxn>
            </a:cxnLst>
            <a:rect l="0" t="0" r="0" b="0"/>
            <a:pathLst>
              <a:path w="98" h="98">
                <a:moveTo>
                  <a:pt x="93" y="49"/>
                </a:moveTo>
                <a:lnTo>
                  <a:pt x="74" y="49"/>
                </a:lnTo>
                <a:lnTo>
                  <a:pt x="74" y="14"/>
                </a:lnTo>
                <a:lnTo>
                  <a:pt x="74" y="14"/>
                </a:lnTo>
                <a:lnTo>
                  <a:pt x="74" y="12"/>
                </a:lnTo>
                <a:lnTo>
                  <a:pt x="72" y="11"/>
                </a:lnTo>
                <a:lnTo>
                  <a:pt x="71" y="10"/>
                </a:lnTo>
                <a:lnTo>
                  <a:pt x="69" y="10"/>
                </a:lnTo>
                <a:lnTo>
                  <a:pt x="64" y="10"/>
                </a:lnTo>
                <a:lnTo>
                  <a:pt x="64" y="5"/>
                </a:lnTo>
                <a:lnTo>
                  <a:pt x="64" y="5"/>
                </a:lnTo>
                <a:lnTo>
                  <a:pt x="64" y="2"/>
                </a:lnTo>
                <a:lnTo>
                  <a:pt x="62" y="1"/>
                </a:lnTo>
                <a:lnTo>
                  <a:pt x="61" y="0"/>
                </a:lnTo>
                <a:lnTo>
                  <a:pt x="59" y="0"/>
                </a:lnTo>
                <a:lnTo>
                  <a:pt x="39" y="0"/>
                </a:lnTo>
                <a:lnTo>
                  <a:pt x="39" y="0"/>
                </a:lnTo>
                <a:lnTo>
                  <a:pt x="37" y="0"/>
                </a:lnTo>
                <a:lnTo>
                  <a:pt x="35" y="1"/>
                </a:lnTo>
                <a:lnTo>
                  <a:pt x="34" y="2"/>
                </a:lnTo>
                <a:lnTo>
                  <a:pt x="34" y="5"/>
                </a:lnTo>
                <a:lnTo>
                  <a:pt x="34" y="10"/>
                </a:lnTo>
                <a:lnTo>
                  <a:pt x="29" y="10"/>
                </a:lnTo>
                <a:lnTo>
                  <a:pt x="29" y="10"/>
                </a:lnTo>
                <a:lnTo>
                  <a:pt x="27" y="10"/>
                </a:lnTo>
                <a:lnTo>
                  <a:pt x="25" y="11"/>
                </a:lnTo>
                <a:lnTo>
                  <a:pt x="24" y="12"/>
                </a:lnTo>
                <a:lnTo>
                  <a:pt x="24" y="14"/>
                </a:lnTo>
                <a:lnTo>
                  <a:pt x="24" y="49"/>
                </a:lnTo>
                <a:lnTo>
                  <a:pt x="4" y="49"/>
                </a:lnTo>
                <a:lnTo>
                  <a:pt x="4" y="49"/>
                </a:lnTo>
                <a:lnTo>
                  <a:pt x="2" y="49"/>
                </a:lnTo>
                <a:lnTo>
                  <a:pt x="1" y="50"/>
                </a:lnTo>
                <a:lnTo>
                  <a:pt x="0" y="51"/>
                </a:lnTo>
                <a:lnTo>
                  <a:pt x="0" y="54"/>
                </a:lnTo>
                <a:lnTo>
                  <a:pt x="0" y="93"/>
                </a:lnTo>
                <a:lnTo>
                  <a:pt x="0" y="93"/>
                </a:lnTo>
                <a:lnTo>
                  <a:pt x="0" y="96"/>
                </a:lnTo>
                <a:lnTo>
                  <a:pt x="1" y="97"/>
                </a:lnTo>
                <a:lnTo>
                  <a:pt x="2" y="98"/>
                </a:lnTo>
                <a:lnTo>
                  <a:pt x="4" y="98"/>
                </a:lnTo>
                <a:lnTo>
                  <a:pt x="39" y="98"/>
                </a:lnTo>
                <a:lnTo>
                  <a:pt x="39" y="79"/>
                </a:lnTo>
                <a:lnTo>
                  <a:pt x="59" y="79"/>
                </a:lnTo>
                <a:lnTo>
                  <a:pt x="59" y="98"/>
                </a:lnTo>
                <a:lnTo>
                  <a:pt x="93" y="98"/>
                </a:lnTo>
                <a:lnTo>
                  <a:pt x="93" y="98"/>
                </a:lnTo>
                <a:lnTo>
                  <a:pt x="96" y="98"/>
                </a:lnTo>
                <a:lnTo>
                  <a:pt x="97" y="97"/>
                </a:lnTo>
                <a:lnTo>
                  <a:pt x="98" y="96"/>
                </a:lnTo>
                <a:lnTo>
                  <a:pt x="98" y="93"/>
                </a:lnTo>
                <a:lnTo>
                  <a:pt x="98" y="54"/>
                </a:lnTo>
                <a:lnTo>
                  <a:pt x="98" y="54"/>
                </a:lnTo>
                <a:lnTo>
                  <a:pt x="98" y="51"/>
                </a:lnTo>
                <a:lnTo>
                  <a:pt x="97" y="50"/>
                </a:lnTo>
                <a:lnTo>
                  <a:pt x="96" y="49"/>
                </a:lnTo>
                <a:lnTo>
                  <a:pt x="93" y="49"/>
                </a:lnTo>
                <a:lnTo>
                  <a:pt x="93" y="49"/>
                </a:lnTo>
                <a:close/>
                <a:moveTo>
                  <a:pt x="19" y="88"/>
                </a:moveTo>
                <a:lnTo>
                  <a:pt x="9" y="88"/>
                </a:lnTo>
                <a:lnTo>
                  <a:pt x="9" y="79"/>
                </a:lnTo>
                <a:lnTo>
                  <a:pt x="19" y="79"/>
                </a:lnTo>
                <a:lnTo>
                  <a:pt x="19" y="88"/>
                </a:lnTo>
                <a:close/>
                <a:moveTo>
                  <a:pt x="19" y="69"/>
                </a:moveTo>
                <a:lnTo>
                  <a:pt x="9" y="69"/>
                </a:lnTo>
                <a:lnTo>
                  <a:pt x="9" y="59"/>
                </a:lnTo>
                <a:lnTo>
                  <a:pt x="19" y="59"/>
                </a:lnTo>
                <a:lnTo>
                  <a:pt x="19" y="69"/>
                </a:lnTo>
                <a:close/>
                <a:moveTo>
                  <a:pt x="44" y="69"/>
                </a:moveTo>
                <a:lnTo>
                  <a:pt x="34" y="69"/>
                </a:lnTo>
                <a:lnTo>
                  <a:pt x="34" y="59"/>
                </a:lnTo>
                <a:lnTo>
                  <a:pt x="44" y="59"/>
                </a:lnTo>
                <a:lnTo>
                  <a:pt x="44" y="69"/>
                </a:lnTo>
                <a:close/>
                <a:moveTo>
                  <a:pt x="44" y="49"/>
                </a:moveTo>
                <a:lnTo>
                  <a:pt x="34" y="49"/>
                </a:lnTo>
                <a:lnTo>
                  <a:pt x="34" y="39"/>
                </a:lnTo>
                <a:lnTo>
                  <a:pt x="44" y="39"/>
                </a:lnTo>
                <a:lnTo>
                  <a:pt x="44" y="49"/>
                </a:lnTo>
                <a:close/>
                <a:moveTo>
                  <a:pt x="44" y="29"/>
                </a:moveTo>
                <a:lnTo>
                  <a:pt x="34" y="29"/>
                </a:lnTo>
                <a:lnTo>
                  <a:pt x="34" y="19"/>
                </a:lnTo>
                <a:lnTo>
                  <a:pt x="44" y="19"/>
                </a:lnTo>
                <a:lnTo>
                  <a:pt x="44" y="29"/>
                </a:lnTo>
                <a:close/>
                <a:moveTo>
                  <a:pt x="64" y="69"/>
                </a:moveTo>
                <a:lnTo>
                  <a:pt x="54" y="69"/>
                </a:lnTo>
                <a:lnTo>
                  <a:pt x="54" y="59"/>
                </a:lnTo>
                <a:lnTo>
                  <a:pt x="64" y="59"/>
                </a:lnTo>
                <a:lnTo>
                  <a:pt x="64" y="69"/>
                </a:lnTo>
                <a:close/>
                <a:moveTo>
                  <a:pt x="64" y="49"/>
                </a:moveTo>
                <a:lnTo>
                  <a:pt x="54" y="49"/>
                </a:lnTo>
                <a:lnTo>
                  <a:pt x="54" y="39"/>
                </a:lnTo>
                <a:lnTo>
                  <a:pt x="64" y="39"/>
                </a:lnTo>
                <a:lnTo>
                  <a:pt x="64" y="49"/>
                </a:lnTo>
                <a:close/>
                <a:moveTo>
                  <a:pt x="64" y="29"/>
                </a:moveTo>
                <a:lnTo>
                  <a:pt x="54" y="29"/>
                </a:lnTo>
                <a:lnTo>
                  <a:pt x="54" y="19"/>
                </a:lnTo>
                <a:lnTo>
                  <a:pt x="64" y="19"/>
                </a:lnTo>
                <a:lnTo>
                  <a:pt x="64" y="29"/>
                </a:lnTo>
                <a:close/>
                <a:moveTo>
                  <a:pt x="88" y="88"/>
                </a:moveTo>
                <a:lnTo>
                  <a:pt x="78" y="88"/>
                </a:lnTo>
                <a:lnTo>
                  <a:pt x="78" y="79"/>
                </a:lnTo>
                <a:lnTo>
                  <a:pt x="88" y="79"/>
                </a:lnTo>
                <a:lnTo>
                  <a:pt x="88" y="88"/>
                </a:lnTo>
                <a:close/>
                <a:moveTo>
                  <a:pt x="88" y="69"/>
                </a:moveTo>
                <a:lnTo>
                  <a:pt x="78" y="69"/>
                </a:lnTo>
                <a:lnTo>
                  <a:pt x="78" y="59"/>
                </a:lnTo>
                <a:lnTo>
                  <a:pt x="88" y="59"/>
                </a:lnTo>
                <a:lnTo>
                  <a:pt x="88" y="69"/>
                </a:lnTo>
                <a:close/>
              </a:path>
            </a:pathLst>
          </a:custGeom>
          <a:solidFill>
            <a:srgbClr val="22EDFE"/>
          </a:solidFill>
          <a:ln w="19050" cap="flat" cmpd="sng">
            <a:noFill/>
            <a:prstDash val="solid"/>
            <a:headEnd type="none" w="med" len="med"/>
            <a:tailEnd type="none" w="med" len="med"/>
          </a:ln>
        </p:spPr>
        <p:txBody>
          <a:bodyPr/>
          <a:lstStyle/>
          <a:p>
            <a:endParaRPr lang="zh-CN" altLang="en-US" sz="2400">
              <a:solidFill>
                <a:schemeClr val="bg1"/>
              </a:solidFill>
              <a:cs typeface="+mn-ea"/>
              <a:sym typeface="+mn-lt"/>
            </a:endParaRPr>
          </a:p>
        </p:txBody>
      </p:sp>
      <p:sp>
        <p:nvSpPr>
          <p:cNvPr id="19" name="Freeform 640"/>
          <p:cNvSpPr>
            <a:spLocks noEditPoints="1"/>
          </p:cNvSpPr>
          <p:nvPr/>
        </p:nvSpPr>
        <p:spPr>
          <a:xfrm>
            <a:off x="9630834" y="4040718"/>
            <a:ext cx="309033" cy="586316"/>
          </a:xfrm>
          <a:custGeom>
            <a:avLst/>
            <a:gdLst/>
            <a:ahLst/>
            <a:cxnLst>
              <a:cxn ang="0">
                <a:pos x="219614" y="248843"/>
              </a:cxn>
              <a:cxn ang="0">
                <a:pos x="190482" y="219960"/>
              </a:cxn>
              <a:cxn ang="0">
                <a:pos x="154626" y="202185"/>
              </a:cxn>
              <a:cxn ang="0">
                <a:pos x="116530" y="186632"/>
              </a:cxn>
              <a:cxn ang="0">
                <a:pos x="87397" y="173301"/>
              </a:cxn>
              <a:cxn ang="0">
                <a:pos x="69470" y="155527"/>
              </a:cxn>
              <a:cxn ang="0">
                <a:pos x="82916" y="115534"/>
              </a:cxn>
              <a:cxn ang="0">
                <a:pos x="143422" y="108869"/>
              </a:cxn>
              <a:cxn ang="0">
                <a:pos x="177036" y="122200"/>
              </a:cxn>
              <a:cxn ang="0">
                <a:pos x="188241" y="131087"/>
              </a:cxn>
              <a:cxn ang="0">
                <a:pos x="201687" y="128865"/>
              </a:cxn>
              <a:cxn ang="0">
                <a:pos x="219614" y="84429"/>
              </a:cxn>
              <a:cxn ang="0">
                <a:pos x="206168" y="73320"/>
              </a:cxn>
              <a:cxn ang="0">
                <a:pos x="170313" y="55545"/>
              </a:cxn>
              <a:cxn ang="0">
                <a:pos x="143422" y="6665"/>
              </a:cxn>
              <a:cxn ang="0">
                <a:pos x="134458" y="0"/>
              </a:cxn>
              <a:cxn ang="0">
                <a:pos x="96361" y="2222"/>
              </a:cxn>
              <a:cxn ang="0">
                <a:pos x="91879" y="51102"/>
              </a:cxn>
              <a:cxn ang="0">
                <a:pos x="4482" y="144418"/>
              </a:cxn>
              <a:cxn ang="0">
                <a:pos x="13446" y="179967"/>
              </a:cxn>
              <a:cxn ang="0">
                <a:pos x="31373" y="206629"/>
              </a:cxn>
              <a:cxn ang="0">
                <a:pos x="60506" y="224403"/>
              </a:cxn>
              <a:cxn ang="0">
                <a:pos x="89638" y="239956"/>
              </a:cxn>
              <a:cxn ang="0">
                <a:pos x="125494" y="253287"/>
              </a:cxn>
              <a:cxn ang="0">
                <a:pos x="156867" y="271061"/>
              </a:cxn>
              <a:cxn ang="0">
                <a:pos x="168072" y="293279"/>
              </a:cxn>
              <a:cxn ang="0">
                <a:pos x="118771" y="333272"/>
              </a:cxn>
              <a:cxn ang="0">
                <a:pos x="38096" y="302167"/>
              </a:cxn>
              <a:cxn ang="0">
                <a:pos x="33614" y="299945"/>
              </a:cxn>
              <a:cxn ang="0">
                <a:pos x="2241" y="335494"/>
              </a:cxn>
              <a:cxn ang="0">
                <a:pos x="6723" y="348825"/>
              </a:cxn>
              <a:cxn ang="0">
                <a:pos x="35855" y="371043"/>
              </a:cxn>
              <a:cxn ang="0">
                <a:pos x="94120" y="388817"/>
              </a:cxn>
              <a:cxn ang="0">
                <a:pos x="96361" y="437697"/>
              </a:cxn>
              <a:cxn ang="0">
                <a:pos x="134458" y="439919"/>
              </a:cxn>
              <a:cxn ang="0">
                <a:pos x="143422" y="433254"/>
              </a:cxn>
              <a:cxn ang="0">
                <a:pos x="206168" y="355490"/>
              </a:cxn>
              <a:cxn ang="0">
                <a:pos x="228578" y="266618"/>
              </a:cxn>
              <a:cxn ang="0">
                <a:pos x="228578" y="266618"/>
              </a:cxn>
            </a:cxnLst>
            <a:rect l="0" t="0" r="0" b="0"/>
            <a:pathLst>
              <a:path w="103" h="198">
                <a:moveTo>
                  <a:pt x="102" y="120"/>
                </a:moveTo>
                <a:cubicBezTo>
                  <a:pt x="101" y="117"/>
                  <a:pt x="100" y="114"/>
                  <a:pt x="98" y="112"/>
                </a:cubicBezTo>
                <a:cubicBezTo>
                  <a:pt x="97" y="110"/>
                  <a:pt x="95" y="107"/>
                  <a:pt x="92" y="105"/>
                </a:cubicBezTo>
                <a:cubicBezTo>
                  <a:pt x="90" y="103"/>
                  <a:pt x="88" y="101"/>
                  <a:pt x="85" y="99"/>
                </a:cubicBezTo>
                <a:cubicBezTo>
                  <a:pt x="83" y="98"/>
                  <a:pt x="81" y="96"/>
                  <a:pt x="77" y="95"/>
                </a:cubicBezTo>
                <a:cubicBezTo>
                  <a:pt x="74" y="93"/>
                  <a:pt x="71" y="92"/>
                  <a:pt x="69" y="91"/>
                </a:cubicBezTo>
                <a:cubicBezTo>
                  <a:pt x="67" y="90"/>
                  <a:pt x="64" y="89"/>
                  <a:pt x="60" y="87"/>
                </a:cubicBezTo>
                <a:cubicBezTo>
                  <a:pt x="56" y="86"/>
                  <a:pt x="54" y="85"/>
                  <a:pt x="52" y="84"/>
                </a:cubicBezTo>
                <a:cubicBezTo>
                  <a:pt x="50" y="84"/>
                  <a:pt x="48" y="83"/>
                  <a:pt x="45" y="81"/>
                </a:cubicBezTo>
                <a:cubicBezTo>
                  <a:pt x="43" y="80"/>
                  <a:pt x="40" y="79"/>
                  <a:pt x="39" y="78"/>
                </a:cubicBezTo>
                <a:cubicBezTo>
                  <a:pt x="38" y="77"/>
                  <a:pt x="36" y="76"/>
                  <a:pt x="35" y="74"/>
                </a:cubicBezTo>
                <a:cubicBezTo>
                  <a:pt x="33" y="73"/>
                  <a:pt x="32" y="71"/>
                  <a:pt x="31" y="70"/>
                </a:cubicBezTo>
                <a:cubicBezTo>
                  <a:pt x="31" y="68"/>
                  <a:pt x="31" y="66"/>
                  <a:pt x="31" y="64"/>
                </a:cubicBezTo>
                <a:cubicBezTo>
                  <a:pt x="31" y="59"/>
                  <a:pt x="33" y="55"/>
                  <a:pt x="37" y="52"/>
                </a:cubicBezTo>
                <a:cubicBezTo>
                  <a:pt x="42" y="49"/>
                  <a:pt x="47" y="47"/>
                  <a:pt x="54" y="47"/>
                </a:cubicBezTo>
                <a:cubicBezTo>
                  <a:pt x="57" y="47"/>
                  <a:pt x="61" y="48"/>
                  <a:pt x="64" y="49"/>
                </a:cubicBezTo>
                <a:cubicBezTo>
                  <a:pt x="67" y="49"/>
                  <a:pt x="70" y="50"/>
                  <a:pt x="72" y="51"/>
                </a:cubicBezTo>
                <a:cubicBezTo>
                  <a:pt x="74" y="53"/>
                  <a:pt x="76" y="54"/>
                  <a:pt x="79" y="55"/>
                </a:cubicBezTo>
                <a:cubicBezTo>
                  <a:pt x="81" y="56"/>
                  <a:pt x="82" y="57"/>
                  <a:pt x="83" y="58"/>
                </a:cubicBezTo>
                <a:cubicBezTo>
                  <a:pt x="84" y="59"/>
                  <a:pt x="84" y="59"/>
                  <a:pt x="84" y="59"/>
                </a:cubicBezTo>
                <a:cubicBezTo>
                  <a:pt x="85" y="60"/>
                  <a:pt x="86" y="60"/>
                  <a:pt x="87" y="60"/>
                </a:cubicBezTo>
                <a:cubicBezTo>
                  <a:pt x="89" y="60"/>
                  <a:pt x="89" y="59"/>
                  <a:pt x="90" y="58"/>
                </a:cubicBezTo>
                <a:cubicBezTo>
                  <a:pt x="99" y="42"/>
                  <a:pt x="99" y="42"/>
                  <a:pt x="99" y="42"/>
                </a:cubicBezTo>
                <a:cubicBezTo>
                  <a:pt x="100" y="41"/>
                  <a:pt x="100" y="39"/>
                  <a:pt x="98" y="38"/>
                </a:cubicBezTo>
                <a:cubicBezTo>
                  <a:pt x="98" y="37"/>
                  <a:pt x="97" y="37"/>
                  <a:pt x="97" y="36"/>
                </a:cubicBezTo>
                <a:cubicBezTo>
                  <a:pt x="96" y="36"/>
                  <a:pt x="95" y="35"/>
                  <a:pt x="92" y="33"/>
                </a:cubicBezTo>
                <a:cubicBezTo>
                  <a:pt x="90" y="32"/>
                  <a:pt x="88" y="30"/>
                  <a:pt x="85" y="29"/>
                </a:cubicBezTo>
                <a:cubicBezTo>
                  <a:pt x="83" y="28"/>
                  <a:pt x="80" y="27"/>
                  <a:pt x="76" y="25"/>
                </a:cubicBezTo>
                <a:cubicBezTo>
                  <a:pt x="72" y="24"/>
                  <a:pt x="68" y="23"/>
                  <a:pt x="64" y="23"/>
                </a:cubicBezTo>
                <a:cubicBezTo>
                  <a:pt x="64" y="3"/>
                  <a:pt x="64" y="3"/>
                  <a:pt x="64" y="3"/>
                </a:cubicBezTo>
                <a:cubicBezTo>
                  <a:pt x="64" y="2"/>
                  <a:pt x="63" y="1"/>
                  <a:pt x="63" y="1"/>
                </a:cubicBezTo>
                <a:cubicBezTo>
                  <a:pt x="62" y="0"/>
                  <a:pt x="61" y="0"/>
                  <a:pt x="60" y="0"/>
                </a:cubicBezTo>
                <a:cubicBezTo>
                  <a:pt x="45" y="0"/>
                  <a:pt x="45" y="0"/>
                  <a:pt x="45" y="0"/>
                </a:cubicBezTo>
                <a:cubicBezTo>
                  <a:pt x="44" y="0"/>
                  <a:pt x="43" y="0"/>
                  <a:pt x="43" y="1"/>
                </a:cubicBezTo>
                <a:cubicBezTo>
                  <a:pt x="42" y="2"/>
                  <a:pt x="41" y="2"/>
                  <a:pt x="41" y="3"/>
                </a:cubicBezTo>
                <a:cubicBezTo>
                  <a:pt x="41" y="23"/>
                  <a:pt x="41" y="23"/>
                  <a:pt x="41" y="23"/>
                </a:cubicBezTo>
                <a:cubicBezTo>
                  <a:pt x="30" y="25"/>
                  <a:pt x="21" y="30"/>
                  <a:pt x="13" y="38"/>
                </a:cubicBezTo>
                <a:cubicBezTo>
                  <a:pt x="6" y="46"/>
                  <a:pt x="2" y="55"/>
                  <a:pt x="2" y="65"/>
                </a:cubicBezTo>
                <a:cubicBezTo>
                  <a:pt x="2" y="68"/>
                  <a:pt x="3" y="71"/>
                  <a:pt x="3" y="73"/>
                </a:cubicBezTo>
                <a:cubicBezTo>
                  <a:pt x="4" y="76"/>
                  <a:pt x="5" y="79"/>
                  <a:pt x="6" y="81"/>
                </a:cubicBezTo>
                <a:cubicBezTo>
                  <a:pt x="7" y="83"/>
                  <a:pt x="8" y="85"/>
                  <a:pt x="10" y="87"/>
                </a:cubicBezTo>
                <a:cubicBezTo>
                  <a:pt x="11" y="89"/>
                  <a:pt x="13" y="91"/>
                  <a:pt x="14" y="93"/>
                </a:cubicBezTo>
                <a:cubicBezTo>
                  <a:pt x="16" y="94"/>
                  <a:pt x="18" y="96"/>
                  <a:pt x="20" y="97"/>
                </a:cubicBezTo>
                <a:cubicBezTo>
                  <a:pt x="23" y="99"/>
                  <a:pt x="25" y="100"/>
                  <a:pt x="27" y="101"/>
                </a:cubicBezTo>
                <a:cubicBezTo>
                  <a:pt x="28" y="102"/>
                  <a:pt x="31" y="103"/>
                  <a:pt x="34" y="105"/>
                </a:cubicBezTo>
                <a:cubicBezTo>
                  <a:pt x="36" y="106"/>
                  <a:pt x="39" y="107"/>
                  <a:pt x="40" y="108"/>
                </a:cubicBezTo>
                <a:cubicBezTo>
                  <a:pt x="42" y="108"/>
                  <a:pt x="44" y="109"/>
                  <a:pt x="47" y="110"/>
                </a:cubicBezTo>
                <a:cubicBezTo>
                  <a:pt x="51" y="112"/>
                  <a:pt x="54" y="113"/>
                  <a:pt x="56" y="114"/>
                </a:cubicBezTo>
                <a:cubicBezTo>
                  <a:pt x="58" y="115"/>
                  <a:pt x="60" y="116"/>
                  <a:pt x="63" y="118"/>
                </a:cubicBezTo>
                <a:cubicBezTo>
                  <a:pt x="66" y="119"/>
                  <a:pt x="68" y="120"/>
                  <a:pt x="70" y="122"/>
                </a:cubicBezTo>
                <a:cubicBezTo>
                  <a:pt x="71" y="123"/>
                  <a:pt x="72" y="124"/>
                  <a:pt x="73" y="126"/>
                </a:cubicBezTo>
                <a:cubicBezTo>
                  <a:pt x="75" y="128"/>
                  <a:pt x="75" y="130"/>
                  <a:pt x="75" y="132"/>
                </a:cubicBezTo>
                <a:cubicBezTo>
                  <a:pt x="75" y="138"/>
                  <a:pt x="73" y="143"/>
                  <a:pt x="68" y="146"/>
                </a:cubicBezTo>
                <a:cubicBezTo>
                  <a:pt x="64" y="149"/>
                  <a:pt x="59" y="150"/>
                  <a:pt x="53" y="150"/>
                </a:cubicBezTo>
                <a:cubicBezTo>
                  <a:pt x="50" y="150"/>
                  <a:pt x="47" y="150"/>
                  <a:pt x="44" y="150"/>
                </a:cubicBezTo>
                <a:cubicBezTo>
                  <a:pt x="35" y="148"/>
                  <a:pt x="26" y="143"/>
                  <a:pt x="17" y="136"/>
                </a:cubicBezTo>
                <a:cubicBezTo>
                  <a:pt x="17" y="136"/>
                  <a:pt x="17" y="136"/>
                  <a:pt x="17" y="136"/>
                </a:cubicBezTo>
                <a:cubicBezTo>
                  <a:pt x="17" y="135"/>
                  <a:pt x="16" y="134"/>
                  <a:pt x="15" y="135"/>
                </a:cubicBezTo>
                <a:cubicBezTo>
                  <a:pt x="13" y="135"/>
                  <a:pt x="13" y="135"/>
                  <a:pt x="12" y="136"/>
                </a:cubicBezTo>
                <a:cubicBezTo>
                  <a:pt x="1" y="151"/>
                  <a:pt x="1" y="151"/>
                  <a:pt x="1" y="151"/>
                </a:cubicBezTo>
                <a:cubicBezTo>
                  <a:pt x="0" y="152"/>
                  <a:pt x="0" y="154"/>
                  <a:pt x="1" y="155"/>
                </a:cubicBezTo>
                <a:cubicBezTo>
                  <a:pt x="1" y="156"/>
                  <a:pt x="2" y="156"/>
                  <a:pt x="3" y="157"/>
                </a:cubicBezTo>
                <a:cubicBezTo>
                  <a:pt x="4" y="158"/>
                  <a:pt x="5" y="160"/>
                  <a:pt x="8" y="161"/>
                </a:cubicBezTo>
                <a:cubicBezTo>
                  <a:pt x="10" y="163"/>
                  <a:pt x="13" y="165"/>
                  <a:pt x="16" y="167"/>
                </a:cubicBezTo>
                <a:cubicBezTo>
                  <a:pt x="19" y="168"/>
                  <a:pt x="23" y="170"/>
                  <a:pt x="27" y="172"/>
                </a:cubicBezTo>
                <a:cubicBezTo>
                  <a:pt x="32" y="173"/>
                  <a:pt x="37" y="174"/>
                  <a:pt x="42" y="175"/>
                </a:cubicBezTo>
                <a:cubicBezTo>
                  <a:pt x="42" y="195"/>
                  <a:pt x="42" y="195"/>
                  <a:pt x="42" y="195"/>
                </a:cubicBezTo>
                <a:cubicBezTo>
                  <a:pt x="42" y="195"/>
                  <a:pt x="42" y="196"/>
                  <a:pt x="43" y="197"/>
                </a:cubicBezTo>
                <a:cubicBezTo>
                  <a:pt x="43" y="198"/>
                  <a:pt x="44" y="198"/>
                  <a:pt x="45" y="198"/>
                </a:cubicBezTo>
                <a:cubicBezTo>
                  <a:pt x="60" y="198"/>
                  <a:pt x="60" y="198"/>
                  <a:pt x="60" y="198"/>
                </a:cubicBezTo>
                <a:cubicBezTo>
                  <a:pt x="61" y="198"/>
                  <a:pt x="62" y="198"/>
                  <a:pt x="63" y="197"/>
                </a:cubicBezTo>
                <a:cubicBezTo>
                  <a:pt x="63" y="196"/>
                  <a:pt x="64" y="196"/>
                  <a:pt x="64" y="195"/>
                </a:cubicBezTo>
                <a:cubicBezTo>
                  <a:pt x="64" y="175"/>
                  <a:pt x="64" y="175"/>
                  <a:pt x="64" y="175"/>
                </a:cubicBezTo>
                <a:cubicBezTo>
                  <a:pt x="75" y="173"/>
                  <a:pt x="85" y="168"/>
                  <a:pt x="92" y="160"/>
                </a:cubicBezTo>
                <a:cubicBezTo>
                  <a:pt x="99" y="152"/>
                  <a:pt x="103" y="142"/>
                  <a:pt x="103" y="131"/>
                </a:cubicBezTo>
                <a:cubicBezTo>
                  <a:pt x="103" y="127"/>
                  <a:pt x="103" y="124"/>
                  <a:pt x="102" y="120"/>
                </a:cubicBezTo>
                <a:close/>
                <a:moveTo>
                  <a:pt x="102" y="120"/>
                </a:moveTo>
                <a:cubicBezTo>
                  <a:pt x="102" y="120"/>
                  <a:pt x="102" y="120"/>
                  <a:pt x="102" y="120"/>
                </a:cubicBezTo>
              </a:path>
            </a:pathLst>
          </a:custGeom>
          <a:solidFill>
            <a:srgbClr val="22EDFE"/>
          </a:solidFill>
          <a:ln w="19050" cap="flat" cmpd="sng">
            <a:noFill/>
            <a:prstDash val="solid"/>
            <a:headEnd type="none" w="med" len="med"/>
            <a:tailEnd type="none" w="med" len="med"/>
          </a:ln>
        </p:spPr>
        <p:txBody>
          <a:bodyPr/>
          <a:lstStyle/>
          <a:p>
            <a:endParaRPr lang="zh-CN" altLang="en-US" sz="2400">
              <a:solidFill>
                <a:schemeClr val="bg1"/>
              </a:solidFill>
              <a:cs typeface="+mn-ea"/>
              <a:sym typeface="+mn-lt"/>
            </a:endParaRPr>
          </a:p>
        </p:txBody>
      </p:sp>
      <p:sp>
        <p:nvSpPr>
          <p:cNvPr id="20" name="TextBox 29"/>
          <p:cNvSpPr txBox="1"/>
          <p:nvPr/>
        </p:nvSpPr>
        <p:spPr>
          <a:xfrm>
            <a:off x="4249340" y="459886"/>
            <a:ext cx="3693319" cy="553998"/>
          </a:xfrm>
          <a:prstGeom prst="rect">
            <a:avLst/>
          </a:prstGeom>
          <a:noFill/>
        </p:spPr>
        <p:txBody>
          <a:bodyPr wrap="none" lIns="0" tIns="0" rIns="0" bIns="0" rtlCol="0">
            <a:spAutoFit/>
          </a:bodyPr>
          <a:lstStyle/>
          <a:p>
            <a:r>
              <a:rPr lang="zh-CN" altLang="en-US" sz="3600" b="1" dirty="0">
                <a:solidFill>
                  <a:schemeClr val="bg1"/>
                </a:solidFill>
                <a:cs typeface="+mn-ea"/>
                <a:sym typeface="+mn-lt"/>
              </a:rPr>
              <a:t>输入本页标题内容</a:t>
            </a:r>
            <a:endParaRPr lang="en-US" sz="3600" b="1" dirty="0">
              <a:solidFill>
                <a:schemeClr val="bg1"/>
              </a:solidFill>
              <a:cs typeface="+mn-ea"/>
              <a:sym typeface="+mn-lt"/>
            </a:endParaRPr>
          </a:p>
        </p:txBody>
      </p:sp>
      <p:cxnSp>
        <p:nvCxnSpPr>
          <p:cNvPr id="21" name="Straight Connector 30"/>
          <p:cNvCxnSpPr/>
          <p:nvPr/>
        </p:nvCxnSpPr>
        <p:spPr>
          <a:xfrm>
            <a:off x="5590523" y="1195369"/>
            <a:ext cx="101095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p:nvPr/>
        </p:nvSpPr>
        <p:spPr bwMode="auto">
          <a:xfrm>
            <a:off x="-31751" y="2192337"/>
            <a:ext cx="12261851" cy="1936751"/>
          </a:xfrm>
          <a:prstGeom prst="rect">
            <a:avLst/>
          </a:prstGeom>
          <a:solidFill>
            <a:srgbClr val="22EDFE"/>
          </a:solidFill>
          <a:ln>
            <a:noFill/>
          </a:ln>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chemeClr val="accent5">
                  <a:lumMod val="50000"/>
                </a:schemeClr>
              </a:solidFill>
              <a:cs typeface="+mn-ea"/>
              <a:sym typeface="+mn-lt"/>
            </a:endParaRPr>
          </a:p>
        </p:txBody>
      </p:sp>
      <p:sp>
        <p:nvSpPr>
          <p:cNvPr id="3" name="Rectangle 7"/>
          <p:cNvSpPr/>
          <p:nvPr/>
        </p:nvSpPr>
        <p:spPr bwMode="auto">
          <a:xfrm>
            <a:off x="870997" y="2309812"/>
            <a:ext cx="609600" cy="144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465">
                <a:solidFill>
                  <a:schemeClr val="bg1"/>
                </a:solidFill>
                <a:cs typeface="+mn-ea"/>
                <a:sym typeface="+mn-lt"/>
              </a:rPr>
              <a:t>1</a:t>
            </a:r>
          </a:p>
        </p:txBody>
      </p:sp>
      <p:grpSp>
        <p:nvGrpSpPr>
          <p:cNvPr id="4" name="Group 8"/>
          <p:cNvGrpSpPr/>
          <p:nvPr/>
        </p:nvGrpSpPr>
        <p:grpSpPr bwMode="auto">
          <a:xfrm>
            <a:off x="1805638" y="2652731"/>
            <a:ext cx="2378074" cy="1181100"/>
            <a:chOff x="0" y="0"/>
            <a:chExt cx="2620" cy="1488"/>
          </a:xfrm>
        </p:grpSpPr>
        <p:sp>
          <p:nvSpPr>
            <p:cNvPr id="25" name="Rectangle 9"/>
            <p:cNvSpPr/>
            <p:nvPr/>
          </p:nvSpPr>
          <p:spPr bwMode="auto">
            <a:xfrm>
              <a:off x="4" y="0"/>
              <a:ext cx="26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dirty="0">
                  <a:solidFill>
                    <a:schemeClr val="bg1"/>
                  </a:solidFill>
                  <a:cs typeface="+mn-ea"/>
                  <a:sym typeface="+mn-lt"/>
                </a:rPr>
                <a:t>输入您的小标题</a:t>
              </a:r>
              <a:endParaRPr lang="en-US" dirty="0">
                <a:solidFill>
                  <a:schemeClr val="bg1"/>
                </a:solidFill>
                <a:cs typeface="+mn-ea"/>
                <a:sym typeface="+mn-lt"/>
              </a:endParaRPr>
            </a:p>
          </p:txBody>
        </p:sp>
        <p:sp>
          <p:nvSpPr>
            <p:cNvPr id="26" name="Rectangle 10"/>
            <p:cNvSpPr/>
            <p:nvPr/>
          </p:nvSpPr>
          <p:spPr bwMode="auto">
            <a:xfrm>
              <a:off x="0" y="424"/>
              <a:ext cx="2616" cy="1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US" sz="1050" dirty="0">
                  <a:solidFill>
                    <a:schemeClr val="bg1"/>
                  </a:solidFill>
                  <a:cs typeface="+mn-ea"/>
                  <a:sym typeface="+mn-lt"/>
                </a:rPr>
                <a:t>Lorem ipsum dolor sit </a:t>
              </a:r>
              <a:r>
                <a:rPr lang="en-US" sz="1050" dirty="0" err="1">
                  <a:solidFill>
                    <a:schemeClr val="bg1"/>
                  </a:solidFill>
                  <a:cs typeface="+mn-ea"/>
                  <a:sym typeface="+mn-lt"/>
                </a:rPr>
                <a:t>amet</a:t>
              </a:r>
              <a:r>
                <a:rPr lang="en-US" sz="1050" dirty="0">
                  <a:solidFill>
                    <a:schemeClr val="bg1"/>
                  </a:solidFill>
                  <a:cs typeface="+mn-ea"/>
                  <a:sym typeface="+mn-lt"/>
                </a:rPr>
                <a:t>, no </a:t>
              </a:r>
              <a:r>
                <a:rPr lang="en-US" sz="1050" dirty="0" err="1">
                  <a:solidFill>
                    <a:schemeClr val="bg1"/>
                  </a:solidFill>
                  <a:cs typeface="+mn-ea"/>
                  <a:sym typeface="+mn-lt"/>
                </a:rPr>
                <a:t>pri</a:t>
              </a:r>
              <a:r>
                <a:rPr lang="en-US" sz="1050" dirty="0">
                  <a:solidFill>
                    <a:schemeClr val="bg1"/>
                  </a:solidFill>
                  <a:cs typeface="+mn-ea"/>
                  <a:sym typeface="+mn-lt"/>
                </a:rPr>
                <a:t> modo </a:t>
              </a:r>
              <a:r>
                <a:rPr lang="en-US" sz="1050" dirty="0" err="1">
                  <a:solidFill>
                    <a:schemeClr val="bg1"/>
                  </a:solidFill>
                  <a:cs typeface="+mn-ea"/>
                  <a:sym typeface="+mn-lt"/>
                </a:rPr>
                <a:t>agam</a:t>
              </a:r>
              <a:r>
                <a:rPr lang="en-US" sz="1050" dirty="0">
                  <a:solidFill>
                    <a:schemeClr val="bg1"/>
                  </a:solidFill>
                  <a:cs typeface="+mn-ea"/>
                  <a:sym typeface="+mn-lt"/>
                </a:rPr>
                <a:t> facer, </a:t>
              </a:r>
              <a:r>
                <a:rPr lang="en-US" sz="1050" dirty="0" err="1">
                  <a:solidFill>
                    <a:schemeClr val="bg1"/>
                  </a:solidFill>
                  <a:cs typeface="+mn-ea"/>
                  <a:sym typeface="+mn-lt"/>
                </a:rPr>
                <a:t>timeam</a:t>
              </a:r>
              <a:r>
                <a:rPr lang="en-US" sz="1050" dirty="0">
                  <a:solidFill>
                    <a:schemeClr val="bg1"/>
                  </a:solidFill>
                  <a:cs typeface="+mn-ea"/>
                  <a:sym typeface="+mn-lt"/>
                </a:rPr>
                <a:t> </a:t>
              </a:r>
              <a:r>
                <a:rPr lang="en-US" sz="1050" dirty="0" err="1">
                  <a:solidFill>
                    <a:schemeClr val="bg1"/>
                  </a:solidFill>
                  <a:cs typeface="+mn-ea"/>
                  <a:sym typeface="+mn-lt"/>
                </a:rPr>
                <a:t>adolescens</a:t>
              </a:r>
              <a:r>
                <a:rPr lang="en-US" sz="1050" dirty="0">
                  <a:solidFill>
                    <a:schemeClr val="bg1"/>
                  </a:solidFill>
                  <a:cs typeface="+mn-ea"/>
                  <a:sym typeface="+mn-lt"/>
                </a:rPr>
                <a:t> </a:t>
              </a:r>
              <a:r>
                <a:rPr lang="en-US" sz="1050" dirty="0" err="1">
                  <a:solidFill>
                    <a:schemeClr val="bg1"/>
                  </a:solidFill>
                  <a:cs typeface="+mn-ea"/>
                  <a:sym typeface="+mn-lt"/>
                </a:rPr>
                <a:t>ei</a:t>
              </a:r>
              <a:r>
                <a:rPr lang="en-US" sz="1050" dirty="0">
                  <a:solidFill>
                    <a:schemeClr val="bg1"/>
                  </a:solidFill>
                  <a:cs typeface="+mn-ea"/>
                  <a:sym typeface="+mn-lt"/>
                </a:rPr>
                <a:t> sit, </a:t>
              </a:r>
              <a:r>
                <a:rPr lang="en-US" sz="1050" dirty="0" err="1">
                  <a:solidFill>
                    <a:schemeClr val="bg1"/>
                  </a:solidFill>
                  <a:cs typeface="+mn-ea"/>
                  <a:sym typeface="+mn-lt"/>
                </a:rPr>
                <a:t>eos</a:t>
              </a:r>
              <a:r>
                <a:rPr lang="en-US" sz="1050" dirty="0">
                  <a:solidFill>
                    <a:schemeClr val="bg1"/>
                  </a:solidFill>
                  <a:cs typeface="+mn-ea"/>
                  <a:sym typeface="+mn-lt"/>
                </a:rPr>
                <a:t> autem laude ne. </a:t>
              </a:r>
              <a:r>
                <a:rPr lang="en-US" sz="1050" dirty="0" err="1">
                  <a:solidFill>
                    <a:schemeClr val="bg1"/>
                  </a:solidFill>
                  <a:cs typeface="+mn-ea"/>
                  <a:sym typeface="+mn-lt"/>
                </a:rPr>
                <a:t>Tota</a:t>
              </a:r>
              <a:r>
                <a:rPr lang="en-US" sz="1050" dirty="0">
                  <a:solidFill>
                    <a:schemeClr val="bg1"/>
                  </a:solidFill>
                  <a:cs typeface="+mn-ea"/>
                  <a:sym typeface="+mn-lt"/>
                </a:rPr>
                <a:t> partem </a:t>
              </a:r>
              <a:r>
                <a:rPr lang="en-US" sz="1050" dirty="0" err="1">
                  <a:solidFill>
                    <a:schemeClr val="bg1"/>
                  </a:solidFill>
                  <a:cs typeface="+mn-ea"/>
                  <a:sym typeface="+mn-lt"/>
                </a:rPr>
                <a:t>elaboraret</a:t>
              </a:r>
              <a:r>
                <a:rPr lang="en-US" sz="1050" dirty="0">
                  <a:solidFill>
                    <a:schemeClr val="bg1"/>
                  </a:solidFill>
                  <a:cs typeface="+mn-ea"/>
                  <a:sym typeface="+mn-lt"/>
                </a:rPr>
                <a:t> </a:t>
              </a:r>
              <a:r>
                <a:rPr lang="en-US" sz="1050" dirty="0" err="1">
                  <a:solidFill>
                    <a:schemeClr val="bg1"/>
                  </a:solidFill>
                  <a:cs typeface="+mn-ea"/>
                  <a:sym typeface="+mn-lt"/>
                </a:rPr>
                <a:t>ius</a:t>
              </a:r>
              <a:r>
                <a:rPr lang="en-US" sz="1050" dirty="0">
                  <a:solidFill>
                    <a:schemeClr val="bg1"/>
                  </a:solidFill>
                  <a:cs typeface="+mn-ea"/>
                  <a:sym typeface="+mn-lt"/>
                </a:rPr>
                <a:t> ex his </a:t>
              </a:r>
              <a:r>
                <a:rPr lang="en-US" sz="1050" dirty="0" err="1">
                  <a:solidFill>
                    <a:schemeClr val="bg1"/>
                  </a:solidFill>
                  <a:cs typeface="+mn-ea"/>
                  <a:sym typeface="+mn-lt"/>
                </a:rPr>
                <a:t>insolens</a:t>
              </a:r>
              <a:r>
                <a:rPr lang="en-US" sz="1050" dirty="0">
                  <a:solidFill>
                    <a:schemeClr val="bg1"/>
                  </a:solidFill>
                  <a:cs typeface="+mn-ea"/>
                  <a:sym typeface="+mn-lt"/>
                </a:rPr>
                <a:t> </a:t>
              </a:r>
              <a:r>
                <a:rPr lang="en-US" sz="1050" dirty="0" err="1">
                  <a:solidFill>
                    <a:schemeClr val="bg1"/>
                  </a:solidFill>
                  <a:cs typeface="+mn-ea"/>
                  <a:sym typeface="+mn-lt"/>
                </a:rPr>
                <a:t>liberavisse</a:t>
              </a:r>
              <a:r>
                <a:rPr lang="en-US" sz="1050" dirty="0">
                  <a:solidFill>
                    <a:schemeClr val="bg1"/>
                  </a:solidFill>
                  <a:cs typeface="+mn-ea"/>
                  <a:sym typeface="+mn-lt"/>
                </a:rPr>
                <a:t> ex</a:t>
              </a:r>
            </a:p>
          </p:txBody>
        </p:sp>
      </p:grpSp>
      <p:sp>
        <p:nvSpPr>
          <p:cNvPr id="5" name="Rectangle 11"/>
          <p:cNvSpPr/>
          <p:nvPr/>
        </p:nvSpPr>
        <p:spPr bwMode="auto">
          <a:xfrm>
            <a:off x="4477797" y="2309812"/>
            <a:ext cx="609600" cy="144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465" dirty="0">
                <a:solidFill>
                  <a:schemeClr val="bg1"/>
                </a:solidFill>
                <a:cs typeface="+mn-ea"/>
                <a:sym typeface="+mn-lt"/>
              </a:rPr>
              <a:t>2</a:t>
            </a:r>
          </a:p>
        </p:txBody>
      </p:sp>
      <p:grpSp>
        <p:nvGrpSpPr>
          <p:cNvPr id="6" name="Group 12"/>
          <p:cNvGrpSpPr/>
          <p:nvPr/>
        </p:nvGrpSpPr>
        <p:grpSpPr bwMode="auto">
          <a:xfrm>
            <a:off x="5412438" y="2652731"/>
            <a:ext cx="2378074" cy="1181100"/>
            <a:chOff x="0" y="0"/>
            <a:chExt cx="2620" cy="1488"/>
          </a:xfrm>
        </p:grpSpPr>
        <p:sp>
          <p:nvSpPr>
            <p:cNvPr id="23" name="Rectangle 13"/>
            <p:cNvSpPr/>
            <p:nvPr/>
          </p:nvSpPr>
          <p:spPr bwMode="auto">
            <a:xfrm>
              <a:off x="4" y="0"/>
              <a:ext cx="26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cs typeface="+mn-ea"/>
                  <a:sym typeface="+mn-lt"/>
                </a:rPr>
                <a:t>输入您的小标题</a:t>
              </a:r>
            </a:p>
          </p:txBody>
        </p:sp>
        <p:sp>
          <p:nvSpPr>
            <p:cNvPr id="24" name="Rectangle 14"/>
            <p:cNvSpPr/>
            <p:nvPr/>
          </p:nvSpPr>
          <p:spPr bwMode="auto">
            <a:xfrm>
              <a:off x="0" y="424"/>
              <a:ext cx="2616" cy="1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US" sz="1050">
                  <a:solidFill>
                    <a:schemeClr val="bg1"/>
                  </a:solidFill>
                  <a:cs typeface="+mn-ea"/>
                  <a:sym typeface="+mn-lt"/>
                </a:rPr>
                <a:t>Lorem ipsum dolor sit amet, no pri modo agam facer, timeam adolescens ei sit, eos autem laude ne. Tota partem elaboraret ius ex his insolens liberavisse ex</a:t>
              </a:r>
            </a:p>
          </p:txBody>
        </p:sp>
      </p:grpSp>
      <p:sp>
        <p:nvSpPr>
          <p:cNvPr id="7" name="Rectangle 15"/>
          <p:cNvSpPr/>
          <p:nvPr/>
        </p:nvSpPr>
        <p:spPr bwMode="auto">
          <a:xfrm>
            <a:off x="8071897" y="2309812"/>
            <a:ext cx="609600" cy="144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465" dirty="0">
                <a:solidFill>
                  <a:schemeClr val="bg1"/>
                </a:solidFill>
                <a:cs typeface="+mn-ea"/>
                <a:sym typeface="+mn-lt"/>
              </a:rPr>
              <a:t>3</a:t>
            </a:r>
          </a:p>
        </p:txBody>
      </p:sp>
      <p:grpSp>
        <p:nvGrpSpPr>
          <p:cNvPr id="8" name="Group 16"/>
          <p:cNvGrpSpPr/>
          <p:nvPr/>
        </p:nvGrpSpPr>
        <p:grpSpPr bwMode="auto">
          <a:xfrm>
            <a:off x="9006538" y="2652731"/>
            <a:ext cx="2378074" cy="1181100"/>
            <a:chOff x="0" y="0"/>
            <a:chExt cx="2620" cy="1488"/>
          </a:xfrm>
        </p:grpSpPr>
        <p:sp>
          <p:nvSpPr>
            <p:cNvPr id="21" name="Rectangle 17"/>
            <p:cNvSpPr/>
            <p:nvPr/>
          </p:nvSpPr>
          <p:spPr bwMode="auto">
            <a:xfrm>
              <a:off x="4" y="0"/>
              <a:ext cx="26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cs typeface="+mn-ea"/>
                  <a:sym typeface="+mn-lt"/>
                </a:rPr>
                <a:t>输入您的小标题</a:t>
              </a:r>
            </a:p>
          </p:txBody>
        </p:sp>
        <p:sp>
          <p:nvSpPr>
            <p:cNvPr id="22" name="Rectangle 18"/>
            <p:cNvSpPr/>
            <p:nvPr/>
          </p:nvSpPr>
          <p:spPr bwMode="auto">
            <a:xfrm>
              <a:off x="0" y="424"/>
              <a:ext cx="2616" cy="1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US" sz="1050" dirty="0" err="1">
                  <a:solidFill>
                    <a:schemeClr val="bg1"/>
                  </a:solidFill>
                  <a:cs typeface="+mn-ea"/>
                  <a:sym typeface="+mn-lt"/>
                </a:rPr>
                <a:t>Lorem</a:t>
              </a:r>
              <a:r>
                <a:rPr lang="en-US" sz="1050" dirty="0">
                  <a:solidFill>
                    <a:schemeClr val="bg1"/>
                  </a:solidFill>
                  <a:cs typeface="+mn-ea"/>
                  <a:sym typeface="+mn-lt"/>
                </a:rPr>
                <a:t> </a:t>
              </a:r>
              <a:r>
                <a:rPr lang="en-US" sz="1050" dirty="0" err="1">
                  <a:solidFill>
                    <a:schemeClr val="bg1"/>
                  </a:solidFill>
                  <a:cs typeface="+mn-ea"/>
                  <a:sym typeface="+mn-lt"/>
                </a:rPr>
                <a:t>ipsum</a:t>
              </a:r>
              <a:r>
                <a:rPr lang="en-US" sz="1050" dirty="0">
                  <a:solidFill>
                    <a:schemeClr val="bg1"/>
                  </a:solidFill>
                  <a:cs typeface="+mn-ea"/>
                  <a:sym typeface="+mn-lt"/>
                </a:rPr>
                <a:t> dolor sit </a:t>
              </a:r>
              <a:r>
                <a:rPr lang="en-US" sz="1050" dirty="0" err="1">
                  <a:solidFill>
                    <a:schemeClr val="bg1"/>
                  </a:solidFill>
                  <a:cs typeface="+mn-ea"/>
                  <a:sym typeface="+mn-lt"/>
                </a:rPr>
                <a:t>amet</a:t>
              </a:r>
              <a:r>
                <a:rPr lang="en-US" sz="1050" dirty="0">
                  <a:solidFill>
                    <a:schemeClr val="bg1"/>
                  </a:solidFill>
                  <a:cs typeface="+mn-ea"/>
                  <a:sym typeface="+mn-lt"/>
                </a:rPr>
                <a:t>, no </a:t>
              </a:r>
              <a:r>
                <a:rPr lang="en-US" sz="1050" dirty="0" err="1">
                  <a:solidFill>
                    <a:schemeClr val="bg1"/>
                  </a:solidFill>
                  <a:cs typeface="+mn-ea"/>
                  <a:sym typeface="+mn-lt"/>
                </a:rPr>
                <a:t>pri</a:t>
              </a:r>
              <a:r>
                <a:rPr lang="en-US" sz="1050" dirty="0">
                  <a:solidFill>
                    <a:schemeClr val="bg1"/>
                  </a:solidFill>
                  <a:cs typeface="+mn-ea"/>
                  <a:sym typeface="+mn-lt"/>
                </a:rPr>
                <a:t> </a:t>
              </a:r>
              <a:r>
                <a:rPr lang="en-US" sz="1050" dirty="0" err="1">
                  <a:solidFill>
                    <a:schemeClr val="bg1"/>
                  </a:solidFill>
                  <a:cs typeface="+mn-ea"/>
                  <a:sym typeface="+mn-lt"/>
                </a:rPr>
                <a:t>modo</a:t>
              </a:r>
              <a:r>
                <a:rPr lang="en-US" sz="1050" dirty="0">
                  <a:solidFill>
                    <a:schemeClr val="bg1"/>
                  </a:solidFill>
                  <a:cs typeface="+mn-ea"/>
                  <a:sym typeface="+mn-lt"/>
                </a:rPr>
                <a:t> </a:t>
              </a:r>
              <a:r>
                <a:rPr lang="en-US" sz="1050" dirty="0" err="1">
                  <a:solidFill>
                    <a:schemeClr val="bg1"/>
                  </a:solidFill>
                  <a:cs typeface="+mn-ea"/>
                  <a:sym typeface="+mn-lt"/>
                </a:rPr>
                <a:t>agam</a:t>
              </a:r>
              <a:r>
                <a:rPr lang="en-US" sz="1050" dirty="0">
                  <a:solidFill>
                    <a:schemeClr val="bg1"/>
                  </a:solidFill>
                  <a:cs typeface="+mn-ea"/>
                  <a:sym typeface="+mn-lt"/>
                </a:rPr>
                <a:t> facer, </a:t>
              </a:r>
              <a:r>
                <a:rPr lang="en-US" sz="1050" dirty="0" err="1">
                  <a:solidFill>
                    <a:schemeClr val="bg1"/>
                  </a:solidFill>
                  <a:cs typeface="+mn-ea"/>
                  <a:sym typeface="+mn-lt"/>
                </a:rPr>
                <a:t>timeam</a:t>
              </a:r>
              <a:r>
                <a:rPr lang="en-US" sz="1050" dirty="0">
                  <a:solidFill>
                    <a:schemeClr val="bg1"/>
                  </a:solidFill>
                  <a:cs typeface="+mn-ea"/>
                  <a:sym typeface="+mn-lt"/>
                </a:rPr>
                <a:t> </a:t>
              </a:r>
              <a:r>
                <a:rPr lang="en-US" sz="1050" dirty="0" err="1">
                  <a:solidFill>
                    <a:schemeClr val="bg1"/>
                  </a:solidFill>
                  <a:cs typeface="+mn-ea"/>
                  <a:sym typeface="+mn-lt"/>
                </a:rPr>
                <a:t>adolescens</a:t>
              </a:r>
              <a:r>
                <a:rPr lang="en-US" sz="1050" dirty="0">
                  <a:solidFill>
                    <a:schemeClr val="bg1"/>
                  </a:solidFill>
                  <a:cs typeface="+mn-ea"/>
                  <a:sym typeface="+mn-lt"/>
                </a:rPr>
                <a:t> </a:t>
              </a:r>
              <a:r>
                <a:rPr lang="en-US" sz="1050" dirty="0" err="1">
                  <a:solidFill>
                    <a:schemeClr val="bg1"/>
                  </a:solidFill>
                  <a:cs typeface="+mn-ea"/>
                  <a:sym typeface="+mn-lt"/>
                </a:rPr>
                <a:t>ei</a:t>
              </a:r>
              <a:r>
                <a:rPr lang="en-US" sz="1050" dirty="0">
                  <a:solidFill>
                    <a:schemeClr val="bg1"/>
                  </a:solidFill>
                  <a:cs typeface="+mn-ea"/>
                  <a:sym typeface="+mn-lt"/>
                </a:rPr>
                <a:t> sit, </a:t>
              </a:r>
              <a:r>
                <a:rPr lang="en-US" sz="1050" dirty="0" err="1">
                  <a:solidFill>
                    <a:schemeClr val="bg1"/>
                  </a:solidFill>
                  <a:cs typeface="+mn-ea"/>
                  <a:sym typeface="+mn-lt"/>
                </a:rPr>
                <a:t>eos</a:t>
              </a:r>
              <a:r>
                <a:rPr lang="en-US" sz="1050" dirty="0">
                  <a:solidFill>
                    <a:schemeClr val="bg1"/>
                  </a:solidFill>
                  <a:cs typeface="+mn-ea"/>
                  <a:sym typeface="+mn-lt"/>
                </a:rPr>
                <a:t> </a:t>
              </a:r>
              <a:r>
                <a:rPr lang="en-US" sz="1050" dirty="0" err="1">
                  <a:solidFill>
                    <a:schemeClr val="bg1"/>
                  </a:solidFill>
                  <a:cs typeface="+mn-ea"/>
                  <a:sym typeface="+mn-lt"/>
                </a:rPr>
                <a:t>autem</a:t>
              </a:r>
              <a:r>
                <a:rPr lang="en-US" sz="1050" dirty="0">
                  <a:solidFill>
                    <a:schemeClr val="bg1"/>
                  </a:solidFill>
                  <a:cs typeface="+mn-ea"/>
                  <a:sym typeface="+mn-lt"/>
                </a:rPr>
                <a:t> laude ne. </a:t>
              </a:r>
              <a:r>
                <a:rPr lang="en-US" sz="1050" dirty="0" err="1">
                  <a:solidFill>
                    <a:schemeClr val="bg1"/>
                  </a:solidFill>
                  <a:cs typeface="+mn-ea"/>
                  <a:sym typeface="+mn-lt"/>
                </a:rPr>
                <a:t>Tota</a:t>
              </a:r>
              <a:r>
                <a:rPr lang="en-US" sz="1050" dirty="0">
                  <a:solidFill>
                    <a:schemeClr val="bg1"/>
                  </a:solidFill>
                  <a:cs typeface="+mn-ea"/>
                  <a:sym typeface="+mn-lt"/>
                </a:rPr>
                <a:t> </a:t>
              </a:r>
              <a:r>
                <a:rPr lang="en-US" sz="1050" dirty="0" err="1">
                  <a:solidFill>
                    <a:schemeClr val="bg1"/>
                  </a:solidFill>
                  <a:cs typeface="+mn-ea"/>
                  <a:sym typeface="+mn-lt"/>
                </a:rPr>
                <a:t>partem</a:t>
              </a:r>
              <a:r>
                <a:rPr lang="en-US" sz="1050" dirty="0">
                  <a:solidFill>
                    <a:schemeClr val="bg1"/>
                  </a:solidFill>
                  <a:cs typeface="+mn-ea"/>
                  <a:sym typeface="+mn-lt"/>
                </a:rPr>
                <a:t> </a:t>
              </a:r>
              <a:r>
                <a:rPr lang="en-US" sz="1050" dirty="0" err="1">
                  <a:solidFill>
                    <a:schemeClr val="bg1"/>
                  </a:solidFill>
                  <a:cs typeface="+mn-ea"/>
                  <a:sym typeface="+mn-lt"/>
                </a:rPr>
                <a:t>elaboraret</a:t>
              </a:r>
              <a:r>
                <a:rPr lang="en-US" sz="1050" dirty="0">
                  <a:solidFill>
                    <a:schemeClr val="bg1"/>
                  </a:solidFill>
                  <a:cs typeface="+mn-ea"/>
                  <a:sym typeface="+mn-lt"/>
                </a:rPr>
                <a:t> </a:t>
              </a:r>
              <a:r>
                <a:rPr lang="en-US" sz="1050" dirty="0" err="1">
                  <a:solidFill>
                    <a:schemeClr val="bg1"/>
                  </a:solidFill>
                  <a:cs typeface="+mn-ea"/>
                  <a:sym typeface="+mn-lt"/>
                </a:rPr>
                <a:t>ius</a:t>
              </a:r>
              <a:r>
                <a:rPr lang="en-US" sz="1050" dirty="0">
                  <a:solidFill>
                    <a:schemeClr val="bg1"/>
                  </a:solidFill>
                  <a:cs typeface="+mn-ea"/>
                  <a:sym typeface="+mn-lt"/>
                </a:rPr>
                <a:t> ex his </a:t>
              </a:r>
              <a:r>
                <a:rPr lang="en-US" sz="1050" dirty="0" err="1">
                  <a:solidFill>
                    <a:schemeClr val="bg1"/>
                  </a:solidFill>
                  <a:cs typeface="+mn-ea"/>
                  <a:sym typeface="+mn-lt"/>
                </a:rPr>
                <a:t>insolens</a:t>
              </a:r>
              <a:r>
                <a:rPr lang="en-US" sz="1050" dirty="0">
                  <a:solidFill>
                    <a:schemeClr val="bg1"/>
                  </a:solidFill>
                  <a:cs typeface="+mn-ea"/>
                  <a:sym typeface="+mn-lt"/>
                </a:rPr>
                <a:t> </a:t>
              </a:r>
              <a:r>
                <a:rPr lang="en-US" sz="1050" dirty="0" err="1">
                  <a:solidFill>
                    <a:schemeClr val="bg1"/>
                  </a:solidFill>
                  <a:cs typeface="+mn-ea"/>
                  <a:sym typeface="+mn-lt"/>
                </a:rPr>
                <a:t>liberavisse</a:t>
              </a:r>
              <a:r>
                <a:rPr lang="en-US" sz="1050" dirty="0">
                  <a:solidFill>
                    <a:schemeClr val="bg1"/>
                  </a:solidFill>
                  <a:cs typeface="+mn-ea"/>
                  <a:sym typeface="+mn-lt"/>
                </a:rPr>
                <a:t> ex</a:t>
              </a:r>
            </a:p>
          </p:txBody>
        </p:sp>
      </p:grpSp>
      <p:sp>
        <p:nvSpPr>
          <p:cNvPr id="9" name="Rectangle 19"/>
          <p:cNvSpPr/>
          <p:nvPr/>
        </p:nvSpPr>
        <p:spPr bwMode="auto">
          <a:xfrm>
            <a:off x="870997" y="4138612"/>
            <a:ext cx="609600" cy="144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465" dirty="0">
                <a:solidFill>
                  <a:schemeClr val="bg1"/>
                </a:solidFill>
                <a:cs typeface="+mn-ea"/>
                <a:sym typeface="+mn-lt"/>
              </a:rPr>
              <a:t>4</a:t>
            </a:r>
          </a:p>
        </p:txBody>
      </p:sp>
      <p:grpSp>
        <p:nvGrpSpPr>
          <p:cNvPr id="10" name="Group 20"/>
          <p:cNvGrpSpPr/>
          <p:nvPr/>
        </p:nvGrpSpPr>
        <p:grpSpPr bwMode="auto">
          <a:xfrm>
            <a:off x="1805638" y="4481531"/>
            <a:ext cx="2378074" cy="1181100"/>
            <a:chOff x="0" y="0"/>
            <a:chExt cx="2620" cy="1488"/>
          </a:xfrm>
        </p:grpSpPr>
        <p:sp>
          <p:nvSpPr>
            <p:cNvPr id="19" name="Rectangle 21"/>
            <p:cNvSpPr/>
            <p:nvPr/>
          </p:nvSpPr>
          <p:spPr bwMode="auto">
            <a:xfrm>
              <a:off x="4" y="0"/>
              <a:ext cx="26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cs typeface="+mn-ea"/>
                  <a:sym typeface="+mn-lt"/>
                </a:rPr>
                <a:t>输入您的小标题</a:t>
              </a:r>
            </a:p>
          </p:txBody>
        </p:sp>
        <p:sp>
          <p:nvSpPr>
            <p:cNvPr id="20" name="Rectangle 22"/>
            <p:cNvSpPr/>
            <p:nvPr/>
          </p:nvSpPr>
          <p:spPr bwMode="auto">
            <a:xfrm>
              <a:off x="0" y="424"/>
              <a:ext cx="2616" cy="1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US" sz="1050" dirty="0">
                  <a:solidFill>
                    <a:schemeClr val="bg1"/>
                  </a:solidFill>
                  <a:cs typeface="+mn-ea"/>
                  <a:sym typeface="+mn-lt"/>
                </a:rPr>
                <a:t>Lorem ipsum dolor sit </a:t>
              </a:r>
              <a:r>
                <a:rPr lang="en-US" sz="1050" dirty="0" err="1">
                  <a:solidFill>
                    <a:schemeClr val="bg1"/>
                  </a:solidFill>
                  <a:cs typeface="+mn-ea"/>
                  <a:sym typeface="+mn-lt"/>
                </a:rPr>
                <a:t>amet</a:t>
              </a:r>
              <a:r>
                <a:rPr lang="en-US" sz="1050" dirty="0">
                  <a:solidFill>
                    <a:schemeClr val="bg1"/>
                  </a:solidFill>
                  <a:cs typeface="+mn-ea"/>
                  <a:sym typeface="+mn-lt"/>
                </a:rPr>
                <a:t>, no </a:t>
              </a:r>
              <a:r>
                <a:rPr lang="en-US" sz="1050" dirty="0" err="1">
                  <a:solidFill>
                    <a:schemeClr val="bg1"/>
                  </a:solidFill>
                  <a:cs typeface="+mn-ea"/>
                  <a:sym typeface="+mn-lt"/>
                </a:rPr>
                <a:t>pri</a:t>
              </a:r>
              <a:r>
                <a:rPr lang="en-US" sz="1050" dirty="0">
                  <a:solidFill>
                    <a:schemeClr val="bg1"/>
                  </a:solidFill>
                  <a:cs typeface="+mn-ea"/>
                  <a:sym typeface="+mn-lt"/>
                </a:rPr>
                <a:t> modo </a:t>
              </a:r>
              <a:r>
                <a:rPr lang="en-US" sz="1050" dirty="0" err="1">
                  <a:solidFill>
                    <a:schemeClr val="bg1"/>
                  </a:solidFill>
                  <a:cs typeface="+mn-ea"/>
                  <a:sym typeface="+mn-lt"/>
                </a:rPr>
                <a:t>agam</a:t>
              </a:r>
              <a:r>
                <a:rPr lang="en-US" sz="1050" dirty="0">
                  <a:solidFill>
                    <a:schemeClr val="bg1"/>
                  </a:solidFill>
                  <a:cs typeface="+mn-ea"/>
                  <a:sym typeface="+mn-lt"/>
                </a:rPr>
                <a:t> facer, </a:t>
              </a:r>
              <a:r>
                <a:rPr lang="en-US" sz="1050" dirty="0" err="1">
                  <a:solidFill>
                    <a:schemeClr val="bg1"/>
                  </a:solidFill>
                  <a:cs typeface="+mn-ea"/>
                  <a:sym typeface="+mn-lt"/>
                </a:rPr>
                <a:t>timeam</a:t>
              </a:r>
              <a:r>
                <a:rPr lang="en-US" sz="1050" dirty="0">
                  <a:solidFill>
                    <a:schemeClr val="bg1"/>
                  </a:solidFill>
                  <a:cs typeface="+mn-ea"/>
                  <a:sym typeface="+mn-lt"/>
                </a:rPr>
                <a:t> </a:t>
              </a:r>
              <a:r>
                <a:rPr lang="en-US" sz="1050" dirty="0" err="1">
                  <a:solidFill>
                    <a:schemeClr val="bg1"/>
                  </a:solidFill>
                  <a:cs typeface="+mn-ea"/>
                  <a:sym typeface="+mn-lt"/>
                </a:rPr>
                <a:t>adolescens</a:t>
              </a:r>
              <a:r>
                <a:rPr lang="en-US" sz="1050" dirty="0">
                  <a:solidFill>
                    <a:schemeClr val="bg1"/>
                  </a:solidFill>
                  <a:cs typeface="+mn-ea"/>
                  <a:sym typeface="+mn-lt"/>
                </a:rPr>
                <a:t> </a:t>
              </a:r>
              <a:r>
                <a:rPr lang="en-US" sz="1050" dirty="0" err="1">
                  <a:solidFill>
                    <a:schemeClr val="bg1"/>
                  </a:solidFill>
                  <a:cs typeface="+mn-ea"/>
                  <a:sym typeface="+mn-lt"/>
                </a:rPr>
                <a:t>ei</a:t>
              </a:r>
              <a:r>
                <a:rPr lang="en-US" sz="1050" dirty="0">
                  <a:solidFill>
                    <a:schemeClr val="bg1"/>
                  </a:solidFill>
                  <a:cs typeface="+mn-ea"/>
                  <a:sym typeface="+mn-lt"/>
                </a:rPr>
                <a:t> sit, </a:t>
              </a:r>
              <a:r>
                <a:rPr lang="en-US" sz="1050" dirty="0" err="1">
                  <a:solidFill>
                    <a:schemeClr val="bg1"/>
                  </a:solidFill>
                  <a:cs typeface="+mn-ea"/>
                  <a:sym typeface="+mn-lt"/>
                </a:rPr>
                <a:t>eos</a:t>
              </a:r>
              <a:r>
                <a:rPr lang="en-US" sz="1050" dirty="0">
                  <a:solidFill>
                    <a:schemeClr val="bg1"/>
                  </a:solidFill>
                  <a:cs typeface="+mn-ea"/>
                  <a:sym typeface="+mn-lt"/>
                </a:rPr>
                <a:t> </a:t>
              </a:r>
              <a:r>
                <a:rPr lang="en-US" sz="1050" dirty="0" err="1">
                  <a:solidFill>
                    <a:schemeClr val="bg1"/>
                  </a:solidFill>
                  <a:cs typeface="+mn-ea"/>
                  <a:sym typeface="+mn-lt"/>
                </a:rPr>
                <a:t>autem</a:t>
              </a:r>
              <a:r>
                <a:rPr lang="en-US" sz="1050" dirty="0">
                  <a:solidFill>
                    <a:schemeClr val="bg1"/>
                  </a:solidFill>
                  <a:cs typeface="+mn-ea"/>
                  <a:sym typeface="+mn-lt"/>
                </a:rPr>
                <a:t> laude ne. </a:t>
              </a:r>
              <a:r>
                <a:rPr lang="en-US" sz="1050" dirty="0" err="1">
                  <a:solidFill>
                    <a:schemeClr val="bg1"/>
                  </a:solidFill>
                  <a:cs typeface="+mn-ea"/>
                  <a:sym typeface="+mn-lt"/>
                </a:rPr>
                <a:t>Tota</a:t>
              </a:r>
              <a:r>
                <a:rPr lang="en-US" sz="1050" dirty="0">
                  <a:solidFill>
                    <a:schemeClr val="bg1"/>
                  </a:solidFill>
                  <a:cs typeface="+mn-ea"/>
                  <a:sym typeface="+mn-lt"/>
                </a:rPr>
                <a:t> partem </a:t>
              </a:r>
              <a:r>
                <a:rPr lang="en-US" sz="1050" dirty="0" err="1">
                  <a:solidFill>
                    <a:schemeClr val="bg1"/>
                  </a:solidFill>
                  <a:cs typeface="+mn-ea"/>
                  <a:sym typeface="+mn-lt"/>
                </a:rPr>
                <a:t>elaboraret</a:t>
              </a:r>
              <a:r>
                <a:rPr lang="en-US" sz="1050" dirty="0">
                  <a:solidFill>
                    <a:schemeClr val="bg1"/>
                  </a:solidFill>
                  <a:cs typeface="+mn-ea"/>
                  <a:sym typeface="+mn-lt"/>
                </a:rPr>
                <a:t> </a:t>
              </a:r>
              <a:r>
                <a:rPr lang="en-US" sz="1050" dirty="0" err="1">
                  <a:solidFill>
                    <a:schemeClr val="bg1"/>
                  </a:solidFill>
                  <a:cs typeface="+mn-ea"/>
                  <a:sym typeface="+mn-lt"/>
                </a:rPr>
                <a:t>ius</a:t>
              </a:r>
              <a:r>
                <a:rPr lang="en-US" sz="1050" dirty="0">
                  <a:solidFill>
                    <a:schemeClr val="bg1"/>
                  </a:solidFill>
                  <a:cs typeface="+mn-ea"/>
                  <a:sym typeface="+mn-lt"/>
                </a:rPr>
                <a:t> ex his </a:t>
              </a:r>
              <a:r>
                <a:rPr lang="en-US" sz="1050" dirty="0" err="1">
                  <a:solidFill>
                    <a:schemeClr val="bg1"/>
                  </a:solidFill>
                  <a:cs typeface="+mn-ea"/>
                  <a:sym typeface="+mn-lt"/>
                </a:rPr>
                <a:t>insolens</a:t>
              </a:r>
              <a:r>
                <a:rPr lang="en-US" sz="1050" dirty="0">
                  <a:solidFill>
                    <a:schemeClr val="bg1"/>
                  </a:solidFill>
                  <a:cs typeface="+mn-ea"/>
                  <a:sym typeface="+mn-lt"/>
                </a:rPr>
                <a:t> </a:t>
              </a:r>
              <a:r>
                <a:rPr lang="en-US" sz="1050" dirty="0" err="1">
                  <a:solidFill>
                    <a:schemeClr val="bg1"/>
                  </a:solidFill>
                  <a:cs typeface="+mn-ea"/>
                  <a:sym typeface="+mn-lt"/>
                </a:rPr>
                <a:t>liberavisse</a:t>
              </a:r>
              <a:r>
                <a:rPr lang="en-US" sz="1050" dirty="0">
                  <a:solidFill>
                    <a:schemeClr val="bg1"/>
                  </a:solidFill>
                  <a:cs typeface="+mn-ea"/>
                  <a:sym typeface="+mn-lt"/>
                </a:rPr>
                <a:t> ex</a:t>
              </a:r>
            </a:p>
          </p:txBody>
        </p:sp>
      </p:grpSp>
      <p:sp>
        <p:nvSpPr>
          <p:cNvPr id="11" name="Rectangle 23"/>
          <p:cNvSpPr/>
          <p:nvPr/>
        </p:nvSpPr>
        <p:spPr bwMode="auto">
          <a:xfrm>
            <a:off x="4477797" y="4138612"/>
            <a:ext cx="609600" cy="144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alpha val="50000"/>
                  </a:schemeClr>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465" dirty="0">
                <a:solidFill>
                  <a:schemeClr val="bg1"/>
                </a:solidFill>
                <a:cs typeface="+mn-ea"/>
                <a:sym typeface="+mn-lt"/>
              </a:rPr>
              <a:t>5</a:t>
            </a:r>
          </a:p>
        </p:txBody>
      </p:sp>
      <p:grpSp>
        <p:nvGrpSpPr>
          <p:cNvPr id="12" name="Group 24"/>
          <p:cNvGrpSpPr/>
          <p:nvPr/>
        </p:nvGrpSpPr>
        <p:grpSpPr bwMode="auto">
          <a:xfrm>
            <a:off x="5412438" y="4481531"/>
            <a:ext cx="2378074" cy="1181100"/>
            <a:chOff x="0" y="0"/>
            <a:chExt cx="2620" cy="1488"/>
          </a:xfrm>
        </p:grpSpPr>
        <p:sp>
          <p:nvSpPr>
            <p:cNvPr id="17" name="Rectangle 25"/>
            <p:cNvSpPr/>
            <p:nvPr/>
          </p:nvSpPr>
          <p:spPr bwMode="auto">
            <a:xfrm>
              <a:off x="4" y="0"/>
              <a:ext cx="26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cs typeface="+mn-ea"/>
                  <a:sym typeface="+mn-lt"/>
                </a:rPr>
                <a:t>输入您的小标题</a:t>
              </a:r>
            </a:p>
          </p:txBody>
        </p:sp>
        <p:sp>
          <p:nvSpPr>
            <p:cNvPr id="18" name="Rectangle 26"/>
            <p:cNvSpPr/>
            <p:nvPr/>
          </p:nvSpPr>
          <p:spPr bwMode="auto">
            <a:xfrm>
              <a:off x="0" y="424"/>
              <a:ext cx="2616" cy="1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US" sz="1050" dirty="0">
                  <a:solidFill>
                    <a:schemeClr val="bg1"/>
                  </a:solidFill>
                  <a:cs typeface="+mn-ea"/>
                  <a:sym typeface="+mn-lt"/>
                </a:rPr>
                <a:t>Lorem ipsum dolor sit </a:t>
              </a:r>
              <a:r>
                <a:rPr lang="en-US" sz="1050" dirty="0" err="1">
                  <a:solidFill>
                    <a:schemeClr val="bg1"/>
                  </a:solidFill>
                  <a:cs typeface="+mn-ea"/>
                  <a:sym typeface="+mn-lt"/>
                </a:rPr>
                <a:t>amet</a:t>
              </a:r>
              <a:r>
                <a:rPr lang="en-US" sz="1050" dirty="0">
                  <a:solidFill>
                    <a:schemeClr val="bg1"/>
                  </a:solidFill>
                  <a:cs typeface="+mn-ea"/>
                  <a:sym typeface="+mn-lt"/>
                </a:rPr>
                <a:t>, no </a:t>
              </a:r>
              <a:r>
                <a:rPr lang="en-US" sz="1050" dirty="0" err="1">
                  <a:solidFill>
                    <a:schemeClr val="bg1"/>
                  </a:solidFill>
                  <a:cs typeface="+mn-ea"/>
                  <a:sym typeface="+mn-lt"/>
                </a:rPr>
                <a:t>pri</a:t>
              </a:r>
              <a:r>
                <a:rPr lang="en-US" sz="1050" dirty="0">
                  <a:solidFill>
                    <a:schemeClr val="bg1"/>
                  </a:solidFill>
                  <a:cs typeface="+mn-ea"/>
                  <a:sym typeface="+mn-lt"/>
                </a:rPr>
                <a:t> modo </a:t>
              </a:r>
              <a:r>
                <a:rPr lang="en-US" sz="1050" dirty="0" err="1">
                  <a:solidFill>
                    <a:schemeClr val="bg1"/>
                  </a:solidFill>
                  <a:cs typeface="+mn-ea"/>
                  <a:sym typeface="+mn-lt"/>
                </a:rPr>
                <a:t>agam</a:t>
              </a:r>
              <a:r>
                <a:rPr lang="en-US" sz="1050" dirty="0">
                  <a:solidFill>
                    <a:schemeClr val="bg1"/>
                  </a:solidFill>
                  <a:cs typeface="+mn-ea"/>
                  <a:sym typeface="+mn-lt"/>
                </a:rPr>
                <a:t> facer, </a:t>
              </a:r>
              <a:r>
                <a:rPr lang="en-US" sz="1050" dirty="0" err="1">
                  <a:solidFill>
                    <a:schemeClr val="bg1"/>
                  </a:solidFill>
                  <a:cs typeface="+mn-ea"/>
                  <a:sym typeface="+mn-lt"/>
                </a:rPr>
                <a:t>timeam</a:t>
              </a:r>
              <a:r>
                <a:rPr lang="en-US" sz="1050" dirty="0">
                  <a:solidFill>
                    <a:schemeClr val="bg1"/>
                  </a:solidFill>
                  <a:cs typeface="+mn-ea"/>
                  <a:sym typeface="+mn-lt"/>
                </a:rPr>
                <a:t> </a:t>
              </a:r>
              <a:r>
                <a:rPr lang="en-US" sz="1050" dirty="0" err="1">
                  <a:solidFill>
                    <a:schemeClr val="bg1"/>
                  </a:solidFill>
                  <a:cs typeface="+mn-ea"/>
                  <a:sym typeface="+mn-lt"/>
                </a:rPr>
                <a:t>adolescens</a:t>
              </a:r>
              <a:r>
                <a:rPr lang="en-US" sz="1050" dirty="0">
                  <a:solidFill>
                    <a:schemeClr val="bg1"/>
                  </a:solidFill>
                  <a:cs typeface="+mn-ea"/>
                  <a:sym typeface="+mn-lt"/>
                </a:rPr>
                <a:t> </a:t>
              </a:r>
              <a:r>
                <a:rPr lang="en-US" sz="1050" dirty="0" err="1">
                  <a:solidFill>
                    <a:schemeClr val="bg1"/>
                  </a:solidFill>
                  <a:cs typeface="+mn-ea"/>
                  <a:sym typeface="+mn-lt"/>
                </a:rPr>
                <a:t>ei</a:t>
              </a:r>
              <a:r>
                <a:rPr lang="en-US" sz="1050" dirty="0">
                  <a:solidFill>
                    <a:schemeClr val="bg1"/>
                  </a:solidFill>
                  <a:cs typeface="+mn-ea"/>
                  <a:sym typeface="+mn-lt"/>
                </a:rPr>
                <a:t> sit, </a:t>
              </a:r>
              <a:r>
                <a:rPr lang="en-US" sz="1050" dirty="0" err="1">
                  <a:solidFill>
                    <a:schemeClr val="bg1"/>
                  </a:solidFill>
                  <a:cs typeface="+mn-ea"/>
                  <a:sym typeface="+mn-lt"/>
                </a:rPr>
                <a:t>eos</a:t>
              </a:r>
              <a:r>
                <a:rPr lang="en-US" sz="1050" dirty="0">
                  <a:solidFill>
                    <a:schemeClr val="bg1"/>
                  </a:solidFill>
                  <a:cs typeface="+mn-ea"/>
                  <a:sym typeface="+mn-lt"/>
                </a:rPr>
                <a:t> autem laude ne. </a:t>
              </a:r>
              <a:r>
                <a:rPr lang="en-US" sz="1050" dirty="0" err="1">
                  <a:solidFill>
                    <a:schemeClr val="bg1"/>
                  </a:solidFill>
                  <a:cs typeface="+mn-ea"/>
                  <a:sym typeface="+mn-lt"/>
                </a:rPr>
                <a:t>Tota</a:t>
              </a:r>
              <a:r>
                <a:rPr lang="en-US" sz="1050" dirty="0">
                  <a:solidFill>
                    <a:schemeClr val="bg1"/>
                  </a:solidFill>
                  <a:cs typeface="+mn-ea"/>
                  <a:sym typeface="+mn-lt"/>
                </a:rPr>
                <a:t> partem </a:t>
              </a:r>
              <a:r>
                <a:rPr lang="en-US" sz="1050" dirty="0" err="1">
                  <a:solidFill>
                    <a:schemeClr val="bg1"/>
                  </a:solidFill>
                  <a:cs typeface="+mn-ea"/>
                  <a:sym typeface="+mn-lt"/>
                </a:rPr>
                <a:t>elaboraret</a:t>
              </a:r>
              <a:r>
                <a:rPr lang="en-US" sz="1050" dirty="0">
                  <a:solidFill>
                    <a:schemeClr val="bg1"/>
                  </a:solidFill>
                  <a:cs typeface="+mn-ea"/>
                  <a:sym typeface="+mn-lt"/>
                </a:rPr>
                <a:t> </a:t>
              </a:r>
              <a:r>
                <a:rPr lang="en-US" sz="1050" dirty="0" err="1">
                  <a:solidFill>
                    <a:schemeClr val="bg1"/>
                  </a:solidFill>
                  <a:cs typeface="+mn-ea"/>
                  <a:sym typeface="+mn-lt"/>
                </a:rPr>
                <a:t>ius</a:t>
              </a:r>
              <a:r>
                <a:rPr lang="en-US" sz="1050" dirty="0">
                  <a:solidFill>
                    <a:schemeClr val="bg1"/>
                  </a:solidFill>
                  <a:cs typeface="+mn-ea"/>
                  <a:sym typeface="+mn-lt"/>
                </a:rPr>
                <a:t> ex his </a:t>
              </a:r>
              <a:r>
                <a:rPr lang="en-US" sz="1050" dirty="0" err="1">
                  <a:solidFill>
                    <a:schemeClr val="bg1"/>
                  </a:solidFill>
                  <a:cs typeface="+mn-ea"/>
                  <a:sym typeface="+mn-lt"/>
                </a:rPr>
                <a:t>insolens</a:t>
              </a:r>
              <a:r>
                <a:rPr lang="en-US" sz="1050" dirty="0">
                  <a:solidFill>
                    <a:schemeClr val="bg1"/>
                  </a:solidFill>
                  <a:cs typeface="+mn-ea"/>
                  <a:sym typeface="+mn-lt"/>
                </a:rPr>
                <a:t> </a:t>
              </a:r>
              <a:r>
                <a:rPr lang="en-US" sz="1050" dirty="0" err="1">
                  <a:solidFill>
                    <a:schemeClr val="bg1"/>
                  </a:solidFill>
                  <a:cs typeface="+mn-ea"/>
                  <a:sym typeface="+mn-lt"/>
                </a:rPr>
                <a:t>liberavisse</a:t>
              </a:r>
              <a:r>
                <a:rPr lang="en-US" sz="1050" dirty="0">
                  <a:solidFill>
                    <a:schemeClr val="bg1"/>
                  </a:solidFill>
                  <a:cs typeface="+mn-ea"/>
                  <a:sym typeface="+mn-lt"/>
                </a:rPr>
                <a:t> ex</a:t>
              </a:r>
            </a:p>
          </p:txBody>
        </p:sp>
      </p:grpSp>
      <p:sp>
        <p:nvSpPr>
          <p:cNvPr id="13" name="Rectangle 27"/>
          <p:cNvSpPr/>
          <p:nvPr/>
        </p:nvSpPr>
        <p:spPr bwMode="auto">
          <a:xfrm>
            <a:off x="8071897" y="4138612"/>
            <a:ext cx="609600" cy="144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465">
                <a:solidFill>
                  <a:schemeClr val="bg1"/>
                </a:solidFill>
                <a:cs typeface="+mn-ea"/>
                <a:sym typeface="+mn-lt"/>
              </a:rPr>
              <a:t>6</a:t>
            </a:r>
          </a:p>
        </p:txBody>
      </p:sp>
      <p:grpSp>
        <p:nvGrpSpPr>
          <p:cNvPr id="14" name="Group 28"/>
          <p:cNvGrpSpPr/>
          <p:nvPr/>
        </p:nvGrpSpPr>
        <p:grpSpPr bwMode="auto">
          <a:xfrm>
            <a:off x="9006538" y="4481531"/>
            <a:ext cx="2378074" cy="1181100"/>
            <a:chOff x="0" y="0"/>
            <a:chExt cx="2620" cy="1488"/>
          </a:xfrm>
        </p:grpSpPr>
        <p:sp>
          <p:nvSpPr>
            <p:cNvPr id="15" name="Rectangle 29"/>
            <p:cNvSpPr/>
            <p:nvPr/>
          </p:nvSpPr>
          <p:spPr bwMode="auto">
            <a:xfrm>
              <a:off x="4" y="0"/>
              <a:ext cx="26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cs typeface="+mn-ea"/>
                  <a:sym typeface="+mn-lt"/>
                </a:rPr>
                <a:t>输入您的小标题</a:t>
              </a:r>
            </a:p>
          </p:txBody>
        </p:sp>
        <p:sp>
          <p:nvSpPr>
            <p:cNvPr id="16" name="Rectangle 30"/>
            <p:cNvSpPr/>
            <p:nvPr/>
          </p:nvSpPr>
          <p:spPr bwMode="auto">
            <a:xfrm>
              <a:off x="0" y="424"/>
              <a:ext cx="2616" cy="1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en-US" sz="1050">
                  <a:solidFill>
                    <a:schemeClr val="bg1"/>
                  </a:solidFill>
                  <a:cs typeface="+mn-ea"/>
                  <a:sym typeface="+mn-lt"/>
                </a:rPr>
                <a:t>Lorem ipsum dolor sit amet, no pri modo agam facer, timeam adolescens ei sit, eos autem laude ne. Tota partem elaboraret ius ex his insolens liberavisse ex</a:t>
              </a:r>
            </a:p>
          </p:txBody>
        </p:sp>
      </p:grpSp>
      <p:sp>
        <p:nvSpPr>
          <p:cNvPr id="27" name="TextBox 29"/>
          <p:cNvSpPr txBox="1"/>
          <p:nvPr/>
        </p:nvSpPr>
        <p:spPr>
          <a:xfrm>
            <a:off x="4249340" y="459886"/>
            <a:ext cx="3693319" cy="553998"/>
          </a:xfrm>
          <a:prstGeom prst="rect">
            <a:avLst/>
          </a:prstGeom>
          <a:noFill/>
        </p:spPr>
        <p:txBody>
          <a:bodyPr wrap="none" lIns="0" tIns="0" rIns="0" bIns="0" rtlCol="0">
            <a:spAutoFit/>
          </a:bodyPr>
          <a:lstStyle/>
          <a:p>
            <a:r>
              <a:rPr lang="zh-CN" altLang="en-US" sz="3600" b="1" dirty="0">
                <a:solidFill>
                  <a:schemeClr val="bg1"/>
                </a:solidFill>
                <a:cs typeface="+mn-ea"/>
                <a:sym typeface="+mn-lt"/>
              </a:rPr>
              <a:t>输入本页标题内容</a:t>
            </a:r>
            <a:endParaRPr lang="en-US" sz="3600" b="1" dirty="0">
              <a:solidFill>
                <a:schemeClr val="bg1"/>
              </a:solidFill>
              <a:cs typeface="+mn-ea"/>
              <a:sym typeface="+mn-lt"/>
            </a:endParaRPr>
          </a:p>
        </p:txBody>
      </p:sp>
      <p:cxnSp>
        <p:nvCxnSpPr>
          <p:cNvPr id="28" name="Straight Connector 30"/>
          <p:cNvCxnSpPr/>
          <p:nvPr/>
        </p:nvCxnSpPr>
        <p:spPr>
          <a:xfrm>
            <a:off x="5590523" y="1195369"/>
            <a:ext cx="101095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Agency FB" panose="020B0503020202020204" pitchFamily="34" charset="0"/>
              </a:rPr>
              <a:t>标题文字添加此处</a:t>
            </a:r>
          </a:p>
        </p:txBody>
      </p:sp>
      <p:sp>
        <p:nvSpPr>
          <p:cNvPr id="77" name="文本框 76"/>
          <p:cNvSpPr txBox="1"/>
          <p:nvPr/>
        </p:nvSpPr>
        <p:spPr>
          <a:xfrm>
            <a:off x="2514599" y="875974"/>
            <a:ext cx="7188202" cy="276999"/>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Agency FB" panose="020B0503020202020204" pitchFamily="34" charset="0"/>
              </a:rPr>
              <a:t>The user can demonstrate on a projector or computer, or print the presentation and make it into a film to be used in a wider field</a:t>
            </a:r>
          </a:p>
        </p:txBody>
      </p:sp>
      <p:pic>
        <p:nvPicPr>
          <p:cNvPr id="80" name="图片占位符 79"/>
          <p:cNvPicPr>
            <a:picLocks noGrp="1" noChangeAspect="1"/>
          </p:cNvPicPr>
          <p:nvPr>
            <p:ph type="pic" sz="quarter" idx="10"/>
          </p:nvPr>
        </p:nvPicPr>
        <p:blipFill>
          <a:blip r:embed="rId4">
            <a:extLst>
              <a:ext uri="{28A0092B-C50C-407E-A947-70E740481C1C}">
                <a14:useLocalDpi xmlns:a14="http://schemas.microsoft.com/office/drawing/2010/main"/>
              </a:ext>
            </a:extLst>
          </a:blip>
          <a:stretch>
            <a:fillRect/>
          </a:stretch>
        </p:blipFill>
        <p:spPr>
          <a:xfrm>
            <a:off x="957349" y="1574801"/>
            <a:ext cx="5159201" cy="2214563"/>
          </a:xfrm>
        </p:spPr>
      </p:pic>
      <p:pic>
        <p:nvPicPr>
          <p:cNvPr id="81" name="图片占位符 80"/>
          <p:cNvPicPr>
            <a:picLocks noGrp="1" noChangeAspect="1"/>
          </p:cNvPicPr>
          <p:nvPr>
            <p:ph type="pic" sz="quarter" idx="11"/>
          </p:nvPr>
        </p:nvPicPr>
        <p:blipFill>
          <a:blip r:embed="rId5">
            <a:extLst>
              <a:ext uri="{28A0092B-C50C-407E-A947-70E740481C1C}">
                <a14:useLocalDpi xmlns:a14="http://schemas.microsoft.com/office/drawing/2010/main"/>
              </a:ext>
            </a:extLst>
          </a:blip>
          <a:stretch>
            <a:fillRect/>
          </a:stretch>
        </p:blipFill>
        <p:spPr>
          <a:xfrm>
            <a:off x="6531190" y="3910167"/>
            <a:ext cx="4681108" cy="2100107"/>
          </a:xfrm>
        </p:spPr>
      </p:pic>
      <p:grpSp>
        <p:nvGrpSpPr>
          <p:cNvPr id="82" name="组合 81"/>
          <p:cNvGrpSpPr/>
          <p:nvPr/>
        </p:nvGrpSpPr>
        <p:grpSpPr>
          <a:xfrm>
            <a:off x="6527800" y="1733460"/>
            <a:ext cx="4511675" cy="1753284"/>
            <a:chOff x="2677264" y="1996356"/>
            <a:chExt cx="4511675" cy="1753284"/>
          </a:xfrm>
        </p:grpSpPr>
        <p:sp>
          <p:nvSpPr>
            <p:cNvPr id="83" name="矩形 82"/>
            <p:cNvSpPr/>
            <p:nvPr/>
          </p:nvSpPr>
          <p:spPr>
            <a:xfrm>
              <a:off x="2677264" y="2346820"/>
              <a:ext cx="4511675" cy="140282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200" dirty="0">
                  <a:solidFill>
                    <a:schemeClr val="tx1">
                      <a:lumMod val="50000"/>
                      <a:lumOff val="50000"/>
                    </a:schemeClr>
                  </a:solidFill>
                </a:rPr>
                <a:t>Microsoft Office PowerPoint</a:t>
              </a:r>
              <a:r>
                <a:rPr lang="zh-CN" altLang="en-US" sz="1200" dirty="0">
                  <a:solidFill>
                    <a:schemeClr val="tx1">
                      <a:lumMod val="50000"/>
                      <a:lumOff val="50000"/>
                    </a:schemeClr>
                  </a:solidFill>
                </a:rPr>
                <a:t>不仅可以创建演示文稿用户可以在投影仪或者计算机上进行演示，也可以将演示文稿打印出来，制作成胶片，以便应用到更广泛的领域中。利用</a:t>
              </a:r>
              <a:r>
                <a:rPr lang="en-US" altLang="zh-CN" sz="1200" dirty="0">
                  <a:solidFill>
                    <a:schemeClr val="tx1">
                      <a:lumMod val="50000"/>
                      <a:lumOff val="50000"/>
                    </a:schemeClr>
                  </a:solidFill>
                </a:rPr>
                <a:t>Microsoft Office PowerPoint</a:t>
              </a:r>
              <a:r>
                <a:rPr lang="zh-CN" altLang="en-US" sz="1200" dirty="0">
                  <a:solidFill>
                    <a:schemeClr val="tx1">
                      <a:lumMod val="50000"/>
                      <a:lumOff val="50000"/>
                    </a:schemeClr>
                  </a:solidFill>
                </a:rPr>
                <a:t>不仅可以创建演示文稿</a:t>
              </a:r>
            </a:p>
          </p:txBody>
        </p:sp>
        <p:sp>
          <p:nvSpPr>
            <p:cNvPr id="84" name="矩形 83"/>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89" name="组合 88"/>
          <p:cNvGrpSpPr/>
          <p:nvPr/>
        </p:nvGrpSpPr>
        <p:grpSpPr>
          <a:xfrm>
            <a:off x="675482" y="4150883"/>
            <a:ext cx="5445918" cy="1716518"/>
            <a:chOff x="675482" y="4150883"/>
            <a:chExt cx="5445918" cy="1716518"/>
          </a:xfrm>
        </p:grpSpPr>
        <p:grpSp>
          <p:nvGrpSpPr>
            <p:cNvPr id="72" name="组合 71"/>
            <p:cNvGrpSpPr/>
            <p:nvPr/>
          </p:nvGrpSpPr>
          <p:grpSpPr>
            <a:xfrm>
              <a:off x="1689100" y="4190959"/>
              <a:ext cx="4432300" cy="1676442"/>
              <a:chOff x="1566758" y="3987758"/>
              <a:chExt cx="4656242" cy="1807795"/>
            </a:xfrm>
          </p:grpSpPr>
          <p:sp>
            <p:nvSpPr>
              <p:cNvPr id="4" name="ïšḻïďê-Rectangle 41"/>
              <p:cNvSpPr/>
              <p:nvPr/>
            </p:nvSpPr>
            <p:spPr>
              <a:xfrm>
                <a:off x="1566758" y="3987758"/>
                <a:ext cx="4656242" cy="3278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ïšḻïďê-Rectangle 43"/>
              <p:cNvSpPr/>
              <p:nvPr/>
            </p:nvSpPr>
            <p:spPr>
              <a:xfrm>
                <a:off x="1566758" y="3987758"/>
                <a:ext cx="2023365" cy="327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216000" anchor="ctr" anchorCtr="0">
                <a:normAutofit fontScale="92500" lnSpcReduction="10000"/>
              </a:bodyPr>
              <a:lstStyle/>
              <a:p>
                <a:r>
                  <a:rPr lang="en-US" altLang="zh-CN" sz="1600" b="1">
                    <a:solidFill>
                      <a:schemeClr val="bg1"/>
                    </a:solidFill>
                  </a:rPr>
                  <a:t>50%</a:t>
                </a:r>
              </a:p>
            </p:txBody>
          </p:sp>
          <p:sp>
            <p:nvSpPr>
              <p:cNvPr id="6" name="ïšḻïďê-Rectangle 45"/>
              <p:cNvSpPr/>
              <p:nvPr/>
            </p:nvSpPr>
            <p:spPr>
              <a:xfrm>
                <a:off x="1566758" y="5467669"/>
                <a:ext cx="4656242" cy="3278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šḻïďê-Rectangle 47"/>
              <p:cNvSpPr/>
              <p:nvPr/>
            </p:nvSpPr>
            <p:spPr>
              <a:xfrm>
                <a:off x="1566758" y="5467669"/>
                <a:ext cx="1666300" cy="3278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16000" anchor="ctr" anchorCtr="0">
                <a:normAutofit fontScale="92500" lnSpcReduction="10000"/>
              </a:bodyPr>
              <a:lstStyle/>
              <a:p>
                <a:r>
                  <a:rPr lang="en-US" altLang="zh-CN" sz="1600" b="1">
                    <a:solidFill>
                      <a:schemeClr val="bg1"/>
                    </a:solidFill>
                  </a:rPr>
                  <a:t>45%</a:t>
                </a:r>
              </a:p>
            </p:txBody>
          </p:sp>
          <p:sp>
            <p:nvSpPr>
              <p:cNvPr id="8" name="ïšḻïďê-Rectangle 49"/>
              <p:cNvSpPr/>
              <p:nvPr/>
            </p:nvSpPr>
            <p:spPr>
              <a:xfrm>
                <a:off x="1566758" y="4971448"/>
                <a:ext cx="4656242" cy="3278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ïšḻïďê-Rectangle 51"/>
              <p:cNvSpPr/>
              <p:nvPr/>
            </p:nvSpPr>
            <p:spPr>
              <a:xfrm>
                <a:off x="1566758" y="4971448"/>
                <a:ext cx="3015211" cy="3278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16000" anchor="ctr" anchorCtr="0">
                <a:normAutofit fontScale="92500" lnSpcReduction="10000"/>
              </a:bodyPr>
              <a:lstStyle/>
              <a:p>
                <a:r>
                  <a:rPr lang="en-US" altLang="zh-CN" sz="1600" b="1">
                    <a:solidFill>
                      <a:schemeClr val="bg1"/>
                    </a:solidFill>
                  </a:rPr>
                  <a:t>75%</a:t>
                </a:r>
              </a:p>
            </p:txBody>
          </p:sp>
          <p:sp>
            <p:nvSpPr>
              <p:cNvPr id="10" name="ïšḻïďê-Rectangle 53"/>
              <p:cNvSpPr/>
              <p:nvPr/>
            </p:nvSpPr>
            <p:spPr>
              <a:xfrm>
                <a:off x="1566758" y="4475713"/>
                <a:ext cx="4656242" cy="3278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ïšḻïďê-Rectangle 55"/>
              <p:cNvSpPr/>
              <p:nvPr/>
            </p:nvSpPr>
            <p:spPr>
              <a:xfrm>
                <a:off x="1566758" y="4475713"/>
                <a:ext cx="2380431" cy="327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16000" anchor="ctr" anchorCtr="0">
                <a:normAutofit fontScale="92500" lnSpcReduction="10000"/>
              </a:bodyPr>
              <a:lstStyle/>
              <a:p>
                <a:r>
                  <a:rPr lang="en-US" altLang="zh-CN" sz="1600" b="1">
                    <a:solidFill>
                      <a:schemeClr val="bg1"/>
                    </a:solidFill>
                  </a:rPr>
                  <a:t>62%</a:t>
                </a:r>
              </a:p>
            </p:txBody>
          </p:sp>
        </p:grpSp>
        <p:sp>
          <p:nvSpPr>
            <p:cNvPr id="85" name="矩形 84"/>
            <p:cNvSpPr/>
            <p:nvPr/>
          </p:nvSpPr>
          <p:spPr>
            <a:xfrm>
              <a:off x="675482" y="4150883"/>
              <a:ext cx="1042194" cy="32855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b="1" dirty="0">
                  <a:solidFill>
                    <a:schemeClr val="accent1"/>
                  </a:solidFill>
                </a:rPr>
                <a:t>文字添加</a:t>
              </a:r>
            </a:p>
          </p:txBody>
        </p:sp>
        <p:sp>
          <p:nvSpPr>
            <p:cNvPr id="86" name="矩形 85"/>
            <p:cNvSpPr/>
            <p:nvPr/>
          </p:nvSpPr>
          <p:spPr>
            <a:xfrm>
              <a:off x="675482" y="4618880"/>
              <a:ext cx="1042194" cy="32855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b="1" dirty="0">
                  <a:solidFill>
                    <a:schemeClr val="accent2"/>
                  </a:solidFill>
                </a:rPr>
                <a:t>文字添加</a:t>
              </a:r>
            </a:p>
          </p:txBody>
        </p:sp>
        <p:sp>
          <p:nvSpPr>
            <p:cNvPr id="87" name="矩形 86"/>
            <p:cNvSpPr/>
            <p:nvPr/>
          </p:nvSpPr>
          <p:spPr>
            <a:xfrm>
              <a:off x="675482" y="5079772"/>
              <a:ext cx="1042194" cy="32855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b="1" dirty="0">
                  <a:solidFill>
                    <a:schemeClr val="accent1"/>
                  </a:solidFill>
                </a:rPr>
                <a:t>文字添加</a:t>
              </a:r>
            </a:p>
          </p:txBody>
        </p:sp>
        <p:sp>
          <p:nvSpPr>
            <p:cNvPr id="88" name="矩形 87"/>
            <p:cNvSpPr/>
            <p:nvPr/>
          </p:nvSpPr>
          <p:spPr>
            <a:xfrm>
              <a:off x="675482" y="5530492"/>
              <a:ext cx="1042194" cy="32855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b="1" dirty="0">
                  <a:solidFill>
                    <a:schemeClr val="accent2"/>
                  </a:solidFill>
                </a:rPr>
                <a:t>文字添加</a:t>
              </a:r>
            </a:p>
          </p:txBody>
        </p:sp>
      </p:grpSp>
    </p:spTree>
    <p:custDataLst>
      <p:tags r:id="rId1"/>
    </p:custDataLst>
    <p:extLst>
      <p:ext uri="{BB962C8B-B14F-4D97-AF65-F5344CB8AC3E}">
        <p14:creationId xmlns:p14="http://schemas.microsoft.com/office/powerpoint/2010/main" val="7583624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1000"/>
                                        <p:tgtEl>
                                          <p:spTgt spid="80"/>
                                        </p:tgtEl>
                                      </p:cBhvr>
                                    </p:animEffect>
                                    <p:anim calcmode="lin" valueType="num">
                                      <p:cBhvr>
                                        <p:cTn id="8" dur="1000" fill="hold"/>
                                        <p:tgtEl>
                                          <p:spTgt spid="80"/>
                                        </p:tgtEl>
                                        <p:attrNameLst>
                                          <p:attrName>ppt_x</p:attrName>
                                        </p:attrNameLst>
                                      </p:cBhvr>
                                      <p:tavLst>
                                        <p:tav tm="0">
                                          <p:val>
                                            <p:strVal val="#ppt_x"/>
                                          </p:val>
                                        </p:tav>
                                        <p:tav tm="100000">
                                          <p:val>
                                            <p:strVal val="#ppt_x"/>
                                          </p:val>
                                        </p:tav>
                                      </p:tavLst>
                                    </p:anim>
                                    <p:anim calcmode="lin" valueType="num">
                                      <p:cBhvr>
                                        <p:cTn id="9" dur="1000" fill="hold"/>
                                        <p:tgtEl>
                                          <p:spTgt spid="8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1000"/>
                                        <p:tgtEl>
                                          <p:spTgt spid="81"/>
                                        </p:tgtEl>
                                      </p:cBhvr>
                                    </p:animEffect>
                                    <p:anim calcmode="lin" valueType="num">
                                      <p:cBhvr>
                                        <p:cTn id="13" dur="1000" fill="hold"/>
                                        <p:tgtEl>
                                          <p:spTgt spid="81"/>
                                        </p:tgtEl>
                                        <p:attrNameLst>
                                          <p:attrName>ppt_x</p:attrName>
                                        </p:attrNameLst>
                                      </p:cBhvr>
                                      <p:tavLst>
                                        <p:tav tm="0">
                                          <p:val>
                                            <p:strVal val="#ppt_x"/>
                                          </p:val>
                                        </p:tav>
                                        <p:tav tm="100000">
                                          <p:val>
                                            <p:strVal val="#ppt_x"/>
                                          </p:val>
                                        </p:tav>
                                      </p:tavLst>
                                    </p:anim>
                                    <p:anim calcmode="lin" valueType="num">
                                      <p:cBhvr>
                                        <p:cTn id="14" dur="1000" fill="hold"/>
                                        <p:tgtEl>
                                          <p:spTgt spid="8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89"/>
                                        </p:tgtEl>
                                        <p:attrNameLst>
                                          <p:attrName>style.visibility</p:attrName>
                                        </p:attrNameLst>
                                      </p:cBhvr>
                                      <p:to>
                                        <p:strVal val="visible"/>
                                      </p:to>
                                    </p:set>
                                    <p:anim calcmode="lin" valueType="num">
                                      <p:cBhvr additive="base">
                                        <p:cTn id="18" dur="500" fill="hold"/>
                                        <p:tgtEl>
                                          <p:spTgt spid="89"/>
                                        </p:tgtEl>
                                        <p:attrNameLst>
                                          <p:attrName>ppt_x</p:attrName>
                                        </p:attrNameLst>
                                      </p:cBhvr>
                                      <p:tavLst>
                                        <p:tav tm="0">
                                          <p:val>
                                            <p:strVal val="0-#ppt_w/2"/>
                                          </p:val>
                                        </p:tav>
                                        <p:tav tm="100000">
                                          <p:val>
                                            <p:strVal val="#ppt_x"/>
                                          </p:val>
                                        </p:tav>
                                      </p:tavLst>
                                    </p:anim>
                                    <p:anim calcmode="lin" valueType="num">
                                      <p:cBhvr additive="base">
                                        <p:cTn id="19" dur="500" fill="hold"/>
                                        <p:tgtEl>
                                          <p:spTgt spid="89"/>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82"/>
                                        </p:tgtEl>
                                        <p:attrNameLst>
                                          <p:attrName>style.visibility</p:attrName>
                                        </p:attrNameLst>
                                      </p:cBhvr>
                                      <p:to>
                                        <p:strVal val="visible"/>
                                      </p:to>
                                    </p:set>
                                    <p:anim calcmode="lin" valueType="num">
                                      <p:cBhvr additive="base">
                                        <p:cTn id="22" dur="500" fill="hold"/>
                                        <p:tgtEl>
                                          <p:spTgt spid="82"/>
                                        </p:tgtEl>
                                        <p:attrNameLst>
                                          <p:attrName>ppt_x</p:attrName>
                                        </p:attrNameLst>
                                      </p:cBhvr>
                                      <p:tavLst>
                                        <p:tav tm="0">
                                          <p:val>
                                            <p:strVal val="1+#ppt_w/2"/>
                                          </p:val>
                                        </p:tav>
                                        <p:tav tm="100000">
                                          <p:val>
                                            <p:strVal val="#ppt_x"/>
                                          </p:val>
                                        </p:tav>
                                      </p:tavLst>
                                    </p:anim>
                                    <p:anim calcmode="lin" valueType="num">
                                      <p:cBhvr additive="base">
                                        <p:cTn id="23" dur="5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c2a00a56-1909-4be2-9496-2cab7d0080d2"/>
          <p:cNvGrpSpPr>
            <a:grpSpLocks noChangeAspect="1"/>
          </p:cNvGrpSpPr>
          <p:nvPr/>
        </p:nvGrpSpPr>
        <p:grpSpPr>
          <a:xfrm>
            <a:off x="2841591" y="3696366"/>
            <a:ext cx="6508817" cy="6297868"/>
            <a:chOff x="2955000" y="1676390"/>
            <a:chExt cx="6508817" cy="6297868"/>
          </a:xfrm>
        </p:grpSpPr>
        <p:sp>
          <p:nvSpPr>
            <p:cNvPr id="37" name="îṣļîḑé-Oval 3"/>
            <p:cNvSpPr/>
            <p:nvPr/>
          </p:nvSpPr>
          <p:spPr>
            <a:xfrm>
              <a:off x="4575000" y="3312258"/>
              <a:ext cx="3042000" cy="3042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38" name="îṣļîḑé-Oval 4"/>
            <p:cNvSpPr/>
            <p:nvPr/>
          </p:nvSpPr>
          <p:spPr>
            <a:xfrm>
              <a:off x="4038600" y="2777493"/>
              <a:ext cx="4122000" cy="4122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39" name="îṣļîḑé-Oval 5"/>
            <p:cNvSpPr/>
            <p:nvPr/>
          </p:nvSpPr>
          <p:spPr>
            <a:xfrm>
              <a:off x="3495000" y="2232258"/>
              <a:ext cx="5202000" cy="5202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0" name="îṣļîḑé-Oval 6"/>
            <p:cNvSpPr/>
            <p:nvPr/>
          </p:nvSpPr>
          <p:spPr>
            <a:xfrm>
              <a:off x="2955000" y="1692258"/>
              <a:ext cx="6282000" cy="6282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nvGrpSpPr>
            <p:cNvPr id="41" name="Group 9"/>
            <p:cNvGrpSpPr/>
            <p:nvPr/>
          </p:nvGrpSpPr>
          <p:grpSpPr>
            <a:xfrm>
              <a:off x="5115951" y="3853209"/>
              <a:ext cx="1960098" cy="1960098"/>
              <a:chOff x="5115951" y="3853209"/>
              <a:chExt cx="1960098" cy="1960098"/>
            </a:xfrm>
            <a:solidFill>
              <a:schemeClr val="tx2"/>
            </a:solidFill>
          </p:grpSpPr>
          <p:sp>
            <p:nvSpPr>
              <p:cNvPr id="50" name="îṣļîḑé-Oval 10"/>
              <p:cNvSpPr/>
              <p:nvPr/>
            </p:nvSpPr>
            <p:spPr>
              <a:xfrm>
                <a:off x="5115951" y="3853209"/>
                <a:ext cx="1960098" cy="19600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1" name="îṣļîḑé-Arrow: Right 11"/>
              <p:cNvSpPr/>
              <p:nvPr/>
            </p:nvSpPr>
            <p:spPr>
              <a:xfrm rot="16200000">
                <a:off x="5808114" y="4073223"/>
                <a:ext cx="575773" cy="53309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42" name="îṣļîḑé-Oval 15"/>
            <p:cNvSpPr/>
            <p:nvPr/>
          </p:nvSpPr>
          <p:spPr>
            <a:xfrm>
              <a:off x="3999357" y="3317918"/>
              <a:ext cx="806800" cy="8068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3" name="îṣļîḑé-Oval 16"/>
            <p:cNvSpPr/>
            <p:nvPr/>
          </p:nvSpPr>
          <p:spPr>
            <a:xfrm>
              <a:off x="4171600" y="1676390"/>
              <a:ext cx="806800" cy="8068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4" name="îṣļîḑé-Oval 17"/>
            <p:cNvSpPr/>
            <p:nvPr/>
          </p:nvSpPr>
          <p:spPr>
            <a:xfrm>
              <a:off x="6448797" y="1988463"/>
              <a:ext cx="806800" cy="8068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5" name="îṣļîḑé-Oval 18"/>
            <p:cNvSpPr/>
            <p:nvPr/>
          </p:nvSpPr>
          <p:spPr>
            <a:xfrm>
              <a:off x="8657017" y="3295303"/>
              <a:ext cx="806800" cy="806800"/>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6" name="îṣļîḑé-Freeform: Shape 19"/>
            <p:cNvSpPr>
              <a:spLocks/>
            </p:cNvSpPr>
            <p:nvPr/>
          </p:nvSpPr>
          <p:spPr bwMode="auto">
            <a:xfrm>
              <a:off x="4418382" y="1894543"/>
              <a:ext cx="310689" cy="31699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47" name="îṣļîḑé-Freeform: Shape 20"/>
            <p:cNvSpPr>
              <a:spLocks/>
            </p:cNvSpPr>
            <p:nvPr/>
          </p:nvSpPr>
          <p:spPr bwMode="auto">
            <a:xfrm>
              <a:off x="4203108" y="3574734"/>
              <a:ext cx="370619" cy="299650"/>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48" name="îṣļîḑé-Freeform: Shape 21"/>
            <p:cNvSpPr>
              <a:spLocks/>
            </p:cNvSpPr>
            <p:nvPr/>
          </p:nvSpPr>
          <p:spPr bwMode="auto">
            <a:xfrm>
              <a:off x="8885175" y="3511650"/>
              <a:ext cx="354580" cy="362734"/>
            </a:xfrm>
            <a:custGeom>
              <a:avLst/>
              <a:gdLst>
                <a:gd name="connsiteX0" fmla="*/ 203033 w 591428"/>
                <a:gd name="connsiteY0" fmla="*/ 524380 h 605028"/>
                <a:gd name="connsiteX1" fmla="*/ 182886 w 591428"/>
                <a:gd name="connsiteY1" fmla="*/ 544496 h 605028"/>
                <a:gd name="connsiteX2" fmla="*/ 203033 w 591428"/>
                <a:gd name="connsiteY2" fmla="*/ 564704 h 605028"/>
                <a:gd name="connsiteX3" fmla="*/ 388258 w 591428"/>
                <a:gd name="connsiteY3" fmla="*/ 564704 h 605028"/>
                <a:gd name="connsiteX4" fmla="*/ 408405 w 591428"/>
                <a:gd name="connsiteY4" fmla="*/ 544496 h 605028"/>
                <a:gd name="connsiteX5" fmla="*/ 388258 w 591428"/>
                <a:gd name="connsiteY5" fmla="*/ 524380 h 605028"/>
                <a:gd name="connsiteX6" fmla="*/ 162646 w 591428"/>
                <a:gd name="connsiteY6" fmla="*/ 423524 h 605028"/>
                <a:gd name="connsiteX7" fmla="*/ 142499 w 591428"/>
                <a:gd name="connsiteY7" fmla="*/ 443639 h 605028"/>
                <a:gd name="connsiteX8" fmla="*/ 162646 w 591428"/>
                <a:gd name="connsiteY8" fmla="*/ 463848 h 605028"/>
                <a:gd name="connsiteX9" fmla="*/ 428645 w 591428"/>
                <a:gd name="connsiteY9" fmla="*/ 463848 h 605028"/>
                <a:gd name="connsiteX10" fmla="*/ 448793 w 591428"/>
                <a:gd name="connsiteY10" fmla="*/ 443639 h 605028"/>
                <a:gd name="connsiteX11" fmla="*/ 428645 w 591428"/>
                <a:gd name="connsiteY11" fmla="*/ 423524 h 605028"/>
                <a:gd name="connsiteX12" fmla="*/ 97631 w 591428"/>
                <a:gd name="connsiteY12" fmla="*/ 81001 h 605028"/>
                <a:gd name="connsiteX13" fmla="*/ 125322 w 591428"/>
                <a:gd name="connsiteY13" fmla="*/ 95833 h 605028"/>
                <a:gd name="connsiteX14" fmla="*/ 268488 w 591428"/>
                <a:gd name="connsiteY14" fmla="*/ 270570 h 605028"/>
                <a:gd name="connsiteX15" fmla="*/ 278330 w 591428"/>
                <a:gd name="connsiteY15" fmla="*/ 270570 h 605028"/>
                <a:gd name="connsiteX16" fmla="*/ 335151 w 591428"/>
                <a:gd name="connsiteY16" fmla="*/ 322667 h 605028"/>
                <a:gd name="connsiteX17" fmla="*/ 122258 w 591428"/>
                <a:gd name="connsiteY17" fmla="*/ 322667 h 605028"/>
                <a:gd name="connsiteX18" fmla="*/ 102018 w 591428"/>
                <a:gd name="connsiteY18" fmla="*/ 342876 h 605028"/>
                <a:gd name="connsiteX19" fmla="*/ 122258 w 591428"/>
                <a:gd name="connsiteY19" fmla="*/ 362991 h 605028"/>
                <a:gd name="connsiteX20" fmla="*/ 469033 w 591428"/>
                <a:gd name="connsiteY20" fmla="*/ 362991 h 605028"/>
                <a:gd name="connsiteX21" fmla="*/ 487880 w 591428"/>
                <a:gd name="connsiteY21" fmla="*/ 349457 h 605028"/>
                <a:gd name="connsiteX22" fmla="*/ 591216 w 591428"/>
                <a:gd name="connsiteY22" fmla="*/ 293282 h 605028"/>
                <a:gd name="connsiteX23" fmla="*/ 590380 w 591428"/>
                <a:gd name="connsiteY23" fmla="*/ 298009 h 605028"/>
                <a:gd name="connsiteX24" fmla="*/ 502178 w 591428"/>
                <a:gd name="connsiteY24" fmla="*/ 589918 h 605028"/>
                <a:gd name="connsiteX25" fmla="*/ 481752 w 591428"/>
                <a:gd name="connsiteY25" fmla="*/ 605028 h 605028"/>
                <a:gd name="connsiteX26" fmla="*/ 109446 w 591428"/>
                <a:gd name="connsiteY26" fmla="*/ 605028 h 605028"/>
                <a:gd name="connsiteX27" fmla="*/ 89020 w 591428"/>
                <a:gd name="connsiteY27" fmla="*/ 589918 h 605028"/>
                <a:gd name="connsiteX28" fmla="*/ 911 w 591428"/>
                <a:gd name="connsiteY28" fmla="*/ 298009 h 605028"/>
                <a:gd name="connsiteX29" fmla="*/ 4253 w 591428"/>
                <a:gd name="connsiteY29" fmla="*/ 279191 h 605028"/>
                <a:gd name="connsiteX30" fmla="*/ 21336 w 591428"/>
                <a:gd name="connsiteY30" fmla="*/ 270570 h 605028"/>
                <a:gd name="connsiteX31" fmla="*/ 162460 w 591428"/>
                <a:gd name="connsiteY31" fmla="*/ 270570 h 605028"/>
                <a:gd name="connsiteX32" fmla="*/ 61817 w 591428"/>
                <a:gd name="connsiteY32" fmla="*/ 147744 h 605028"/>
                <a:gd name="connsiteX33" fmla="*/ 52718 w 591428"/>
                <a:gd name="connsiteY33" fmla="*/ 117710 h 605028"/>
                <a:gd name="connsiteX34" fmla="*/ 67573 w 591428"/>
                <a:gd name="connsiteY34" fmla="*/ 90086 h 605028"/>
                <a:gd name="connsiteX35" fmla="*/ 97631 w 591428"/>
                <a:gd name="connsiteY35" fmla="*/ 81001 h 605028"/>
                <a:gd name="connsiteX36" fmla="*/ 444441 w 591428"/>
                <a:gd name="connsiteY36" fmla="*/ 62010 h 605028"/>
                <a:gd name="connsiteX37" fmla="*/ 414170 w 591428"/>
                <a:gd name="connsiteY37" fmla="*/ 92320 h 605028"/>
                <a:gd name="connsiteX38" fmla="*/ 414170 w 591428"/>
                <a:gd name="connsiteY38" fmla="*/ 116513 h 605028"/>
                <a:gd name="connsiteX39" fmla="*/ 389843 w 591428"/>
                <a:gd name="connsiteY39" fmla="*/ 116513 h 605028"/>
                <a:gd name="connsiteX40" fmla="*/ 359572 w 591428"/>
                <a:gd name="connsiteY40" fmla="*/ 146823 h 605028"/>
                <a:gd name="connsiteX41" fmla="*/ 389843 w 591428"/>
                <a:gd name="connsiteY41" fmla="*/ 177040 h 605028"/>
                <a:gd name="connsiteX42" fmla="*/ 414170 w 591428"/>
                <a:gd name="connsiteY42" fmla="*/ 177040 h 605028"/>
                <a:gd name="connsiteX43" fmla="*/ 414170 w 591428"/>
                <a:gd name="connsiteY43" fmla="*/ 201232 h 605028"/>
                <a:gd name="connsiteX44" fmla="*/ 444441 w 591428"/>
                <a:gd name="connsiteY44" fmla="*/ 231542 h 605028"/>
                <a:gd name="connsiteX45" fmla="*/ 474711 w 591428"/>
                <a:gd name="connsiteY45" fmla="*/ 201232 h 605028"/>
                <a:gd name="connsiteX46" fmla="*/ 474711 w 591428"/>
                <a:gd name="connsiteY46" fmla="*/ 177040 h 605028"/>
                <a:gd name="connsiteX47" fmla="*/ 499039 w 591428"/>
                <a:gd name="connsiteY47" fmla="*/ 177040 h 605028"/>
                <a:gd name="connsiteX48" fmla="*/ 529309 w 591428"/>
                <a:gd name="connsiteY48" fmla="*/ 146823 h 605028"/>
                <a:gd name="connsiteX49" fmla="*/ 499039 w 591428"/>
                <a:gd name="connsiteY49" fmla="*/ 116513 h 605028"/>
                <a:gd name="connsiteX50" fmla="*/ 474711 w 591428"/>
                <a:gd name="connsiteY50" fmla="*/ 116513 h 605028"/>
                <a:gd name="connsiteX51" fmla="*/ 474711 w 591428"/>
                <a:gd name="connsiteY51" fmla="*/ 92320 h 605028"/>
                <a:gd name="connsiteX52" fmla="*/ 444441 w 591428"/>
                <a:gd name="connsiteY52" fmla="*/ 62010 h 605028"/>
                <a:gd name="connsiteX53" fmla="*/ 444441 w 591428"/>
                <a:gd name="connsiteY53" fmla="*/ 0 h 605028"/>
                <a:gd name="connsiteX54" fmla="*/ 591428 w 591428"/>
                <a:gd name="connsiteY54" fmla="*/ 146823 h 605028"/>
                <a:gd name="connsiteX55" fmla="*/ 444441 w 591428"/>
                <a:gd name="connsiteY55" fmla="*/ 293552 h 605028"/>
                <a:gd name="connsiteX56" fmla="*/ 297453 w 591428"/>
                <a:gd name="connsiteY56" fmla="*/ 146823 h 605028"/>
                <a:gd name="connsiteX57" fmla="*/ 444441 w 591428"/>
                <a:gd name="connsiteY57" fmla="*/ 0 h 60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91428" h="605028">
                  <a:moveTo>
                    <a:pt x="203033" y="524380"/>
                  </a:moveTo>
                  <a:cubicBezTo>
                    <a:pt x="191892" y="524380"/>
                    <a:pt x="182886" y="533372"/>
                    <a:pt x="182886" y="544496"/>
                  </a:cubicBezTo>
                  <a:cubicBezTo>
                    <a:pt x="182886" y="555620"/>
                    <a:pt x="191892" y="564704"/>
                    <a:pt x="203033" y="564704"/>
                  </a:cubicBezTo>
                  <a:lnTo>
                    <a:pt x="388258" y="564704"/>
                  </a:lnTo>
                  <a:cubicBezTo>
                    <a:pt x="399399" y="564704"/>
                    <a:pt x="408405" y="555620"/>
                    <a:pt x="408405" y="544496"/>
                  </a:cubicBezTo>
                  <a:cubicBezTo>
                    <a:pt x="408405" y="533372"/>
                    <a:pt x="399399" y="524380"/>
                    <a:pt x="388258" y="524380"/>
                  </a:cubicBezTo>
                  <a:close/>
                  <a:moveTo>
                    <a:pt x="162646" y="423524"/>
                  </a:moveTo>
                  <a:cubicBezTo>
                    <a:pt x="151504" y="423524"/>
                    <a:pt x="142499" y="432515"/>
                    <a:pt x="142499" y="443639"/>
                  </a:cubicBezTo>
                  <a:cubicBezTo>
                    <a:pt x="142499" y="454856"/>
                    <a:pt x="151504" y="463848"/>
                    <a:pt x="162646" y="463848"/>
                  </a:cubicBezTo>
                  <a:lnTo>
                    <a:pt x="428645" y="463848"/>
                  </a:lnTo>
                  <a:cubicBezTo>
                    <a:pt x="439787" y="463848"/>
                    <a:pt x="448793" y="454856"/>
                    <a:pt x="448793" y="443639"/>
                  </a:cubicBezTo>
                  <a:cubicBezTo>
                    <a:pt x="448793" y="432515"/>
                    <a:pt x="439787" y="423524"/>
                    <a:pt x="428645" y="423524"/>
                  </a:cubicBezTo>
                  <a:close/>
                  <a:moveTo>
                    <a:pt x="97631" y="81001"/>
                  </a:moveTo>
                  <a:cubicBezTo>
                    <a:pt x="108076" y="82044"/>
                    <a:pt x="118127" y="87073"/>
                    <a:pt x="125322" y="95833"/>
                  </a:cubicBezTo>
                  <a:lnTo>
                    <a:pt x="268488" y="270570"/>
                  </a:lnTo>
                  <a:lnTo>
                    <a:pt x="278330" y="270570"/>
                  </a:lnTo>
                  <a:cubicBezTo>
                    <a:pt x="293835" y="291242"/>
                    <a:pt x="313054" y="308948"/>
                    <a:pt x="335151" y="322667"/>
                  </a:cubicBezTo>
                  <a:lnTo>
                    <a:pt x="122258" y="322667"/>
                  </a:lnTo>
                  <a:cubicBezTo>
                    <a:pt x="111117" y="322667"/>
                    <a:pt x="102018" y="331659"/>
                    <a:pt x="102018" y="342876"/>
                  </a:cubicBezTo>
                  <a:cubicBezTo>
                    <a:pt x="102018" y="353999"/>
                    <a:pt x="111117" y="362991"/>
                    <a:pt x="122258" y="362991"/>
                  </a:cubicBezTo>
                  <a:lnTo>
                    <a:pt x="469033" y="362991"/>
                  </a:lnTo>
                  <a:cubicBezTo>
                    <a:pt x="477853" y="362991"/>
                    <a:pt x="485188" y="357244"/>
                    <a:pt x="487880" y="349457"/>
                  </a:cubicBezTo>
                  <a:cubicBezTo>
                    <a:pt x="527710" y="340929"/>
                    <a:pt x="563363" y="320999"/>
                    <a:pt x="591216" y="293282"/>
                  </a:cubicBezTo>
                  <a:cubicBezTo>
                    <a:pt x="591123" y="294858"/>
                    <a:pt x="590845" y="296433"/>
                    <a:pt x="590380" y="298009"/>
                  </a:cubicBezTo>
                  <a:lnTo>
                    <a:pt x="502178" y="589918"/>
                  </a:lnTo>
                  <a:cubicBezTo>
                    <a:pt x="499486" y="598910"/>
                    <a:pt x="491223" y="605028"/>
                    <a:pt x="481752" y="605028"/>
                  </a:cubicBezTo>
                  <a:lnTo>
                    <a:pt x="109446" y="605028"/>
                  </a:lnTo>
                  <a:cubicBezTo>
                    <a:pt x="100069" y="605028"/>
                    <a:pt x="91805" y="598910"/>
                    <a:pt x="89020" y="589918"/>
                  </a:cubicBezTo>
                  <a:lnTo>
                    <a:pt x="911" y="298009"/>
                  </a:lnTo>
                  <a:cubicBezTo>
                    <a:pt x="-1039" y="291520"/>
                    <a:pt x="168" y="284568"/>
                    <a:pt x="4253" y="279191"/>
                  </a:cubicBezTo>
                  <a:cubicBezTo>
                    <a:pt x="8245" y="273722"/>
                    <a:pt x="14559" y="270570"/>
                    <a:pt x="21336" y="270570"/>
                  </a:cubicBezTo>
                  <a:lnTo>
                    <a:pt x="162460" y="270570"/>
                  </a:lnTo>
                  <a:lnTo>
                    <a:pt x="61817" y="147744"/>
                  </a:lnTo>
                  <a:cubicBezTo>
                    <a:pt x="54853" y="139309"/>
                    <a:pt x="51604" y="128556"/>
                    <a:pt x="52718" y="117710"/>
                  </a:cubicBezTo>
                  <a:cubicBezTo>
                    <a:pt x="53832" y="106864"/>
                    <a:pt x="59124" y="96945"/>
                    <a:pt x="67573" y="90086"/>
                  </a:cubicBezTo>
                  <a:cubicBezTo>
                    <a:pt x="76347" y="82902"/>
                    <a:pt x="87186" y="79958"/>
                    <a:pt x="97631" y="81001"/>
                  </a:cubicBezTo>
                  <a:close/>
                  <a:moveTo>
                    <a:pt x="444441" y="62010"/>
                  </a:moveTo>
                  <a:cubicBezTo>
                    <a:pt x="427727" y="62010"/>
                    <a:pt x="414170" y="75543"/>
                    <a:pt x="414170" y="92320"/>
                  </a:cubicBezTo>
                  <a:lnTo>
                    <a:pt x="414170" y="116513"/>
                  </a:lnTo>
                  <a:lnTo>
                    <a:pt x="389843" y="116513"/>
                  </a:lnTo>
                  <a:cubicBezTo>
                    <a:pt x="373129" y="116513"/>
                    <a:pt x="359572" y="130046"/>
                    <a:pt x="359572" y="146823"/>
                  </a:cubicBezTo>
                  <a:cubicBezTo>
                    <a:pt x="359572" y="163507"/>
                    <a:pt x="373129" y="177040"/>
                    <a:pt x="389843" y="177040"/>
                  </a:cubicBezTo>
                  <a:lnTo>
                    <a:pt x="414170" y="177040"/>
                  </a:lnTo>
                  <a:lnTo>
                    <a:pt x="414170" y="201232"/>
                  </a:lnTo>
                  <a:cubicBezTo>
                    <a:pt x="414170" y="218009"/>
                    <a:pt x="427727" y="231542"/>
                    <a:pt x="444441" y="231542"/>
                  </a:cubicBezTo>
                  <a:cubicBezTo>
                    <a:pt x="461154" y="231542"/>
                    <a:pt x="474711" y="218009"/>
                    <a:pt x="474711" y="201232"/>
                  </a:cubicBezTo>
                  <a:lnTo>
                    <a:pt x="474711" y="177040"/>
                  </a:lnTo>
                  <a:lnTo>
                    <a:pt x="499039" y="177040"/>
                  </a:lnTo>
                  <a:cubicBezTo>
                    <a:pt x="515752" y="177040"/>
                    <a:pt x="529309" y="163507"/>
                    <a:pt x="529309" y="146823"/>
                  </a:cubicBezTo>
                  <a:cubicBezTo>
                    <a:pt x="529309" y="130046"/>
                    <a:pt x="515752" y="116513"/>
                    <a:pt x="499039" y="116513"/>
                  </a:cubicBezTo>
                  <a:lnTo>
                    <a:pt x="474711" y="116513"/>
                  </a:lnTo>
                  <a:lnTo>
                    <a:pt x="474711" y="92320"/>
                  </a:lnTo>
                  <a:cubicBezTo>
                    <a:pt x="474711" y="75543"/>
                    <a:pt x="461154" y="62010"/>
                    <a:pt x="444441" y="62010"/>
                  </a:cubicBezTo>
                  <a:close/>
                  <a:moveTo>
                    <a:pt x="444441" y="0"/>
                  </a:moveTo>
                  <a:cubicBezTo>
                    <a:pt x="525688" y="0"/>
                    <a:pt x="591428" y="65718"/>
                    <a:pt x="591428" y="146823"/>
                  </a:cubicBezTo>
                  <a:cubicBezTo>
                    <a:pt x="591428" y="227834"/>
                    <a:pt x="525688" y="293552"/>
                    <a:pt x="444441" y="293552"/>
                  </a:cubicBezTo>
                  <a:cubicBezTo>
                    <a:pt x="363194" y="293552"/>
                    <a:pt x="297453" y="227834"/>
                    <a:pt x="297453" y="146823"/>
                  </a:cubicBezTo>
                  <a:cubicBezTo>
                    <a:pt x="297453" y="65718"/>
                    <a:pt x="363194" y="0"/>
                    <a:pt x="444441"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49" name="îṣļîḑé-Freeform: Shape 22"/>
            <p:cNvSpPr>
              <a:spLocks/>
            </p:cNvSpPr>
            <p:nvPr/>
          </p:nvSpPr>
          <p:spPr bwMode="auto">
            <a:xfrm>
              <a:off x="6712623" y="2259800"/>
              <a:ext cx="279147" cy="272840"/>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cxnSp>
        <p:nvCxnSpPr>
          <p:cNvPr id="32" name="直接连接符 31"/>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Agency FB" panose="020B0503020202020204" pitchFamily="34" charset="0"/>
              </a:rPr>
              <a:t>标题文字添加此处</a:t>
            </a:r>
          </a:p>
        </p:txBody>
      </p:sp>
      <p:sp>
        <p:nvSpPr>
          <p:cNvPr id="35" name="文本框 34"/>
          <p:cNvSpPr txBox="1"/>
          <p:nvPr/>
        </p:nvSpPr>
        <p:spPr>
          <a:xfrm>
            <a:off x="2514599" y="875974"/>
            <a:ext cx="7188202" cy="276999"/>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Agency FB" panose="020B0503020202020204" pitchFamily="34" charset="0"/>
              </a:rPr>
              <a:t>The user can demonstrate on a projector or computer, or print the presentation and make it into a film to be used in a wider field</a:t>
            </a:r>
          </a:p>
        </p:txBody>
      </p:sp>
      <p:grpSp>
        <p:nvGrpSpPr>
          <p:cNvPr id="52" name="组合 51"/>
          <p:cNvGrpSpPr/>
          <p:nvPr/>
        </p:nvGrpSpPr>
        <p:grpSpPr>
          <a:xfrm>
            <a:off x="1025927" y="1607238"/>
            <a:ext cx="10291361" cy="1107594"/>
            <a:chOff x="2677264" y="1996356"/>
            <a:chExt cx="10291361" cy="1107594"/>
          </a:xfrm>
        </p:grpSpPr>
        <p:sp>
          <p:nvSpPr>
            <p:cNvPr id="53" name="矩形 52"/>
            <p:cNvSpPr/>
            <p:nvPr/>
          </p:nvSpPr>
          <p:spPr>
            <a:xfrm>
              <a:off x="2677264" y="2346820"/>
              <a:ext cx="10291361"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200" dirty="0">
                  <a:solidFill>
                    <a:schemeClr val="tx1">
                      <a:lumMod val="50000"/>
                      <a:lumOff val="50000"/>
                    </a:schemeClr>
                  </a:solidFill>
                </a:rPr>
                <a:t>Microsoft Office PowerPoint</a:t>
              </a:r>
              <a:r>
                <a:rPr lang="zh-CN" altLang="en-US" sz="1200" dirty="0">
                  <a:solidFill>
                    <a:schemeClr val="tx1">
                      <a:lumMod val="50000"/>
                      <a:lumOff val="50000"/>
                    </a:schemeClr>
                  </a:solidFill>
                </a:rPr>
                <a:t>不仅可以创建演示文稿用户可以在投影仪或者计算机上进行演示，也可以将演示文稿打印出来，制作成胶片，以便应用到更广泛的领域中。利用</a:t>
              </a:r>
              <a:r>
                <a:rPr lang="en-US" altLang="zh-CN" sz="1200" dirty="0">
                  <a:solidFill>
                    <a:schemeClr val="tx1">
                      <a:lumMod val="50000"/>
                      <a:lumOff val="50000"/>
                    </a:schemeClr>
                  </a:solidFill>
                </a:rPr>
                <a:t>Microsoft Office PowerPoint</a:t>
              </a:r>
              <a:r>
                <a:rPr lang="zh-CN" altLang="en-US" sz="1200" dirty="0">
                  <a:solidFill>
                    <a:schemeClr val="tx1">
                      <a:lumMod val="50000"/>
                      <a:lumOff val="50000"/>
                    </a:schemeClr>
                  </a:solidFill>
                </a:rPr>
                <a:t>不仅可以创建演示文稿</a:t>
              </a:r>
            </a:p>
          </p:txBody>
        </p:sp>
        <p:sp>
          <p:nvSpPr>
            <p:cNvPr id="54" name="矩形 53"/>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
        <p:nvSpPr>
          <p:cNvPr id="55" name="矩形 54"/>
          <p:cNvSpPr/>
          <p:nvPr/>
        </p:nvSpPr>
        <p:spPr>
          <a:xfrm>
            <a:off x="8990273" y="4757095"/>
            <a:ext cx="2084387"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accent2"/>
                </a:solidFill>
              </a:rPr>
              <a:t>标题文字添加</a:t>
            </a:r>
          </a:p>
        </p:txBody>
      </p:sp>
      <p:sp>
        <p:nvSpPr>
          <p:cNvPr id="56" name="矩形 55"/>
          <p:cNvSpPr/>
          <p:nvPr/>
        </p:nvSpPr>
        <p:spPr>
          <a:xfrm>
            <a:off x="7386964" y="3929043"/>
            <a:ext cx="2084387" cy="396134"/>
          </a:xfrm>
          <a:prstGeom prst="rect">
            <a:avLst/>
          </a:prstGeom>
          <a:solidFill>
            <a:schemeClr val="bg1"/>
          </a:solidFill>
        </p:spPr>
        <p:txBody>
          <a:bodyPr wrap="square">
            <a:spAutoFit/>
            <a:scene3d>
              <a:camera prst="orthographicFront"/>
              <a:lightRig rig="threePt" dir="t"/>
            </a:scene3d>
            <a:sp3d contourW="12700"/>
          </a:bodyPr>
          <a:lstStyle/>
          <a:p>
            <a:pPr>
              <a:lnSpc>
                <a:spcPct val="120000"/>
              </a:lnSpc>
            </a:pPr>
            <a:r>
              <a:rPr lang="zh-CN" altLang="en-US" b="1" dirty="0">
                <a:solidFill>
                  <a:schemeClr val="accent1"/>
                </a:solidFill>
              </a:rPr>
              <a:t>标题文字添加</a:t>
            </a:r>
          </a:p>
        </p:txBody>
      </p:sp>
      <p:sp>
        <p:nvSpPr>
          <p:cNvPr id="57" name="矩形 56"/>
          <p:cNvSpPr/>
          <p:nvPr/>
        </p:nvSpPr>
        <p:spPr>
          <a:xfrm>
            <a:off x="2233536" y="3297402"/>
            <a:ext cx="2084387"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accent2"/>
                </a:solidFill>
              </a:rPr>
              <a:t>标题文字添加</a:t>
            </a:r>
          </a:p>
        </p:txBody>
      </p:sp>
      <p:sp>
        <p:nvSpPr>
          <p:cNvPr id="58" name="矩形 57"/>
          <p:cNvSpPr/>
          <p:nvPr/>
        </p:nvSpPr>
        <p:spPr>
          <a:xfrm>
            <a:off x="1660255" y="5628078"/>
            <a:ext cx="2084387" cy="424732"/>
          </a:xfrm>
          <a:prstGeom prst="rect">
            <a:avLst/>
          </a:prstGeom>
          <a:solidFill>
            <a:schemeClr val="bg1"/>
          </a:solidFill>
        </p:spPr>
        <p:txBody>
          <a:bodyPr wrap="square">
            <a:spAutoFit/>
            <a:scene3d>
              <a:camera prst="orthographicFront"/>
              <a:lightRig rig="threePt" dir="t"/>
            </a:scene3d>
            <a:sp3d contourW="12700"/>
          </a:bodyPr>
          <a:lstStyle/>
          <a:p>
            <a:pPr algn="r">
              <a:lnSpc>
                <a:spcPct val="120000"/>
              </a:lnSpc>
            </a:pPr>
            <a:r>
              <a:rPr lang="zh-CN" altLang="en-US" b="1" dirty="0">
                <a:solidFill>
                  <a:schemeClr val="accent1"/>
                </a:solidFill>
              </a:rPr>
              <a:t>标题文字添加</a:t>
            </a:r>
          </a:p>
        </p:txBody>
      </p:sp>
    </p:spTree>
    <p:custDataLst>
      <p:tags r:id="rId1"/>
    </p:custDataLst>
    <p:extLst>
      <p:ext uri="{BB962C8B-B14F-4D97-AF65-F5344CB8AC3E}">
        <p14:creationId xmlns:p14="http://schemas.microsoft.com/office/powerpoint/2010/main" val="13690924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1000"/>
                                        <p:tgtEl>
                                          <p:spTgt spid="36"/>
                                        </p:tgtEl>
                                      </p:cBhvr>
                                    </p:animEffect>
                                    <p:anim calcmode="lin" valueType="num">
                                      <p:cBhvr>
                                        <p:cTn id="12" dur="1000" fill="hold"/>
                                        <p:tgtEl>
                                          <p:spTgt spid="36"/>
                                        </p:tgtEl>
                                        <p:attrNameLst>
                                          <p:attrName>ppt_x</p:attrName>
                                        </p:attrNameLst>
                                      </p:cBhvr>
                                      <p:tavLst>
                                        <p:tav tm="0">
                                          <p:val>
                                            <p:strVal val="#ppt_x"/>
                                          </p:val>
                                        </p:tav>
                                        <p:tav tm="100000">
                                          <p:val>
                                            <p:strVal val="#ppt_x"/>
                                          </p:val>
                                        </p:tav>
                                      </p:tavLst>
                                    </p:anim>
                                    <p:anim calcmode="lin" valueType="num">
                                      <p:cBhvr>
                                        <p:cTn id="13" dur="1000" fill="hold"/>
                                        <p:tgtEl>
                                          <p:spTgt spid="3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 calcmode="lin" valueType="num">
                                      <p:cBhvr>
                                        <p:cTn id="17" dur="500" fill="hold"/>
                                        <p:tgtEl>
                                          <p:spTgt spid="58"/>
                                        </p:tgtEl>
                                        <p:attrNameLst>
                                          <p:attrName>ppt_w</p:attrName>
                                        </p:attrNameLst>
                                      </p:cBhvr>
                                      <p:tavLst>
                                        <p:tav tm="0">
                                          <p:val>
                                            <p:fltVal val="0"/>
                                          </p:val>
                                        </p:tav>
                                        <p:tav tm="100000">
                                          <p:val>
                                            <p:strVal val="#ppt_w"/>
                                          </p:val>
                                        </p:tav>
                                      </p:tavLst>
                                    </p:anim>
                                    <p:anim calcmode="lin" valueType="num">
                                      <p:cBhvr>
                                        <p:cTn id="18" dur="500" fill="hold"/>
                                        <p:tgtEl>
                                          <p:spTgt spid="58"/>
                                        </p:tgtEl>
                                        <p:attrNameLst>
                                          <p:attrName>ppt_h</p:attrName>
                                        </p:attrNameLst>
                                      </p:cBhvr>
                                      <p:tavLst>
                                        <p:tav tm="0">
                                          <p:val>
                                            <p:fltVal val="0"/>
                                          </p:val>
                                        </p:tav>
                                        <p:tav tm="100000">
                                          <p:val>
                                            <p:strVal val="#ppt_h"/>
                                          </p:val>
                                        </p:tav>
                                      </p:tavLst>
                                    </p:anim>
                                    <p:animEffect transition="in" filter="fade">
                                      <p:cBhvr>
                                        <p:cTn id="19" dur="500"/>
                                        <p:tgtEl>
                                          <p:spTgt spid="5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p:cTn id="22" dur="500" fill="hold"/>
                                        <p:tgtEl>
                                          <p:spTgt spid="57"/>
                                        </p:tgtEl>
                                        <p:attrNameLst>
                                          <p:attrName>ppt_w</p:attrName>
                                        </p:attrNameLst>
                                      </p:cBhvr>
                                      <p:tavLst>
                                        <p:tav tm="0">
                                          <p:val>
                                            <p:fltVal val="0"/>
                                          </p:val>
                                        </p:tav>
                                        <p:tav tm="100000">
                                          <p:val>
                                            <p:strVal val="#ppt_w"/>
                                          </p:val>
                                        </p:tav>
                                      </p:tavLst>
                                    </p:anim>
                                    <p:anim calcmode="lin" valueType="num">
                                      <p:cBhvr>
                                        <p:cTn id="23" dur="500" fill="hold"/>
                                        <p:tgtEl>
                                          <p:spTgt spid="57"/>
                                        </p:tgtEl>
                                        <p:attrNameLst>
                                          <p:attrName>ppt_h</p:attrName>
                                        </p:attrNameLst>
                                      </p:cBhvr>
                                      <p:tavLst>
                                        <p:tav tm="0">
                                          <p:val>
                                            <p:fltVal val="0"/>
                                          </p:val>
                                        </p:tav>
                                        <p:tav tm="100000">
                                          <p:val>
                                            <p:strVal val="#ppt_h"/>
                                          </p:val>
                                        </p:tav>
                                      </p:tavLst>
                                    </p:anim>
                                    <p:animEffect transition="in" filter="fade">
                                      <p:cBhvr>
                                        <p:cTn id="24" dur="500"/>
                                        <p:tgtEl>
                                          <p:spTgt spid="5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p:cTn id="27" dur="500" fill="hold"/>
                                        <p:tgtEl>
                                          <p:spTgt spid="56"/>
                                        </p:tgtEl>
                                        <p:attrNameLst>
                                          <p:attrName>ppt_w</p:attrName>
                                        </p:attrNameLst>
                                      </p:cBhvr>
                                      <p:tavLst>
                                        <p:tav tm="0">
                                          <p:val>
                                            <p:fltVal val="0"/>
                                          </p:val>
                                        </p:tav>
                                        <p:tav tm="100000">
                                          <p:val>
                                            <p:strVal val="#ppt_w"/>
                                          </p:val>
                                        </p:tav>
                                      </p:tavLst>
                                    </p:anim>
                                    <p:anim calcmode="lin" valueType="num">
                                      <p:cBhvr>
                                        <p:cTn id="28" dur="500" fill="hold"/>
                                        <p:tgtEl>
                                          <p:spTgt spid="56"/>
                                        </p:tgtEl>
                                        <p:attrNameLst>
                                          <p:attrName>ppt_h</p:attrName>
                                        </p:attrNameLst>
                                      </p:cBhvr>
                                      <p:tavLst>
                                        <p:tav tm="0">
                                          <p:val>
                                            <p:fltVal val="0"/>
                                          </p:val>
                                        </p:tav>
                                        <p:tav tm="100000">
                                          <p:val>
                                            <p:strVal val="#ppt_h"/>
                                          </p:val>
                                        </p:tav>
                                      </p:tavLst>
                                    </p:anim>
                                    <p:animEffect transition="in" filter="fade">
                                      <p:cBhvr>
                                        <p:cTn id="29" dur="500"/>
                                        <p:tgtEl>
                                          <p:spTgt spid="5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cBhvr>
                                        <p:cTn id="32" dur="500" fill="hold"/>
                                        <p:tgtEl>
                                          <p:spTgt spid="55"/>
                                        </p:tgtEl>
                                        <p:attrNameLst>
                                          <p:attrName>ppt_w</p:attrName>
                                        </p:attrNameLst>
                                      </p:cBhvr>
                                      <p:tavLst>
                                        <p:tav tm="0">
                                          <p:val>
                                            <p:fltVal val="0"/>
                                          </p:val>
                                        </p:tav>
                                        <p:tav tm="100000">
                                          <p:val>
                                            <p:strVal val="#ppt_w"/>
                                          </p:val>
                                        </p:tav>
                                      </p:tavLst>
                                    </p:anim>
                                    <p:anim calcmode="lin" valueType="num">
                                      <p:cBhvr>
                                        <p:cTn id="33" dur="500" fill="hold"/>
                                        <p:tgtEl>
                                          <p:spTgt spid="55"/>
                                        </p:tgtEl>
                                        <p:attrNameLst>
                                          <p:attrName>ppt_h</p:attrName>
                                        </p:attrNameLst>
                                      </p:cBhvr>
                                      <p:tavLst>
                                        <p:tav tm="0">
                                          <p:val>
                                            <p:fltVal val="0"/>
                                          </p:val>
                                        </p:tav>
                                        <p:tav tm="100000">
                                          <p:val>
                                            <p:strVal val="#ppt_h"/>
                                          </p:val>
                                        </p:tav>
                                      </p:tavLst>
                                    </p:anim>
                                    <p:animEffect transition="in" filter="fade">
                                      <p:cBhvr>
                                        <p:cTn id="3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animBg="1"/>
      <p:bldP spid="57" grpId="0"/>
      <p:bldP spid="5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4394053" y="2095501"/>
            <a:ext cx="3423274" cy="3421346"/>
            <a:chOff x="3226935" y="1332975"/>
            <a:chExt cx="2729197" cy="2726953"/>
          </a:xfrm>
        </p:grpSpPr>
        <p:sp>
          <p:nvSpPr>
            <p:cNvPr id="34" name="is1ide-Freeform: Shape 4"/>
            <p:cNvSpPr/>
            <p:nvPr/>
          </p:nvSpPr>
          <p:spPr>
            <a:xfrm>
              <a:off x="3226935" y="1332975"/>
              <a:ext cx="2729197" cy="2726953"/>
            </a:xfrm>
            <a:custGeom>
              <a:avLst/>
              <a:gdLst/>
              <a:ahLst/>
              <a:cxnLst/>
              <a:rect l="0" t="0" r="0" b="0"/>
              <a:pathLst>
                <a:path w="120000" h="120000" extrusionOk="0">
                  <a:moveTo>
                    <a:pt x="60000" y="0"/>
                  </a:moveTo>
                  <a:cubicBezTo>
                    <a:pt x="26933" y="0"/>
                    <a:pt x="0" y="26896"/>
                    <a:pt x="0" y="60000"/>
                  </a:cubicBezTo>
                  <a:cubicBezTo>
                    <a:pt x="0" y="93036"/>
                    <a:pt x="26933" y="120000"/>
                    <a:pt x="60000" y="120000"/>
                  </a:cubicBezTo>
                  <a:cubicBezTo>
                    <a:pt x="93066" y="120000"/>
                    <a:pt x="120000" y="93036"/>
                    <a:pt x="120000" y="60000"/>
                  </a:cubicBezTo>
                  <a:cubicBezTo>
                    <a:pt x="120000" y="26896"/>
                    <a:pt x="93066" y="0"/>
                    <a:pt x="60000" y="0"/>
                  </a:cubicBezTo>
                  <a:close/>
                  <a:moveTo>
                    <a:pt x="95666" y="39176"/>
                  </a:moveTo>
                  <a:cubicBezTo>
                    <a:pt x="95266" y="38976"/>
                    <a:pt x="95466" y="38375"/>
                    <a:pt x="95466" y="38375"/>
                  </a:cubicBezTo>
                  <a:cubicBezTo>
                    <a:pt x="95466" y="38375"/>
                    <a:pt x="95866" y="38175"/>
                    <a:pt x="95666" y="38175"/>
                  </a:cubicBezTo>
                  <a:cubicBezTo>
                    <a:pt x="95666" y="38175"/>
                    <a:pt x="95066" y="38175"/>
                    <a:pt x="94866" y="38042"/>
                  </a:cubicBezTo>
                  <a:cubicBezTo>
                    <a:pt x="94666" y="37842"/>
                    <a:pt x="94666" y="37842"/>
                    <a:pt x="94466" y="37842"/>
                  </a:cubicBezTo>
                  <a:cubicBezTo>
                    <a:pt x="94266" y="38042"/>
                    <a:pt x="93533" y="38175"/>
                    <a:pt x="93333" y="38042"/>
                  </a:cubicBezTo>
                  <a:cubicBezTo>
                    <a:pt x="93133" y="38042"/>
                    <a:pt x="92333" y="38175"/>
                    <a:pt x="92133" y="38175"/>
                  </a:cubicBezTo>
                  <a:cubicBezTo>
                    <a:pt x="92000" y="38175"/>
                    <a:pt x="92133" y="38175"/>
                    <a:pt x="92000" y="38175"/>
                  </a:cubicBezTo>
                  <a:cubicBezTo>
                    <a:pt x="91800" y="38175"/>
                    <a:pt x="91000" y="38375"/>
                    <a:pt x="91000" y="38576"/>
                  </a:cubicBezTo>
                  <a:cubicBezTo>
                    <a:pt x="91000" y="38776"/>
                    <a:pt x="90200" y="38576"/>
                    <a:pt x="90200" y="38576"/>
                  </a:cubicBezTo>
                  <a:cubicBezTo>
                    <a:pt x="90066" y="38576"/>
                    <a:pt x="88866" y="38576"/>
                    <a:pt x="88866" y="38576"/>
                  </a:cubicBezTo>
                  <a:cubicBezTo>
                    <a:pt x="87133" y="38976"/>
                    <a:pt x="87133" y="38976"/>
                    <a:pt x="87133" y="38976"/>
                  </a:cubicBezTo>
                  <a:cubicBezTo>
                    <a:pt x="87133" y="38976"/>
                    <a:pt x="86000" y="39577"/>
                    <a:pt x="86000" y="39777"/>
                  </a:cubicBezTo>
                  <a:cubicBezTo>
                    <a:pt x="86000" y="39911"/>
                    <a:pt x="85600" y="40111"/>
                    <a:pt x="85400" y="40311"/>
                  </a:cubicBezTo>
                  <a:cubicBezTo>
                    <a:pt x="85400" y="40311"/>
                    <a:pt x="84600" y="40311"/>
                    <a:pt x="84600" y="40111"/>
                  </a:cubicBezTo>
                  <a:cubicBezTo>
                    <a:pt x="83466" y="40111"/>
                    <a:pt x="83466" y="40111"/>
                    <a:pt x="83466" y="40111"/>
                  </a:cubicBezTo>
                  <a:cubicBezTo>
                    <a:pt x="83466" y="40111"/>
                    <a:pt x="82866" y="39911"/>
                    <a:pt x="82666" y="40111"/>
                  </a:cubicBezTo>
                  <a:cubicBezTo>
                    <a:pt x="82666" y="39577"/>
                    <a:pt x="82666" y="39577"/>
                    <a:pt x="82666" y="39577"/>
                  </a:cubicBezTo>
                  <a:cubicBezTo>
                    <a:pt x="82866" y="39176"/>
                    <a:pt x="82866" y="39176"/>
                    <a:pt x="82866" y="39176"/>
                  </a:cubicBezTo>
                  <a:cubicBezTo>
                    <a:pt x="83466" y="38576"/>
                    <a:pt x="83466" y="38576"/>
                    <a:pt x="83466" y="38576"/>
                  </a:cubicBezTo>
                  <a:cubicBezTo>
                    <a:pt x="85000" y="38375"/>
                    <a:pt x="85000" y="38375"/>
                    <a:pt x="85000" y="38375"/>
                  </a:cubicBezTo>
                  <a:cubicBezTo>
                    <a:pt x="85800" y="37842"/>
                    <a:pt x="85800" y="37842"/>
                    <a:pt x="85800" y="37842"/>
                  </a:cubicBezTo>
                  <a:cubicBezTo>
                    <a:pt x="86333" y="37641"/>
                    <a:pt x="86333" y="37641"/>
                    <a:pt x="86333" y="37641"/>
                  </a:cubicBezTo>
                  <a:cubicBezTo>
                    <a:pt x="86533" y="36840"/>
                    <a:pt x="86533" y="36840"/>
                    <a:pt x="86533" y="36840"/>
                  </a:cubicBezTo>
                  <a:cubicBezTo>
                    <a:pt x="86533" y="36840"/>
                    <a:pt x="87133" y="36840"/>
                    <a:pt x="87133" y="36640"/>
                  </a:cubicBezTo>
                  <a:cubicBezTo>
                    <a:pt x="86933" y="36040"/>
                    <a:pt x="86933" y="36040"/>
                    <a:pt x="86933" y="36040"/>
                  </a:cubicBezTo>
                  <a:cubicBezTo>
                    <a:pt x="88133" y="34304"/>
                    <a:pt x="88133" y="34304"/>
                    <a:pt x="88133" y="34304"/>
                  </a:cubicBezTo>
                  <a:cubicBezTo>
                    <a:pt x="89666" y="33570"/>
                    <a:pt x="89666" y="33570"/>
                    <a:pt x="89666" y="33570"/>
                  </a:cubicBezTo>
                  <a:cubicBezTo>
                    <a:pt x="89866" y="33170"/>
                    <a:pt x="89866" y="33170"/>
                    <a:pt x="89866" y="33170"/>
                  </a:cubicBezTo>
                  <a:cubicBezTo>
                    <a:pt x="89866" y="33170"/>
                    <a:pt x="89666" y="32369"/>
                    <a:pt x="89866" y="32369"/>
                  </a:cubicBezTo>
                  <a:cubicBezTo>
                    <a:pt x="89866" y="32235"/>
                    <a:pt x="90800" y="32035"/>
                    <a:pt x="90800" y="32035"/>
                  </a:cubicBezTo>
                  <a:cubicBezTo>
                    <a:pt x="92133" y="32369"/>
                    <a:pt x="92133" y="32369"/>
                    <a:pt x="92133" y="32369"/>
                  </a:cubicBezTo>
                  <a:cubicBezTo>
                    <a:pt x="92133" y="32369"/>
                    <a:pt x="92733" y="32035"/>
                    <a:pt x="92933" y="31835"/>
                  </a:cubicBezTo>
                  <a:cubicBezTo>
                    <a:pt x="93133" y="31835"/>
                    <a:pt x="93866" y="31434"/>
                    <a:pt x="93866" y="31434"/>
                  </a:cubicBezTo>
                  <a:cubicBezTo>
                    <a:pt x="93866" y="31434"/>
                    <a:pt x="93866" y="31034"/>
                    <a:pt x="94066" y="31034"/>
                  </a:cubicBezTo>
                  <a:cubicBezTo>
                    <a:pt x="94266" y="31034"/>
                    <a:pt x="94866" y="31034"/>
                    <a:pt x="94866" y="31234"/>
                  </a:cubicBezTo>
                  <a:cubicBezTo>
                    <a:pt x="95066" y="31635"/>
                    <a:pt x="95666" y="32569"/>
                    <a:pt x="95666" y="32569"/>
                  </a:cubicBezTo>
                  <a:cubicBezTo>
                    <a:pt x="96400" y="33370"/>
                    <a:pt x="96400" y="33370"/>
                    <a:pt x="96400" y="33370"/>
                  </a:cubicBezTo>
                  <a:cubicBezTo>
                    <a:pt x="97200" y="33971"/>
                    <a:pt x="97200" y="33971"/>
                    <a:pt x="97200" y="33971"/>
                  </a:cubicBezTo>
                  <a:cubicBezTo>
                    <a:pt x="98133" y="34304"/>
                    <a:pt x="98133" y="34304"/>
                    <a:pt x="98133" y="34304"/>
                  </a:cubicBezTo>
                  <a:cubicBezTo>
                    <a:pt x="98133" y="34304"/>
                    <a:pt x="98733" y="34905"/>
                    <a:pt x="98933" y="34905"/>
                  </a:cubicBezTo>
                  <a:cubicBezTo>
                    <a:pt x="99133" y="34905"/>
                    <a:pt x="99666" y="35706"/>
                    <a:pt x="99666" y="35706"/>
                  </a:cubicBezTo>
                  <a:cubicBezTo>
                    <a:pt x="99866" y="36040"/>
                    <a:pt x="99866" y="36040"/>
                    <a:pt x="99866" y="36040"/>
                  </a:cubicBezTo>
                  <a:cubicBezTo>
                    <a:pt x="99866" y="36040"/>
                    <a:pt x="99666" y="36440"/>
                    <a:pt x="99533" y="36640"/>
                  </a:cubicBezTo>
                  <a:cubicBezTo>
                    <a:pt x="99533" y="36840"/>
                    <a:pt x="98933" y="37441"/>
                    <a:pt x="98933" y="37441"/>
                  </a:cubicBezTo>
                  <a:cubicBezTo>
                    <a:pt x="98733" y="37441"/>
                    <a:pt x="97933" y="37241"/>
                    <a:pt x="97933" y="37241"/>
                  </a:cubicBezTo>
                  <a:cubicBezTo>
                    <a:pt x="97000" y="37241"/>
                    <a:pt x="97000" y="37241"/>
                    <a:pt x="97000" y="37241"/>
                  </a:cubicBezTo>
                  <a:cubicBezTo>
                    <a:pt x="97000" y="37241"/>
                    <a:pt x="96800" y="37441"/>
                    <a:pt x="97000" y="37641"/>
                  </a:cubicBezTo>
                  <a:cubicBezTo>
                    <a:pt x="97400" y="37842"/>
                    <a:pt x="97600" y="37842"/>
                    <a:pt x="97933" y="38042"/>
                  </a:cubicBezTo>
                  <a:cubicBezTo>
                    <a:pt x="98133" y="38175"/>
                    <a:pt x="98733" y="38375"/>
                    <a:pt x="98733" y="38375"/>
                  </a:cubicBezTo>
                  <a:cubicBezTo>
                    <a:pt x="99333" y="38576"/>
                    <a:pt x="99333" y="38576"/>
                    <a:pt x="99333" y="38576"/>
                  </a:cubicBezTo>
                  <a:cubicBezTo>
                    <a:pt x="99333" y="38776"/>
                    <a:pt x="99533" y="38375"/>
                    <a:pt x="99333" y="38042"/>
                  </a:cubicBezTo>
                  <a:cubicBezTo>
                    <a:pt x="99333" y="37842"/>
                    <a:pt x="99333" y="37441"/>
                    <a:pt x="99533" y="37441"/>
                  </a:cubicBezTo>
                  <a:cubicBezTo>
                    <a:pt x="99866" y="37441"/>
                    <a:pt x="100266" y="37441"/>
                    <a:pt x="100266" y="37241"/>
                  </a:cubicBezTo>
                  <a:cubicBezTo>
                    <a:pt x="100266" y="37041"/>
                    <a:pt x="100266" y="37041"/>
                    <a:pt x="100266" y="37041"/>
                  </a:cubicBezTo>
                  <a:cubicBezTo>
                    <a:pt x="100666" y="36640"/>
                    <a:pt x="100666" y="36640"/>
                    <a:pt x="100666" y="36640"/>
                  </a:cubicBezTo>
                  <a:cubicBezTo>
                    <a:pt x="100666" y="36440"/>
                    <a:pt x="100666" y="36440"/>
                    <a:pt x="100666" y="36440"/>
                  </a:cubicBezTo>
                  <a:cubicBezTo>
                    <a:pt x="101066" y="36040"/>
                    <a:pt x="101066" y="36040"/>
                    <a:pt x="101066" y="36040"/>
                  </a:cubicBezTo>
                  <a:cubicBezTo>
                    <a:pt x="101066" y="36040"/>
                    <a:pt x="100866" y="35906"/>
                    <a:pt x="100666" y="35706"/>
                  </a:cubicBezTo>
                  <a:cubicBezTo>
                    <a:pt x="100466" y="35506"/>
                    <a:pt x="100266" y="35506"/>
                    <a:pt x="100466" y="35305"/>
                  </a:cubicBezTo>
                  <a:cubicBezTo>
                    <a:pt x="100466" y="35105"/>
                    <a:pt x="100866" y="34705"/>
                    <a:pt x="101066" y="34905"/>
                  </a:cubicBezTo>
                  <a:cubicBezTo>
                    <a:pt x="101266" y="35105"/>
                    <a:pt x="101800" y="35105"/>
                    <a:pt x="101800" y="35305"/>
                  </a:cubicBezTo>
                  <a:cubicBezTo>
                    <a:pt x="101800" y="35506"/>
                    <a:pt x="101800" y="35706"/>
                    <a:pt x="101800" y="35706"/>
                  </a:cubicBezTo>
                  <a:cubicBezTo>
                    <a:pt x="102000" y="35506"/>
                    <a:pt x="102000" y="34905"/>
                    <a:pt x="102000" y="34905"/>
                  </a:cubicBezTo>
                  <a:cubicBezTo>
                    <a:pt x="102000" y="34905"/>
                    <a:pt x="101600" y="34505"/>
                    <a:pt x="101466" y="34505"/>
                  </a:cubicBezTo>
                  <a:cubicBezTo>
                    <a:pt x="101066" y="34304"/>
                    <a:pt x="100466" y="34171"/>
                    <a:pt x="100266" y="33971"/>
                  </a:cubicBezTo>
                  <a:cubicBezTo>
                    <a:pt x="100066" y="33971"/>
                    <a:pt x="99666" y="33770"/>
                    <a:pt x="99666" y="33770"/>
                  </a:cubicBezTo>
                  <a:cubicBezTo>
                    <a:pt x="99666" y="33770"/>
                    <a:pt x="99866" y="33370"/>
                    <a:pt x="99666" y="33370"/>
                  </a:cubicBezTo>
                  <a:cubicBezTo>
                    <a:pt x="99533" y="33370"/>
                    <a:pt x="98733" y="33370"/>
                    <a:pt x="98733" y="33170"/>
                  </a:cubicBezTo>
                  <a:cubicBezTo>
                    <a:pt x="98733" y="32969"/>
                    <a:pt x="98133" y="32569"/>
                    <a:pt x="98133" y="32369"/>
                  </a:cubicBezTo>
                  <a:cubicBezTo>
                    <a:pt x="97933" y="32369"/>
                    <a:pt x="97400" y="31434"/>
                    <a:pt x="97400" y="31434"/>
                  </a:cubicBezTo>
                  <a:cubicBezTo>
                    <a:pt x="97400" y="31434"/>
                    <a:pt x="97200" y="31234"/>
                    <a:pt x="97000" y="31034"/>
                  </a:cubicBezTo>
                  <a:cubicBezTo>
                    <a:pt x="97000" y="30834"/>
                    <a:pt x="97000" y="30634"/>
                    <a:pt x="97000" y="30433"/>
                  </a:cubicBezTo>
                  <a:cubicBezTo>
                    <a:pt x="96800" y="30166"/>
                    <a:pt x="97466" y="29699"/>
                    <a:pt x="97600" y="29566"/>
                  </a:cubicBezTo>
                  <a:cubicBezTo>
                    <a:pt x="97600" y="29499"/>
                    <a:pt x="97600" y="29499"/>
                    <a:pt x="97600" y="29499"/>
                  </a:cubicBezTo>
                  <a:cubicBezTo>
                    <a:pt x="97600" y="29499"/>
                    <a:pt x="97600" y="29499"/>
                    <a:pt x="97600" y="29566"/>
                  </a:cubicBezTo>
                  <a:cubicBezTo>
                    <a:pt x="97600" y="29699"/>
                    <a:pt x="97800" y="29699"/>
                    <a:pt x="97933" y="30100"/>
                  </a:cubicBezTo>
                  <a:cubicBezTo>
                    <a:pt x="98133" y="30433"/>
                    <a:pt x="98733" y="31034"/>
                    <a:pt x="98733" y="31234"/>
                  </a:cubicBezTo>
                  <a:cubicBezTo>
                    <a:pt x="98933" y="31434"/>
                    <a:pt x="99666" y="32035"/>
                    <a:pt x="99866" y="32235"/>
                  </a:cubicBezTo>
                  <a:cubicBezTo>
                    <a:pt x="100066" y="32235"/>
                    <a:pt x="100066" y="32369"/>
                    <a:pt x="100466" y="32569"/>
                  </a:cubicBezTo>
                  <a:cubicBezTo>
                    <a:pt x="100866" y="32769"/>
                    <a:pt x="100866" y="32769"/>
                    <a:pt x="101466" y="32969"/>
                  </a:cubicBezTo>
                  <a:cubicBezTo>
                    <a:pt x="101800" y="33370"/>
                    <a:pt x="101800" y="33370"/>
                    <a:pt x="102000" y="33570"/>
                  </a:cubicBezTo>
                  <a:cubicBezTo>
                    <a:pt x="102000" y="33570"/>
                    <a:pt x="102400" y="33570"/>
                    <a:pt x="102400" y="33770"/>
                  </a:cubicBezTo>
                  <a:cubicBezTo>
                    <a:pt x="102600" y="33971"/>
                    <a:pt x="102800" y="33971"/>
                    <a:pt x="102800" y="34171"/>
                  </a:cubicBezTo>
                  <a:cubicBezTo>
                    <a:pt x="102800" y="34304"/>
                    <a:pt x="102800" y="34304"/>
                    <a:pt x="102800" y="34705"/>
                  </a:cubicBezTo>
                  <a:cubicBezTo>
                    <a:pt x="102800" y="35105"/>
                    <a:pt x="102600" y="35105"/>
                    <a:pt x="102600" y="35305"/>
                  </a:cubicBezTo>
                  <a:cubicBezTo>
                    <a:pt x="102800" y="35305"/>
                    <a:pt x="103400" y="36640"/>
                    <a:pt x="103533" y="36640"/>
                  </a:cubicBezTo>
                  <a:cubicBezTo>
                    <a:pt x="103933" y="36640"/>
                    <a:pt x="104733" y="37041"/>
                    <a:pt x="104533" y="37441"/>
                  </a:cubicBezTo>
                  <a:cubicBezTo>
                    <a:pt x="104533" y="37842"/>
                    <a:pt x="105133" y="38576"/>
                    <a:pt x="105133" y="38576"/>
                  </a:cubicBezTo>
                  <a:cubicBezTo>
                    <a:pt x="105133" y="38576"/>
                    <a:pt x="105466" y="38576"/>
                    <a:pt x="105866" y="38576"/>
                  </a:cubicBezTo>
                  <a:cubicBezTo>
                    <a:pt x="105866" y="38375"/>
                    <a:pt x="105866" y="37842"/>
                    <a:pt x="106066" y="37842"/>
                  </a:cubicBezTo>
                  <a:cubicBezTo>
                    <a:pt x="106466" y="37641"/>
                    <a:pt x="106866" y="37441"/>
                    <a:pt x="106866" y="37241"/>
                  </a:cubicBezTo>
                  <a:cubicBezTo>
                    <a:pt x="106866" y="37041"/>
                    <a:pt x="106666" y="36640"/>
                    <a:pt x="106466" y="36440"/>
                  </a:cubicBezTo>
                  <a:cubicBezTo>
                    <a:pt x="106066" y="36240"/>
                    <a:pt x="105866" y="36040"/>
                    <a:pt x="105666" y="35706"/>
                  </a:cubicBezTo>
                  <a:cubicBezTo>
                    <a:pt x="105666" y="35305"/>
                    <a:pt x="105466" y="34905"/>
                    <a:pt x="105866" y="35105"/>
                  </a:cubicBezTo>
                  <a:cubicBezTo>
                    <a:pt x="106266" y="35105"/>
                    <a:pt x="106466" y="35906"/>
                    <a:pt x="106666" y="35506"/>
                  </a:cubicBezTo>
                  <a:cubicBezTo>
                    <a:pt x="106866" y="34905"/>
                    <a:pt x="107200" y="34505"/>
                    <a:pt x="107400" y="34705"/>
                  </a:cubicBezTo>
                  <a:cubicBezTo>
                    <a:pt x="107600" y="34705"/>
                    <a:pt x="108200" y="34905"/>
                    <a:pt x="108200" y="35105"/>
                  </a:cubicBezTo>
                  <a:cubicBezTo>
                    <a:pt x="108200" y="35305"/>
                    <a:pt x="108600" y="36440"/>
                    <a:pt x="108600" y="36440"/>
                  </a:cubicBezTo>
                  <a:cubicBezTo>
                    <a:pt x="108600" y="36440"/>
                    <a:pt x="108600" y="36640"/>
                    <a:pt x="108800" y="37241"/>
                  </a:cubicBezTo>
                  <a:cubicBezTo>
                    <a:pt x="108800" y="37641"/>
                    <a:pt x="109333" y="37842"/>
                    <a:pt x="109133" y="38042"/>
                  </a:cubicBezTo>
                  <a:cubicBezTo>
                    <a:pt x="109133" y="38175"/>
                    <a:pt x="109000" y="38375"/>
                    <a:pt x="109533" y="38375"/>
                  </a:cubicBezTo>
                  <a:cubicBezTo>
                    <a:pt x="110133" y="38576"/>
                    <a:pt x="110733" y="38576"/>
                    <a:pt x="110733" y="38776"/>
                  </a:cubicBezTo>
                  <a:cubicBezTo>
                    <a:pt x="110733" y="38976"/>
                    <a:pt x="111066" y="38976"/>
                    <a:pt x="111266" y="39176"/>
                  </a:cubicBezTo>
                  <a:cubicBezTo>
                    <a:pt x="111266" y="39176"/>
                    <a:pt x="111266" y="39176"/>
                    <a:pt x="111266" y="39176"/>
                  </a:cubicBezTo>
                  <a:cubicBezTo>
                    <a:pt x="111933" y="40711"/>
                    <a:pt x="112466" y="42246"/>
                    <a:pt x="112933" y="43848"/>
                  </a:cubicBezTo>
                  <a:cubicBezTo>
                    <a:pt x="112800" y="43848"/>
                    <a:pt x="112666" y="43781"/>
                    <a:pt x="112666" y="43781"/>
                  </a:cubicBezTo>
                  <a:cubicBezTo>
                    <a:pt x="112466" y="43781"/>
                    <a:pt x="111266" y="43781"/>
                    <a:pt x="111066" y="43982"/>
                  </a:cubicBezTo>
                  <a:cubicBezTo>
                    <a:pt x="110933" y="44382"/>
                    <a:pt x="109933" y="44182"/>
                    <a:pt x="109733" y="43982"/>
                  </a:cubicBezTo>
                  <a:cubicBezTo>
                    <a:pt x="109733" y="43982"/>
                    <a:pt x="107800" y="43248"/>
                    <a:pt x="107600" y="43248"/>
                  </a:cubicBezTo>
                  <a:cubicBezTo>
                    <a:pt x="107600" y="43248"/>
                    <a:pt x="106666" y="42847"/>
                    <a:pt x="106466" y="42647"/>
                  </a:cubicBezTo>
                  <a:cubicBezTo>
                    <a:pt x="106266" y="42447"/>
                    <a:pt x="105466" y="42447"/>
                    <a:pt x="105266" y="42246"/>
                  </a:cubicBezTo>
                  <a:cubicBezTo>
                    <a:pt x="105266" y="42246"/>
                    <a:pt x="105466" y="42046"/>
                    <a:pt x="105266" y="42046"/>
                  </a:cubicBezTo>
                  <a:cubicBezTo>
                    <a:pt x="105133" y="42046"/>
                    <a:pt x="104133" y="42447"/>
                    <a:pt x="103933" y="42647"/>
                  </a:cubicBezTo>
                  <a:cubicBezTo>
                    <a:pt x="103733" y="42647"/>
                    <a:pt x="103400" y="43047"/>
                    <a:pt x="103400" y="43047"/>
                  </a:cubicBezTo>
                  <a:cubicBezTo>
                    <a:pt x="103400" y="43047"/>
                    <a:pt x="103000" y="43448"/>
                    <a:pt x="103000" y="43781"/>
                  </a:cubicBezTo>
                  <a:cubicBezTo>
                    <a:pt x="103000" y="44182"/>
                    <a:pt x="103533" y="44382"/>
                    <a:pt x="103400" y="44582"/>
                  </a:cubicBezTo>
                  <a:cubicBezTo>
                    <a:pt x="103200" y="44783"/>
                    <a:pt x="102600" y="44983"/>
                    <a:pt x="102600" y="44983"/>
                  </a:cubicBezTo>
                  <a:cubicBezTo>
                    <a:pt x="102600" y="44983"/>
                    <a:pt x="102000" y="44382"/>
                    <a:pt x="101800" y="44382"/>
                  </a:cubicBezTo>
                  <a:cubicBezTo>
                    <a:pt x="101600" y="44382"/>
                    <a:pt x="99866" y="43982"/>
                    <a:pt x="99866" y="43982"/>
                  </a:cubicBezTo>
                  <a:cubicBezTo>
                    <a:pt x="99333" y="43248"/>
                    <a:pt x="99333" y="43248"/>
                    <a:pt x="99333" y="43248"/>
                  </a:cubicBezTo>
                  <a:cubicBezTo>
                    <a:pt x="99333" y="43248"/>
                    <a:pt x="98133" y="42447"/>
                    <a:pt x="97933" y="42447"/>
                  </a:cubicBezTo>
                  <a:cubicBezTo>
                    <a:pt x="97933" y="42447"/>
                    <a:pt x="96600" y="42447"/>
                    <a:pt x="96600" y="42246"/>
                  </a:cubicBezTo>
                  <a:cubicBezTo>
                    <a:pt x="96400" y="42046"/>
                    <a:pt x="95666" y="41312"/>
                    <a:pt x="95466" y="41512"/>
                  </a:cubicBezTo>
                  <a:cubicBezTo>
                    <a:pt x="95066" y="41512"/>
                    <a:pt x="95266" y="40912"/>
                    <a:pt x="95466" y="40912"/>
                  </a:cubicBezTo>
                  <a:cubicBezTo>
                    <a:pt x="95466" y="40711"/>
                    <a:pt x="95866" y="40111"/>
                    <a:pt x="95866" y="40111"/>
                  </a:cubicBezTo>
                  <a:cubicBezTo>
                    <a:pt x="95866" y="39911"/>
                    <a:pt x="96000" y="39377"/>
                    <a:pt x="95666" y="39176"/>
                  </a:cubicBezTo>
                  <a:close/>
                  <a:moveTo>
                    <a:pt x="98133" y="20622"/>
                  </a:moveTo>
                  <a:cubicBezTo>
                    <a:pt x="98333" y="20756"/>
                    <a:pt x="98533" y="20756"/>
                    <a:pt x="98733" y="20956"/>
                  </a:cubicBezTo>
                  <a:cubicBezTo>
                    <a:pt x="98733" y="20956"/>
                    <a:pt x="98733" y="21156"/>
                    <a:pt x="98933" y="21156"/>
                  </a:cubicBezTo>
                  <a:cubicBezTo>
                    <a:pt x="98933" y="20956"/>
                    <a:pt x="98933" y="20756"/>
                    <a:pt x="98933" y="20756"/>
                  </a:cubicBezTo>
                  <a:cubicBezTo>
                    <a:pt x="98933" y="20756"/>
                    <a:pt x="98733" y="20622"/>
                    <a:pt x="98533" y="20622"/>
                  </a:cubicBezTo>
                  <a:cubicBezTo>
                    <a:pt x="98400" y="20422"/>
                    <a:pt x="98333" y="20222"/>
                    <a:pt x="98466" y="20222"/>
                  </a:cubicBezTo>
                  <a:cubicBezTo>
                    <a:pt x="98866" y="20622"/>
                    <a:pt x="99266" y="21023"/>
                    <a:pt x="99666" y="21423"/>
                  </a:cubicBezTo>
                  <a:cubicBezTo>
                    <a:pt x="99600" y="21423"/>
                    <a:pt x="99533" y="21490"/>
                    <a:pt x="99533" y="21557"/>
                  </a:cubicBezTo>
                  <a:cubicBezTo>
                    <a:pt x="99533" y="21557"/>
                    <a:pt x="99133" y="21557"/>
                    <a:pt x="98933" y="21557"/>
                  </a:cubicBezTo>
                  <a:cubicBezTo>
                    <a:pt x="98733" y="21757"/>
                    <a:pt x="98333" y="22157"/>
                    <a:pt x="98133" y="21957"/>
                  </a:cubicBezTo>
                  <a:cubicBezTo>
                    <a:pt x="98133" y="21757"/>
                    <a:pt x="97933" y="21957"/>
                    <a:pt x="97933" y="21757"/>
                  </a:cubicBezTo>
                  <a:cubicBezTo>
                    <a:pt x="97733" y="21357"/>
                    <a:pt x="97733" y="21156"/>
                    <a:pt x="97600" y="21156"/>
                  </a:cubicBezTo>
                  <a:cubicBezTo>
                    <a:pt x="97400" y="21156"/>
                    <a:pt x="97000" y="21357"/>
                    <a:pt x="97000" y="21557"/>
                  </a:cubicBezTo>
                  <a:cubicBezTo>
                    <a:pt x="97000" y="21557"/>
                    <a:pt x="97000" y="21557"/>
                    <a:pt x="96800" y="21757"/>
                  </a:cubicBezTo>
                  <a:cubicBezTo>
                    <a:pt x="96600" y="21757"/>
                    <a:pt x="96000" y="21757"/>
                    <a:pt x="96000" y="21757"/>
                  </a:cubicBezTo>
                  <a:cubicBezTo>
                    <a:pt x="96800" y="21156"/>
                    <a:pt x="96800" y="21156"/>
                    <a:pt x="96800" y="21156"/>
                  </a:cubicBezTo>
                  <a:cubicBezTo>
                    <a:pt x="97000" y="20422"/>
                    <a:pt x="97000" y="20422"/>
                    <a:pt x="97000" y="20422"/>
                  </a:cubicBezTo>
                  <a:cubicBezTo>
                    <a:pt x="97733" y="20622"/>
                    <a:pt x="97733" y="20622"/>
                    <a:pt x="97733" y="20622"/>
                  </a:cubicBezTo>
                  <a:cubicBezTo>
                    <a:pt x="97733" y="20756"/>
                    <a:pt x="97933" y="20422"/>
                    <a:pt x="98133" y="20622"/>
                  </a:cubicBezTo>
                  <a:close/>
                  <a:moveTo>
                    <a:pt x="4600" y="60000"/>
                  </a:moveTo>
                  <a:cubicBezTo>
                    <a:pt x="4600" y="59666"/>
                    <a:pt x="4666" y="59332"/>
                    <a:pt x="4666" y="58998"/>
                  </a:cubicBezTo>
                  <a:cubicBezTo>
                    <a:pt x="5000" y="58932"/>
                    <a:pt x="5066" y="58932"/>
                    <a:pt x="5066" y="58932"/>
                  </a:cubicBezTo>
                  <a:cubicBezTo>
                    <a:pt x="5800" y="59332"/>
                    <a:pt x="5800" y="59332"/>
                    <a:pt x="5800" y="59332"/>
                  </a:cubicBezTo>
                  <a:cubicBezTo>
                    <a:pt x="7333" y="61067"/>
                    <a:pt x="7333" y="61067"/>
                    <a:pt x="7333" y="61067"/>
                  </a:cubicBezTo>
                  <a:cubicBezTo>
                    <a:pt x="8733" y="61401"/>
                    <a:pt x="8733" y="61401"/>
                    <a:pt x="8733" y="61401"/>
                  </a:cubicBezTo>
                  <a:cubicBezTo>
                    <a:pt x="10266" y="61802"/>
                    <a:pt x="10266" y="61802"/>
                    <a:pt x="10266" y="61802"/>
                  </a:cubicBezTo>
                  <a:cubicBezTo>
                    <a:pt x="11000" y="61802"/>
                    <a:pt x="11000" y="61802"/>
                    <a:pt x="11000" y="61802"/>
                  </a:cubicBezTo>
                  <a:cubicBezTo>
                    <a:pt x="11200" y="62803"/>
                    <a:pt x="11200" y="62803"/>
                    <a:pt x="11200" y="62803"/>
                  </a:cubicBezTo>
                  <a:cubicBezTo>
                    <a:pt x="11200" y="62803"/>
                    <a:pt x="11800" y="63537"/>
                    <a:pt x="12000" y="63737"/>
                  </a:cubicBezTo>
                  <a:cubicBezTo>
                    <a:pt x="12200" y="63737"/>
                    <a:pt x="12000" y="64738"/>
                    <a:pt x="12000" y="64738"/>
                  </a:cubicBezTo>
                  <a:cubicBezTo>
                    <a:pt x="12600" y="65072"/>
                    <a:pt x="12600" y="65072"/>
                    <a:pt x="12600" y="65072"/>
                  </a:cubicBezTo>
                  <a:cubicBezTo>
                    <a:pt x="13333" y="65873"/>
                    <a:pt x="13333" y="65873"/>
                    <a:pt x="13333" y="65873"/>
                  </a:cubicBezTo>
                  <a:cubicBezTo>
                    <a:pt x="13933" y="66273"/>
                    <a:pt x="13933" y="66273"/>
                    <a:pt x="13933" y="66273"/>
                  </a:cubicBezTo>
                  <a:cubicBezTo>
                    <a:pt x="14333" y="67007"/>
                    <a:pt x="14333" y="67007"/>
                    <a:pt x="14333" y="67007"/>
                  </a:cubicBezTo>
                  <a:cubicBezTo>
                    <a:pt x="14666" y="66674"/>
                    <a:pt x="14666" y="66674"/>
                    <a:pt x="14666" y="66674"/>
                  </a:cubicBezTo>
                  <a:cubicBezTo>
                    <a:pt x="15466" y="66874"/>
                    <a:pt x="15466" y="66874"/>
                    <a:pt x="15466" y="66874"/>
                  </a:cubicBezTo>
                  <a:cubicBezTo>
                    <a:pt x="16400" y="67808"/>
                    <a:pt x="16400" y="67808"/>
                    <a:pt x="16400" y="67808"/>
                  </a:cubicBezTo>
                  <a:cubicBezTo>
                    <a:pt x="17000" y="67408"/>
                    <a:pt x="17000" y="67408"/>
                    <a:pt x="17000" y="67408"/>
                  </a:cubicBezTo>
                  <a:cubicBezTo>
                    <a:pt x="16800" y="66674"/>
                    <a:pt x="16800" y="66674"/>
                    <a:pt x="16800" y="66674"/>
                  </a:cubicBezTo>
                  <a:cubicBezTo>
                    <a:pt x="17400" y="66073"/>
                    <a:pt x="17400" y="66073"/>
                    <a:pt x="17400" y="66073"/>
                  </a:cubicBezTo>
                  <a:cubicBezTo>
                    <a:pt x="18000" y="66073"/>
                    <a:pt x="18000" y="66073"/>
                    <a:pt x="18000" y="66073"/>
                  </a:cubicBezTo>
                  <a:cubicBezTo>
                    <a:pt x="18333" y="66674"/>
                    <a:pt x="18333" y="66674"/>
                    <a:pt x="18333" y="66674"/>
                  </a:cubicBezTo>
                  <a:cubicBezTo>
                    <a:pt x="18333" y="67007"/>
                    <a:pt x="18333" y="67007"/>
                    <a:pt x="18333" y="67007"/>
                  </a:cubicBezTo>
                  <a:cubicBezTo>
                    <a:pt x="19133" y="68209"/>
                    <a:pt x="19133" y="68209"/>
                    <a:pt x="19133" y="68209"/>
                  </a:cubicBezTo>
                  <a:cubicBezTo>
                    <a:pt x="19133" y="71078"/>
                    <a:pt x="19133" y="71078"/>
                    <a:pt x="19133" y="71078"/>
                  </a:cubicBezTo>
                  <a:cubicBezTo>
                    <a:pt x="18533" y="72080"/>
                    <a:pt x="18533" y="72080"/>
                    <a:pt x="18533" y="72080"/>
                  </a:cubicBezTo>
                  <a:cubicBezTo>
                    <a:pt x="17800" y="72680"/>
                    <a:pt x="17800" y="72680"/>
                    <a:pt x="17800" y="72680"/>
                  </a:cubicBezTo>
                  <a:cubicBezTo>
                    <a:pt x="17600" y="73615"/>
                    <a:pt x="17600" y="73615"/>
                    <a:pt x="17600" y="73615"/>
                  </a:cubicBezTo>
                  <a:cubicBezTo>
                    <a:pt x="16800" y="74015"/>
                    <a:pt x="16800" y="74015"/>
                    <a:pt x="16800" y="74015"/>
                  </a:cubicBezTo>
                  <a:cubicBezTo>
                    <a:pt x="16400" y="75150"/>
                    <a:pt x="16400" y="75150"/>
                    <a:pt x="16400" y="75150"/>
                  </a:cubicBezTo>
                  <a:cubicBezTo>
                    <a:pt x="16066" y="76151"/>
                    <a:pt x="16066" y="76151"/>
                    <a:pt x="16066" y="76151"/>
                  </a:cubicBezTo>
                  <a:cubicBezTo>
                    <a:pt x="16066" y="77085"/>
                    <a:pt x="16066" y="77085"/>
                    <a:pt x="16066" y="77085"/>
                  </a:cubicBezTo>
                  <a:cubicBezTo>
                    <a:pt x="16800" y="77686"/>
                    <a:pt x="16800" y="77686"/>
                    <a:pt x="16800" y="77686"/>
                  </a:cubicBezTo>
                  <a:cubicBezTo>
                    <a:pt x="16266" y="78487"/>
                    <a:pt x="16266" y="78487"/>
                    <a:pt x="16266" y="78487"/>
                  </a:cubicBezTo>
                  <a:cubicBezTo>
                    <a:pt x="15666" y="79221"/>
                    <a:pt x="15666" y="79221"/>
                    <a:pt x="15666" y="79221"/>
                  </a:cubicBezTo>
                  <a:cubicBezTo>
                    <a:pt x="16066" y="80622"/>
                    <a:pt x="16066" y="80622"/>
                    <a:pt x="16066" y="80622"/>
                  </a:cubicBezTo>
                  <a:cubicBezTo>
                    <a:pt x="16066" y="80622"/>
                    <a:pt x="16266" y="81357"/>
                    <a:pt x="16266" y="81156"/>
                  </a:cubicBezTo>
                  <a:cubicBezTo>
                    <a:pt x="17000" y="81757"/>
                    <a:pt x="17000" y="81757"/>
                    <a:pt x="17000" y="81757"/>
                  </a:cubicBezTo>
                  <a:cubicBezTo>
                    <a:pt x="18333" y="84293"/>
                    <a:pt x="18333" y="84293"/>
                    <a:pt x="18333" y="84293"/>
                  </a:cubicBezTo>
                  <a:cubicBezTo>
                    <a:pt x="19533" y="86229"/>
                    <a:pt x="19533" y="86229"/>
                    <a:pt x="19533" y="86229"/>
                  </a:cubicBezTo>
                  <a:cubicBezTo>
                    <a:pt x="21466" y="89899"/>
                    <a:pt x="21466" y="89899"/>
                    <a:pt x="21466" y="89899"/>
                  </a:cubicBezTo>
                  <a:cubicBezTo>
                    <a:pt x="22066" y="90233"/>
                    <a:pt x="26066" y="93170"/>
                    <a:pt x="26066" y="93170"/>
                  </a:cubicBezTo>
                  <a:cubicBezTo>
                    <a:pt x="26866" y="96840"/>
                    <a:pt x="26866" y="96840"/>
                    <a:pt x="26866" y="96840"/>
                  </a:cubicBezTo>
                  <a:cubicBezTo>
                    <a:pt x="27066" y="104382"/>
                    <a:pt x="27066" y="104382"/>
                    <a:pt x="27066" y="104382"/>
                  </a:cubicBezTo>
                  <a:cubicBezTo>
                    <a:pt x="27066" y="104449"/>
                    <a:pt x="27066" y="104449"/>
                    <a:pt x="27066" y="104449"/>
                  </a:cubicBezTo>
                  <a:cubicBezTo>
                    <a:pt x="13466" y="94371"/>
                    <a:pt x="4600" y="78220"/>
                    <a:pt x="4600" y="60000"/>
                  </a:cubicBezTo>
                  <a:close/>
                  <a:moveTo>
                    <a:pt x="60000" y="115328"/>
                  </a:moveTo>
                  <a:cubicBezTo>
                    <a:pt x="53133" y="115328"/>
                    <a:pt x="46600" y="114126"/>
                    <a:pt x="40600" y="111857"/>
                  </a:cubicBezTo>
                  <a:cubicBezTo>
                    <a:pt x="40600" y="111724"/>
                    <a:pt x="40600" y="111590"/>
                    <a:pt x="40600" y="111590"/>
                  </a:cubicBezTo>
                  <a:cubicBezTo>
                    <a:pt x="40600" y="111190"/>
                    <a:pt x="40600" y="110589"/>
                    <a:pt x="40600" y="110589"/>
                  </a:cubicBezTo>
                  <a:cubicBezTo>
                    <a:pt x="40600" y="110589"/>
                    <a:pt x="40600" y="110189"/>
                    <a:pt x="40200" y="110189"/>
                  </a:cubicBezTo>
                  <a:cubicBezTo>
                    <a:pt x="39800" y="109988"/>
                    <a:pt x="39800" y="109988"/>
                    <a:pt x="39600" y="109655"/>
                  </a:cubicBezTo>
                  <a:cubicBezTo>
                    <a:pt x="39600" y="109054"/>
                    <a:pt x="39200" y="108654"/>
                    <a:pt x="39200" y="108654"/>
                  </a:cubicBezTo>
                  <a:cubicBezTo>
                    <a:pt x="38866" y="108854"/>
                    <a:pt x="38866" y="108854"/>
                    <a:pt x="38866" y="108854"/>
                  </a:cubicBezTo>
                  <a:cubicBezTo>
                    <a:pt x="39200" y="108253"/>
                    <a:pt x="39200" y="108253"/>
                    <a:pt x="39200" y="108253"/>
                  </a:cubicBezTo>
                  <a:cubicBezTo>
                    <a:pt x="40200" y="109054"/>
                    <a:pt x="40200" y="109054"/>
                    <a:pt x="40200" y="109054"/>
                  </a:cubicBezTo>
                  <a:cubicBezTo>
                    <a:pt x="41733" y="109454"/>
                    <a:pt x="41733" y="109454"/>
                    <a:pt x="41733" y="109454"/>
                  </a:cubicBezTo>
                  <a:cubicBezTo>
                    <a:pt x="42933" y="108253"/>
                    <a:pt x="42933" y="108253"/>
                    <a:pt x="42933" y="108253"/>
                  </a:cubicBezTo>
                  <a:cubicBezTo>
                    <a:pt x="43666" y="106318"/>
                    <a:pt x="43666" y="106318"/>
                    <a:pt x="43666" y="106318"/>
                  </a:cubicBezTo>
                  <a:cubicBezTo>
                    <a:pt x="44066" y="104783"/>
                    <a:pt x="44066" y="104783"/>
                    <a:pt x="44066" y="104783"/>
                  </a:cubicBezTo>
                  <a:cubicBezTo>
                    <a:pt x="44800" y="104783"/>
                    <a:pt x="44800" y="104783"/>
                    <a:pt x="44800" y="104783"/>
                  </a:cubicBezTo>
                  <a:cubicBezTo>
                    <a:pt x="45600" y="103448"/>
                    <a:pt x="45600" y="103448"/>
                    <a:pt x="45600" y="103448"/>
                  </a:cubicBezTo>
                  <a:cubicBezTo>
                    <a:pt x="45800" y="102046"/>
                    <a:pt x="45800" y="102046"/>
                    <a:pt x="45800" y="102046"/>
                  </a:cubicBezTo>
                  <a:cubicBezTo>
                    <a:pt x="45600" y="100311"/>
                    <a:pt x="45600" y="100311"/>
                    <a:pt x="45600" y="100311"/>
                  </a:cubicBezTo>
                  <a:cubicBezTo>
                    <a:pt x="46000" y="99777"/>
                    <a:pt x="46000" y="99777"/>
                    <a:pt x="46000" y="99777"/>
                  </a:cubicBezTo>
                  <a:cubicBezTo>
                    <a:pt x="48533" y="98042"/>
                    <a:pt x="48533" y="98042"/>
                    <a:pt x="48533" y="98042"/>
                  </a:cubicBezTo>
                  <a:cubicBezTo>
                    <a:pt x="50400" y="97441"/>
                    <a:pt x="50400" y="97441"/>
                    <a:pt x="50400" y="97441"/>
                  </a:cubicBezTo>
                  <a:cubicBezTo>
                    <a:pt x="51000" y="96840"/>
                    <a:pt x="51000" y="96840"/>
                    <a:pt x="51000" y="96840"/>
                  </a:cubicBezTo>
                  <a:cubicBezTo>
                    <a:pt x="52200" y="95506"/>
                    <a:pt x="52200" y="95506"/>
                    <a:pt x="52200" y="95506"/>
                  </a:cubicBezTo>
                  <a:cubicBezTo>
                    <a:pt x="52200" y="95305"/>
                    <a:pt x="52533" y="93370"/>
                    <a:pt x="52533" y="93370"/>
                  </a:cubicBezTo>
                  <a:cubicBezTo>
                    <a:pt x="52533" y="93370"/>
                    <a:pt x="52933" y="91034"/>
                    <a:pt x="52933" y="90834"/>
                  </a:cubicBezTo>
                  <a:cubicBezTo>
                    <a:pt x="52733" y="90834"/>
                    <a:pt x="52933" y="88698"/>
                    <a:pt x="52933" y="88698"/>
                  </a:cubicBezTo>
                  <a:cubicBezTo>
                    <a:pt x="52733" y="88698"/>
                    <a:pt x="52933" y="88164"/>
                    <a:pt x="52933" y="88164"/>
                  </a:cubicBezTo>
                  <a:cubicBezTo>
                    <a:pt x="54866" y="85428"/>
                    <a:pt x="54866" y="85428"/>
                    <a:pt x="54866" y="85428"/>
                  </a:cubicBezTo>
                  <a:cubicBezTo>
                    <a:pt x="55666" y="83492"/>
                    <a:pt x="55666" y="83492"/>
                    <a:pt x="55666" y="83492"/>
                  </a:cubicBezTo>
                  <a:cubicBezTo>
                    <a:pt x="55666" y="83492"/>
                    <a:pt x="56400" y="82358"/>
                    <a:pt x="56200" y="82157"/>
                  </a:cubicBezTo>
                  <a:cubicBezTo>
                    <a:pt x="56200" y="81957"/>
                    <a:pt x="55666" y="80222"/>
                    <a:pt x="55666" y="80222"/>
                  </a:cubicBezTo>
                  <a:cubicBezTo>
                    <a:pt x="55666" y="80222"/>
                    <a:pt x="54466" y="80022"/>
                    <a:pt x="54266" y="79822"/>
                  </a:cubicBezTo>
                  <a:cubicBezTo>
                    <a:pt x="54266" y="79822"/>
                    <a:pt x="52333" y="77886"/>
                    <a:pt x="52200" y="78086"/>
                  </a:cubicBezTo>
                  <a:cubicBezTo>
                    <a:pt x="52200" y="78086"/>
                    <a:pt x="51400" y="77085"/>
                    <a:pt x="51400" y="77486"/>
                  </a:cubicBezTo>
                  <a:cubicBezTo>
                    <a:pt x="51200" y="77686"/>
                    <a:pt x="49666" y="77686"/>
                    <a:pt x="49666" y="77686"/>
                  </a:cubicBezTo>
                  <a:cubicBezTo>
                    <a:pt x="48133" y="77285"/>
                    <a:pt x="48133" y="77285"/>
                    <a:pt x="48133" y="77285"/>
                  </a:cubicBezTo>
                  <a:cubicBezTo>
                    <a:pt x="48133" y="77285"/>
                    <a:pt x="47333" y="77886"/>
                    <a:pt x="47533" y="77686"/>
                  </a:cubicBezTo>
                  <a:cubicBezTo>
                    <a:pt x="47733" y="77285"/>
                    <a:pt x="47533" y="76151"/>
                    <a:pt x="47533" y="76351"/>
                  </a:cubicBezTo>
                  <a:cubicBezTo>
                    <a:pt x="47533" y="76551"/>
                    <a:pt x="45000" y="75350"/>
                    <a:pt x="45000" y="75350"/>
                  </a:cubicBezTo>
                  <a:cubicBezTo>
                    <a:pt x="44266" y="76151"/>
                    <a:pt x="44266" y="76151"/>
                    <a:pt x="44266" y="76151"/>
                  </a:cubicBezTo>
                  <a:cubicBezTo>
                    <a:pt x="44266" y="75150"/>
                    <a:pt x="44266" y="75150"/>
                    <a:pt x="44266" y="75150"/>
                  </a:cubicBezTo>
                  <a:cubicBezTo>
                    <a:pt x="42933" y="74416"/>
                    <a:pt x="42933" y="74416"/>
                    <a:pt x="42933" y="74416"/>
                  </a:cubicBezTo>
                  <a:cubicBezTo>
                    <a:pt x="43066" y="73214"/>
                    <a:pt x="43066" y="73214"/>
                    <a:pt x="43066" y="73214"/>
                  </a:cubicBezTo>
                  <a:cubicBezTo>
                    <a:pt x="42533" y="72814"/>
                    <a:pt x="42533" y="72814"/>
                    <a:pt x="42533" y="72814"/>
                  </a:cubicBezTo>
                  <a:cubicBezTo>
                    <a:pt x="42533" y="72814"/>
                    <a:pt x="42333" y="73014"/>
                    <a:pt x="42333" y="72814"/>
                  </a:cubicBezTo>
                  <a:cubicBezTo>
                    <a:pt x="41933" y="70745"/>
                    <a:pt x="41933" y="70745"/>
                    <a:pt x="41933" y="70745"/>
                  </a:cubicBezTo>
                  <a:cubicBezTo>
                    <a:pt x="40000" y="69143"/>
                    <a:pt x="40000" y="69143"/>
                    <a:pt x="40000" y="69143"/>
                  </a:cubicBezTo>
                  <a:cubicBezTo>
                    <a:pt x="37666" y="69143"/>
                    <a:pt x="37666" y="69143"/>
                    <a:pt x="37666" y="69143"/>
                  </a:cubicBezTo>
                  <a:cubicBezTo>
                    <a:pt x="35533" y="68008"/>
                    <a:pt x="35533" y="68008"/>
                    <a:pt x="35533" y="68008"/>
                  </a:cubicBezTo>
                  <a:cubicBezTo>
                    <a:pt x="35200" y="67007"/>
                    <a:pt x="35200" y="67007"/>
                    <a:pt x="35200" y="67007"/>
                  </a:cubicBezTo>
                  <a:cubicBezTo>
                    <a:pt x="35200" y="67007"/>
                    <a:pt x="34000" y="66473"/>
                    <a:pt x="34000" y="66273"/>
                  </a:cubicBezTo>
                  <a:cubicBezTo>
                    <a:pt x="34000" y="66073"/>
                    <a:pt x="33600" y="66273"/>
                    <a:pt x="33600" y="66273"/>
                  </a:cubicBezTo>
                  <a:cubicBezTo>
                    <a:pt x="33466" y="66073"/>
                    <a:pt x="33466" y="65672"/>
                    <a:pt x="33466" y="65672"/>
                  </a:cubicBezTo>
                  <a:cubicBezTo>
                    <a:pt x="33066" y="65072"/>
                    <a:pt x="33066" y="65072"/>
                    <a:pt x="33066" y="65072"/>
                  </a:cubicBezTo>
                  <a:cubicBezTo>
                    <a:pt x="32866" y="65072"/>
                    <a:pt x="32866" y="65072"/>
                    <a:pt x="32866" y="65072"/>
                  </a:cubicBezTo>
                  <a:cubicBezTo>
                    <a:pt x="32266" y="64938"/>
                    <a:pt x="32266" y="64938"/>
                    <a:pt x="32266" y="64938"/>
                  </a:cubicBezTo>
                  <a:cubicBezTo>
                    <a:pt x="32066" y="64538"/>
                    <a:pt x="32066" y="64538"/>
                    <a:pt x="32066" y="64538"/>
                  </a:cubicBezTo>
                  <a:cubicBezTo>
                    <a:pt x="32066" y="64538"/>
                    <a:pt x="32533" y="64271"/>
                    <a:pt x="32800" y="64137"/>
                  </a:cubicBezTo>
                  <a:cubicBezTo>
                    <a:pt x="32133" y="64204"/>
                    <a:pt x="30533" y="64338"/>
                    <a:pt x="30533" y="64338"/>
                  </a:cubicBezTo>
                  <a:cubicBezTo>
                    <a:pt x="30333" y="64938"/>
                    <a:pt x="30333" y="64938"/>
                    <a:pt x="30333" y="64938"/>
                  </a:cubicBezTo>
                  <a:cubicBezTo>
                    <a:pt x="29200" y="64338"/>
                    <a:pt x="29200" y="64338"/>
                    <a:pt x="29200" y="64338"/>
                  </a:cubicBezTo>
                  <a:cubicBezTo>
                    <a:pt x="27466" y="64137"/>
                    <a:pt x="27466" y="64137"/>
                    <a:pt x="27466" y="64137"/>
                  </a:cubicBezTo>
                  <a:cubicBezTo>
                    <a:pt x="27466" y="64137"/>
                    <a:pt x="26066" y="63737"/>
                    <a:pt x="26066" y="63537"/>
                  </a:cubicBezTo>
                  <a:cubicBezTo>
                    <a:pt x="26066" y="63337"/>
                    <a:pt x="25733" y="62803"/>
                    <a:pt x="25733" y="62803"/>
                  </a:cubicBezTo>
                  <a:cubicBezTo>
                    <a:pt x="25733" y="62803"/>
                    <a:pt x="25533" y="63537"/>
                    <a:pt x="25333" y="63537"/>
                  </a:cubicBezTo>
                  <a:cubicBezTo>
                    <a:pt x="25333" y="63737"/>
                    <a:pt x="24333" y="64538"/>
                    <a:pt x="24333" y="64538"/>
                  </a:cubicBezTo>
                  <a:cubicBezTo>
                    <a:pt x="24333" y="65672"/>
                    <a:pt x="24333" y="65672"/>
                    <a:pt x="24333" y="65672"/>
                  </a:cubicBezTo>
                  <a:cubicBezTo>
                    <a:pt x="23800" y="64938"/>
                    <a:pt x="23800" y="64938"/>
                    <a:pt x="23800" y="64938"/>
                  </a:cubicBezTo>
                  <a:cubicBezTo>
                    <a:pt x="24133" y="64338"/>
                    <a:pt x="24133" y="64338"/>
                    <a:pt x="24133" y="64338"/>
                  </a:cubicBezTo>
                  <a:cubicBezTo>
                    <a:pt x="24133" y="63337"/>
                    <a:pt x="24133" y="63337"/>
                    <a:pt x="24133" y="63337"/>
                  </a:cubicBezTo>
                  <a:cubicBezTo>
                    <a:pt x="24733" y="63203"/>
                    <a:pt x="24733" y="63203"/>
                    <a:pt x="24733" y="63203"/>
                  </a:cubicBezTo>
                  <a:cubicBezTo>
                    <a:pt x="24533" y="62602"/>
                    <a:pt x="24533" y="62602"/>
                    <a:pt x="24533" y="62602"/>
                  </a:cubicBezTo>
                  <a:cubicBezTo>
                    <a:pt x="24533" y="62602"/>
                    <a:pt x="23933" y="62803"/>
                    <a:pt x="23933" y="63003"/>
                  </a:cubicBezTo>
                  <a:cubicBezTo>
                    <a:pt x="23000" y="63537"/>
                    <a:pt x="23000" y="63537"/>
                    <a:pt x="23000" y="63537"/>
                  </a:cubicBezTo>
                  <a:cubicBezTo>
                    <a:pt x="22066" y="63937"/>
                    <a:pt x="22066" y="63937"/>
                    <a:pt x="22066" y="63937"/>
                  </a:cubicBezTo>
                  <a:cubicBezTo>
                    <a:pt x="21466" y="63937"/>
                    <a:pt x="21466" y="63937"/>
                    <a:pt x="21466" y="63937"/>
                  </a:cubicBezTo>
                  <a:cubicBezTo>
                    <a:pt x="21466" y="63937"/>
                    <a:pt x="21066" y="64738"/>
                    <a:pt x="20866" y="64738"/>
                  </a:cubicBezTo>
                  <a:cubicBezTo>
                    <a:pt x="20666" y="64738"/>
                    <a:pt x="20866" y="65472"/>
                    <a:pt x="20866" y="65472"/>
                  </a:cubicBezTo>
                  <a:cubicBezTo>
                    <a:pt x="20866" y="65472"/>
                    <a:pt x="19533" y="66874"/>
                    <a:pt x="19533" y="66674"/>
                  </a:cubicBezTo>
                  <a:cubicBezTo>
                    <a:pt x="19533" y="66473"/>
                    <a:pt x="18200" y="65472"/>
                    <a:pt x="18200" y="65472"/>
                  </a:cubicBezTo>
                  <a:cubicBezTo>
                    <a:pt x="16600" y="65672"/>
                    <a:pt x="16600" y="65672"/>
                    <a:pt x="16600" y="65672"/>
                  </a:cubicBezTo>
                  <a:cubicBezTo>
                    <a:pt x="15866" y="66073"/>
                    <a:pt x="15866" y="66073"/>
                    <a:pt x="15866" y="66073"/>
                  </a:cubicBezTo>
                  <a:cubicBezTo>
                    <a:pt x="14866" y="65472"/>
                    <a:pt x="14866" y="65472"/>
                    <a:pt x="14866" y="65472"/>
                  </a:cubicBezTo>
                  <a:cubicBezTo>
                    <a:pt x="13933" y="64137"/>
                    <a:pt x="13933" y="64137"/>
                    <a:pt x="13933" y="64137"/>
                  </a:cubicBezTo>
                  <a:cubicBezTo>
                    <a:pt x="14133" y="62602"/>
                    <a:pt x="14133" y="62602"/>
                    <a:pt x="14133" y="62602"/>
                  </a:cubicBezTo>
                  <a:cubicBezTo>
                    <a:pt x="14466" y="61067"/>
                    <a:pt x="14466" y="61067"/>
                    <a:pt x="14466" y="61067"/>
                  </a:cubicBezTo>
                  <a:cubicBezTo>
                    <a:pt x="14666" y="59866"/>
                    <a:pt x="14666" y="59866"/>
                    <a:pt x="14666" y="59866"/>
                  </a:cubicBezTo>
                  <a:cubicBezTo>
                    <a:pt x="13533" y="59132"/>
                    <a:pt x="13533" y="59132"/>
                    <a:pt x="13533" y="59132"/>
                  </a:cubicBezTo>
                  <a:cubicBezTo>
                    <a:pt x="13533" y="59132"/>
                    <a:pt x="11400" y="59332"/>
                    <a:pt x="11400" y="59132"/>
                  </a:cubicBezTo>
                  <a:cubicBezTo>
                    <a:pt x="11400" y="59132"/>
                    <a:pt x="10066" y="59332"/>
                    <a:pt x="10066" y="59132"/>
                  </a:cubicBezTo>
                  <a:cubicBezTo>
                    <a:pt x="10266" y="59132"/>
                    <a:pt x="10666" y="58331"/>
                    <a:pt x="10666" y="58131"/>
                  </a:cubicBezTo>
                  <a:cubicBezTo>
                    <a:pt x="10800" y="57196"/>
                    <a:pt x="10800" y="57196"/>
                    <a:pt x="10800" y="57196"/>
                  </a:cubicBezTo>
                  <a:cubicBezTo>
                    <a:pt x="11400" y="56195"/>
                    <a:pt x="11400" y="56195"/>
                    <a:pt x="11400" y="56195"/>
                  </a:cubicBezTo>
                  <a:cubicBezTo>
                    <a:pt x="12000" y="54460"/>
                    <a:pt x="12000" y="54460"/>
                    <a:pt x="12000" y="54460"/>
                  </a:cubicBezTo>
                  <a:cubicBezTo>
                    <a:pt x="12400" y="53659"/>
                    <a:pt x="12400" y="53659"/>
                    <a:pt x="12400" y="53659"/>
                  </a:cubicBezTo>
                  <a:cubicBezTo>
                    <a:pt x="10466" y="53659"/>
                    <a:pt x="10466" y="53659"/>
                    <a:pt x="10466" y="53659"/>
                  </a:cubicBezTo>
                  <a:cubicBezTo>
                    <a:pt x="9466" y="54060"/>
                    <a:pt x="9466" y="54060"/>
                    <a:pt x="9466" y="54060"/>
                  </a:cubicBezTo>
                  <a:cubicBezTo>
                    <a:pt x="8733" y="55995"/>
                    <a:pt x="8733" y="55995"/>
                    <a:pt x="8733" y="55995"/>
                  </a:cubicBezTo>
                  <a:cubicBezTo>
                    <a:pt x="5600" y="56796"/>
                    <a:pt x="5600" y="56796"/>
                    <a:pt x="5600" y="56796"/>
                  </a:cubicBezTo>
                  <a:cubicBezTo>
                    <a:pt x="4866" y="56195"/>
                    <a:pt x="4866" y="56195"/>
                    <a:pt x="4866" y="56195"/>
                  </a:cubicBezTo>
                  <a:cubicBezTo>
                    <a:pt x="4866" y="56195"/>
                    <a:pt x="4800" y="56262"/>
                    <a:pt x="4800" y="56262"/>
                  </a:cubicBezTo>
                  <a:cubicBezTo>
                    <a:pt x="4800" y="56329"/>
                    <a:pt x="4866" y="56395"/>
                    <a:pt x="4866" y="56395"/>
                  </a:cubicBezTo>
                  <a:cubicBezTo>
                    <a:pt x="4733" y="56529"/>
                    <a:pt x="4733" y="56395"/>
                    <a:pt x="4800" y="56262"/>
                  </a:cubicBezTo>
                  <a:cubicBezTo>
                    <a:pt x="4800" y="56262"/>
                    <a:pt x="4800" y="56262"/>
                    <a:pt x="4733" y="56195"/>
                  </a:cubicBezTo>
                  <a:cubicBezTo>
                    <a:pt x="5000" y="53058"/>
                    <a:pt x="5466" y="49988"/>
                    <a:pt x="6200" y="46985"/>
                  </a:cubicBezTo>
                  <a:cubicBezTo>
                    <a:pt x="8533" y="45383"/>
                    <a:pt x="8533" y="45383"/>
                    <a:pt x="8533" y="45383"/>
                  </a:cubicBezTo>
                  <a:cubicBezTo>
                    <a:pt x="10066" y="45583"/>
                    <a:pt x="10066" y="45583"/>
                    <a:pt x="10066" y="45583"/>
                  </a:cubicBezTo>
                  <a:cubicBezTo>
                    <a:pt x="10466" y="45917"/>
                    <a:pt x="10466" y="45917"/>
                    <a:pt x="10466" y="45917"/>
                  </a:cubicBezTo>
                  <a:cubicBezTo>
                    <a:pt x="11400" y="45717"/>
                    <a:pt x="11400" y="45717"/>
                    <a:pt x="11400" y="45717"/>
                  </a:cubicBezTo>
                  <a:cubicBezTo>
                    <a:pt x="12400" y="44983"/>
                    <a:pt x="12400" y="44983"/>
                    <a:pt x="12400" y="44983"/>
                  </a:cubicBezTo>
                  <a:cubicBezTo>
                    <a:pt x="13533" y="44983"/>
                    <a:pt x="13533" y="44983"/>
                    <a:pt x="13533" y="44983"/>
                  </a:cubicBezTo>
                  <a:cubicBezTo>
                    <a:pt x="14666" y="44783"/>
                    <a:pt x="14666" y="44783"/>
                    <a:pt x="14666" y="44783"/>
                  </a:cubicBezTo>
                  <a:cubicBezTo>
                    <a:pt x="15466" y="45583"/>
                    <a:pt x="15466" y="45583"/>
                    <a:pt x="15466" y="45583"/>
                  </a:cubicBezTo>
                  <a:cubicBezTo>
                    <a:pt x="16400" y="45183"/>
                    <a:pt x="16400" y="45183"/>
                    <a:pt x="16400" y="45183"/>
                  </a:cubicBezTo>
                  <a:cubicBezTo>
                    <a:pt x="17000" y="45717"/>
                    <a:pt x="17000" y="45717"/>
                    <a:pt x="17000" y="45717"/>
                  </a:cubicBezTo>
                  <a:cubicBezTo>
                    <a:pt x="17400" y="46117"/>
                    <a:pt x="17400" y="46117"/>
                    <a:pt x="17400" y="46117"/>
                  </a:cubicBezTo>
                  <a:cubicBezTo>
                    <a:pt x="17400" y="46718"/>
                    <a:pt x="17400" y="46718"/>
                    <a:pt x="17400" y="46718"/>
                  </a:cubicBezTo>
                  <a:cubicBezTo>
                    <a:pt x="17000" y="47519"/>
                    <a:pt x="17000" y="47519"/>
                    <a:pt x="17000" y="47519"/>
                  </a:cubicBezTo>
                  <a:cubicBezTo>
                    <a:pt x="17400" y="48654"/>
                    <a:pt x="17400" y="48654"/>
                    <a:pt x="17400" y="48654"/>
                  </a:cubicBezTo>
                  <a:cubicBezTo>
                    <a:pt x="18000" y="49788"/>
                    <a:pt x="18000" y="49788"/>
                    <a:pt x="18000" y="49788"/>
                  </a:cubicBezTo>
                  <a:cubicBezTo>
                    <a:pt x="18533" y="49988"/>
                    <a:pt x="18533" y="49988"/>
                    <a:pt x="18533" y="49988"/>
                  </a:cubicBezTo>
                  <a:cubicBezTo>
                    <a:pt x="19133" y="48253"/>
                    <a:pt x="19133" y="48253"/>
                    <a:pt x="19133" y="48253"/>
                  </a:cubicBezTo>
                  <a:cubicBezTo>
                    <a:pt x="18933" y="46718"/>
                    <a:pt x="18933" y="46718"/>
                    <a:pt x="18933" y="46718"/>
                  </a:cubicBezTo>
                  <a:cubicBezTo>
                    <a:pt x="18733" y="45583"/>
                    <a:pt x="18733" y="45583"/>
                    <a:pt x="18733" y="45583"/>
                  </a:cubicBezTo>
                  <a:cubicBezTo>
                    <a:pt x="18733" y="44582"/>
                    <a:pt x="18733" y="44582"/>
                    <a:pt x="18733" y="44582"/>
                  </a:cubicBezTo>
                  <a:cubicBezTo>
                    <a:pt x="20266" y="42847"/>
                    <a:pt x="20266" y="42847"/>
                    <a:pt x="20266" y="42847"/>
                  </a:cubicBezTo>
                  <a:cubicBezTo>
                    <a:pt x="22200" y="41512"/>
                    <a:pt x="22200" y="41512"/>
                    <a:pt x="22200" y="41512"/>
                  </a:cubicBezTo>
                  <a:cubicBezTo>
                    <a:pt x="23800" y="40511"/>
                    <a:pt x="23800" y="40511"/>
                    <a:pt x="23800" y="40511"/>
                  </a:cubicBezTo>
                  <a:cubicBezTo>
                    <a:pt x="25133" y="38976"/>
                    <a:pt x="25133" y="38976"/>
                    <a:pt x="25133" y="38976"/>
                  </a:cubicBezTo>
                  <a:cubicBezTo>
                    <a:pt x="25133" y="37641"/>
                    <a:pt x="25133" y="37641"/>
                    <a:pt x="25133" y="37641"/>
                  </a:cubicBezTo>
                  <a:cubicBezTo>
                    <a:pt x="25733" y="37441"/>
                    <a:pt x="25733" y="37441"/>
                    <a:pt x="25733" y="37441"/>
                  </a:cubicBezTo>
                  <a:cubicBezTo>
                    <a:pt x="26266" y="36240"/>
                    <a:pt x="26266" y="36240"/>
                    <a:pt x="26266" y="36240"/>
                  </a:cubicBezTo>
                  <a:cubicBezTo>
                    <a:pt x="26866" y="36240"/>
                    <a:pt x="26866" y="36240"/>
                    <a:pt x="26866" y="36240"/>
                  </a:cubicBezTo>
                  <a:cubicBezTo>
                    <a:pt x="28000" y="34905"/>
                    <a:pt x="28000" y="34905"/>
                    <a:pt x="28000" y="34905"/>
                  </a:cubicBezTo>
                  <a:cubicBezTo>
                    <a:pt x="29933" y="34171"/>
                    <a:pt x="29933" y="34171"/>
                    <a:pt x="29933" y="34171"/>
                  </a:cubicBezTo>
                  <a:cubicBezTo>
                    <a:pt x="31133" y="33971"/>
                    <a:pt x="31133" y="33971"/>
                    <a:pt x="31133" y="33971"/>
                  </a:cubicBezTo>
                  <a:cubicBezTo>
                    <a:pt x="31533" y="33570"/>
                    <a:pt x="31533" y="33570"/>
                    <a:pt x="31533" y="33570"/>
                  </a:cubicBezTo>
                  <a:cubicBezTo>
                    <a:pt x="31133" y="33170"/>
                    <a:pt x="31133" y="33170"/>
                    <a:pt x="31133" y="33170"/>
                  </a:cubicBezTo>
                  <a:cubicBezTo>
                    <a:pt x="32066" y="31835"/>
                    <a:pt x="32066" y="31835"/>
                    <a:pt x="32066" y="31835"/>
                  </a:cubicBezTo>
                  <a:cubicBezTo>
                    <a:pt x="35000" y="30634"/>
                    <a:pt x="35000" y="30634"/>
                    <a:pt x="35000" y="30634"/>
                  </a:cubicBezTo>
                  <a:cubicBezTo>
                    <a:pt x="36733" y="30100"/>
                    <a:pt x="36733" y="30100"/>
                    <a:pt x="36733" y="30100"/>
                  </a:cubicBezTo>
                  <a:cubicBezTo>
                    <a:pt x="35333" y="31034"/>
                    <a:pt x="35333" y="31034"/>
                    <a:pt x="35333" y="31034"/>
                  </a:cubicBezTo>
                  <a:cubicBezTo>
                    <a:pt x="35533" y="31835"/>
                    <a:pt x="35533" y="31835"/>
                    <a:pt x="35533" y="31835"/>
                  </a:cubicBezTo>
                  <a:cubicBezTo>
                    <a:pt x="36733" y="31434"/>
                    <a:pt x="36733" y="31434"/>
                    <a:pt x="36733" y="31434"/>
                  </a:cubicBezTo>
                  <a:cubicBezTo>
                    <a:pt x="37466" y="31034"/>
                    <a:pt x="37466" y="31034"/>
                    <a:pt x="37466" y="31034"/>
                  </a:cubicBezTo>
                  <a:cubicBezTo>
                    <a:pt x="39400" y="30433"/>
                    <a:pt x="39400" y="30433"/>
                    <a:pt x="39400" y="30433"/>
                  </a:cubicBezTo>
                  <a:cubicBezTo>
                    <a:pt x="39400" y="30433"/>
                    <a:pt x="39800" y="29899"/>
                    <a:pt x="39800" y="29699"/>
                  </a:cubicBezTo>
                  <a:cubicBezTo>
                    <a:pt x="39800" y="29899"/>
                    <a:pt x="41000" y="29699"/>
                    <a:pt x="41000" y="29699"/>
                  </a:cubicBezTo>
                  <a:cubicBezTo>
                    <a:pt x="40800" y="29098"/>
                    <a:pt x="40800" y="29098"/>
                    <a:pt x="40800" y="29098"/>
                  </a:cubicBezTo>
                  <a:cubicBezTo>
                    <a:pt x="40800" y="28498"/>
                    <a:pt x="40800" y="28498"/>
                    <a:pt x="40800" y="28498"/>
                  </a:cubicBezTo>
                  <a:cubicBezTo>
                    <a:pt x="40200" y="28698"/>
                    <a:pt x="40200" y="28698"/>
                    <a:pt x="40200" y="28698"/>
                  </a:cubicBezTo>
                  <a:cubicBezTo>
                    <a:pt x="39200" y="29699"/>
                    <a:pt x="39200" y="29699"/>
                    <a:pt x="39200" y="29699"/>
                  </a:cubicBezTo>
                  <a:cubicBezTo>
                    <a:pt x="37866" y="29699"/>
                    <a:pt x="37866" y="29699"/>
                    <a:pt x="37866" y="29699"/>
                  </a:cubicBezTo>
                  <a:cubicBezTo>
                    <a:pt x="37133" y="28698"/>
                    <a:pt x="37133" y="28698"/>
                    <a:pt x="37133" y="28698"/>
                  </a:cubicBezTo>
                  <a:cubicBezTo>
                    <a:pt x="37866" y="27764"/>
                    <a:pt x="37866" y="27764"/>
                    <a:pt x="37866" y="27764"/>
                  </a:cubicBezTo>
                  <a:cubicBezTo>
                    <a:pt x="38466" y="26629"/>
                    <a:pt x="38466" y="26629"/>
                    <a:pt x="38466" y="26629"/>
                  </a:cubicBezTo>
                  <a:cubicBezTo>
                    <a:pt x="38333" y="26696"/>
                    <a:pt x="37466" y="26429"/>
                    <a:pt x="37466" y="26429"/>
                  </a:cubicBezTo>
                  <a:cubicBezTo>
                    <a:pt x="35933" y="26763"/>
                    <a:pt x="35933" y="26763"/>
                    <a:pt x="35933" y="26763"/>
                  </a:cubicBezTo>
                  <a:cubicBezTo>
                    <a:pt x="35733" y="26763"/>
                    <a:pt x="34400" y="27764"/>
                    <a:pt x="34400" y="27563"/>
                  </a:cubicBezTo>
                  <a:cubicBezTo>
                    <a:pt x="34600" y="27363"/>
                    <a:pt x="33800" y="27964"/>
                    <a:pt x="33800" y="27964"/>
                  </a:cubicBezTo>
                  <a:cubicBezTo>
                    <a:pt x="35733" y="26429"/>
                    <a:pt x="35733" y="26429"/>
                    <a:pt x="35733" y="26429"/>
                  </a:cubicBezTo>
                  <a:cubicBezTo>
                    <a:pt x="36533" y="26429"/>
                    <a:pt x="36533" y="26429"/>
                    <a:pt x="36533" y="26429"/>
                  </a:cubicBezTo>
                  <a:cubicBezTo>
                    <a:pt x="37266" y="25428"/>
                    <a:pt x="37266" y="25428"/>
                    <a:pt x="37266" y="25428"/>
                  </a:cubicBezTo>
                  <a:cubicBezTo>
                    <a:pt x="41533" y="25428"/>
                    <a:pt x="41533" y="25428"/>
                    <a:pt x="41533" y="25428"/>
                  </a:cubicBezTo>
                  <a:cubicBezTo>
                    <a:pt x="43066" y="25228"/>
                    <a:pt x="43066" y="25228"/>
                    <a:pt x="43066" y="25228"/>
                  </a:cubicBezTo>
                  <a:cubicBezTo>
                    <a:pt x="45000" y="24093"/>
                    <a:pt x="45000" y="24093"/>
                    <a:pt x="45000" y="24093"/>
                  </a:cubicBezTo>
                  <a:cubicBezTo>
                    <a:pt x="45200" y="24293"/>
                    <a:pt x="45200" y="24293"/>
                    <a:pt x="45200" y="24293"/>
                  </a:cubicBezTo>
                  <a:cubicBezTo>
                    <a:pt x="44266" y="25027"/>
                    <a:pt x="44266" y="25027"/>
                    <a:pt x="44266" y="25027"/>
                  </a:cubicBezTo>
                  <a:cubicBezTo>
                    <a:pt x="43266" y="26229"/>
                    <a:pt x="43266" y="26229"/>
                    <a:pt x="43266" y="26229"/>
                  </a:cubicBezTo>
                  <a:cubicBezTo>
                    <a:pt x="42333" y="27163"/>
                    <a:pt x="42333" y="27163"/>
                    <a:pt x="42333" y="27163"/>
                  </a:cubicBezTo>
                  <a:cubicBezTo>
                    <a:pt x="41933" y="27764"/>
                    <a:pt x="41933" y="27764"/>
                    <a:pt x="41933" y="27764"/>
                  </a:cubicBezTo>
                  <a:cubicBezTo>
                    <a:pt x="43466" y="27964"/>
                    <a:pt x="43466" y="27964"/>
                    <a:pt x="43466" y="27964"/>
                  </a:cubicBezTo>
                  <a:cubicBezTo>
                    <a:pt x="44666" y="27964"/>
                    <a:pt x="44666" y="27964"/>
                    <a:pt x="44666" y="27964"/>
                  </a:cubicBezTo>
                  <a:cubicBezTo>
                    <a:pt x="44800" y="27964"/>
                    <a:pt x="44800" y="28498"/>
                    <a:pt x="44800" y="28498"/>
                  </a:cubicBezTo>
                  <a:cubicBezTo>
                    <a:pt x="45600" y="27964"/>
                    <a:pt x="45600" y="27964"/>
                    <a:pt x="45600" y="27964"/>
                  </a:cubicBezTo>
                  <a:cubicBezTo>
                    <a:pt x="45800" y="28898"/>
                    <a:pt x="45800" y="28898"/>
                    <a:pt x="45800" y="28898"/>
                  </a:cubicBezTo>
                  <a:cubicBezTo>
                    <a:pt x="46933" y="27964"/>
                    <a:pt x="46933" y="27964"/>
                    <a:pt x="46933" y="27964"/>
                  </a:cubicBezTo>
                  <a:cubicBezTo>
                    <a:pt x="46600" y="26963"/>
                    <a:pt x="46600" y="26963"/>
                    <a:pt x="46600" y="26963"/>
                  </a:cubicBezTo>
                  <a:cubicBezTo>
                    <a:pt x="46933" y="26229"/>
                    <a:pt x="46933" y="26229"/>
                    <a:pt x="46933" y="26229"/>
                  </a:cubicBezTo>
                  <a:cubicBezTo>
                    <a:pt x="45600" y="26229"/>
                    <a:pt x="45600" y="26229"/>
                    <a:pt x="45600" y="26229"/>
                  </a:cubicBezTo>
                  <a:cubicBezTo>
                    <a:pt x="45600" y="25628"/>
                    <a:pt x="45600" y="25628"/>
                    <a:pt x="45600" y="25628"/>
                  </a:cubicBezTo>
                  <a:cubicBezTo>
                    <a:pt x="45600" y="25628"/>
                    <a:pt x="45200" y="25027"/>
                    <a:pt x="45000" y="25228"/>
                  </a:cubicBezTo>
                  <a:cubicBezTo>
                    <a:pt x="45800" y="24627"/>
                    <a:pt x="45800" y="24627"/>
                    <a:pt x="45800" y="24627"/>
                  </a:cubicBezTo>
                  <a:cubicBezTo>
                    <a:pt x="45400" y="24293"/>
                    <a:pt x="45400" y="24293"/>
                    <a:pt x="45400" y="24293"/>
                  </a:cubicBezTo>
                  <a:cubicBezTo>
                    <a:pt x="46400" y="23092"/>
                    <a:pt x="46400" y="23092"/>
                    <a:pt x="46400" y="23092"/>
                  </a:cubicBezTo>
                  <a:cubicBezTo>
                    <a:pt x="46000" y="21957"/>
                    <a:pt x="46000" y="21957"/>
                    <a:pt x="46000" y="21957"/>
                  </a:cubicBezTo>
                  <a:cubicBezTo>
                    <a:pt x="45800" y="21156"/>
                    <a:pt x="45800" y="21156"/>
                    <a:pt x="45800" y="21156"/>
                  </a:cubicBezTo>
                  <a:cubicBezTo>
                    <a:pt x="44666" y="20756"/>
                    <a:pt x="44666" y="20756"/>
                    <a:pt x="44666" y="20756"/>
                  </a:cubicBezTo>
                  <a:cubicBezTo>
                    <a:pt x="44266" y="20222"/>
                    <a:pt x="44266" y="20222"/>
                    <a:pt x="44266" y="20222"/>
                  </a:cubicBezTo>
                  <a:cubicBezTo>
                    <a:pt x="43666" y="19822"/>
                    <a:pt x="43666" y="19822"/>
                    <a:pt x="43666" y="19822"/>
                  </a:cubicBezTo>
                  <a:cubicBezTo>
                    <a:pt x="44066" y="18820"/>
                    <a:pt x="44066" y="18820"/>
                    <a:pt x="44066" y="18820"/>
                  </a:cubicBezTo>
                  <a:cubicBezTo>
                    <a:pt x="43866" y="18086"/>
                    <a:pt x="43866" y="18086"/>
                    <a:pt x="43866" y="18086"/>
                  </a:cubicBezTo>
                  <a:cubicBezTo>
                    <a:pt x="43866" y="18086"/>
                    <a:pt x="43666" y="15750"/>
                    <a:pt x="43466" y="15750"/>
                  </a:cubicBezTo>
                  <a:cubicBezTo>
                    <a:pt x="43466" y="15951"/>
                    <a:pt x="41933" y="17085"/>
                    <a:pt x="41933" y="17085"/>
                  </a:cubicBezTo>
                  <a:cubicBezTo>
                    <a:pt x="40400" y="17886"/>
                    <a:pt x="40400" y="17886"/>
                    <a:pt x="40400" y="17886"/>
                  </a:cubicBezTo>
                  <a:cubicBezTo>
                    <a:pt x="39600" y="17085"/>
                    <a:pt x="39600" y="17085"/>
                    <a:pt x="39600" y="17085"/>
                  </a:cubicBezTo>
                  <a:cubicBezTo>
                    <a:pt x="39600" y="16151"/>
                    <a:pt x="39600" y="16151"/>
                    <a:pt x="39600" y="16151"/>
                  </a:cubicBezTo>
                  <a:cubicBezTo>
                    <a:pt x="40400" y="15550"/>
                    <a:pt x="40400" y="15550"/>
                    <a:pt x="40400" y="15550"/>
                  </a:cubicBezTo>
                  <a:cubicBezTo>
                    <a:pt x="39200" y="15150"/>
                    <a:pt x="39200" y="15150"/>
                    <a:pt x="39200" y="15150"/>
                  </a:cubicBezTo>
                  <a:cubicBezTo>
                    <a:pt x="39200" y="14949"/>
                    <a:pt x="39200" y="14949"/>
                    <a:pt x="39200" y="14949"/>
                  </a:cubicBezTo>
                  <a:cubicBezTo>
                    <a:pt x="39200" y="14949"/>
                    <a:pt x="38066" y="13815"/>
                    <a:pt x="38066" y="14015"/>
                  </a:cubicBezTo>
                  <a:cubicBezTo>
                    <a:pt x="37866" y="14015"/>
                    <a:pt x="37666" y="14215"/>
                    <a:pt x="37666" y="14215"/>
                  </a:cubicBezTo>
                  <a:cubicBezTo>
                    <a:pt x="35200" y="14015"/>
                    <a:pt x="35200" y="14015"/>
                    <a:pt x="35200" y="14015"/>
                  </a:cubicBezTo>
                  <a:cubicBezTo>
                    <a:pt x="34400" y="15550"/>
                    <a:pt x="34400" y="15550"/>
                    <a:pt x="34400" y="15550"/>
                  </a:cubicBezTo>
                  <a:cubicBezTo>
                    <a:pt x="34200" y="16351"/>
                    <a:pt x="34200" y="16351"/>
                    <a:pt x="34200" y="16351"/>
                  </a:cubicBezTo>
                  <a:cubicBezTo>
                    <a:pt x="34200" y="16351"/>
                    <a:pt x="32866" y="17686"/>
                    <a:pt x="32666" y="17686"/>
                  </a:cubicBezTo>
                  <a:cubicBezTo>
                    <a:pt x="32866" y="17686"/>
                    <a:pt x="33466" y="18286"/>
                    <a:pt x="33466" y="18286"/>
                  </a:cubicBezTo>
                  <a:cubicBezTo>
                    <a:pt x="32866" y="19621"/>
                    <a:pt x="32866" y="19621"/>
                    <a:pt x="32866" y="19621"/>
                  </a:cubicBezTo>
                  <a:cubicBezTo>
                    <a:pt x="30733" y="20956"/>
                    <a:pt x="30733" y="20956"/>
                    <a:pt x="30733" y="20956"/>
                  </a:cubicBezTo>
                  <a:cubicBezTo>
                    <a:pt x="29733" y="20956"/>
                    <a:pt x="29733" y="20956"/>
                    <a:pt x="29733" y="20956"/>
                  </a:cubicBezTo>
                  <a:cubicBezTo>
                    <a:pt x="29733" y="20956"/>
                    <a:pt x="29200" y="23292"/>
                    <a:pt x="29200" y="23492"/>
                  </a:cubicBezTo>
                  <a:cubicBezTo>
                    <a:pt x="29200" y="23692"/>
                    <a:pt x="28200" y="24093"/>
                    <a:pt x="28200" y="24093"/>
                  </a:cubicBezTo>
                  <a:cubicBezTo>
                    <a:pt x="27666" y="24427"/>
                    <a:pt x="27666" y="24427"/>
                    <a:pt x="27666" y="24427"/>
                  </a:cubicBezTo>
                  <a:cubicBezTo>
                    <a:pt x="27466" y="23692"/>
                    <a:pt x="27466" y="23692"/>
                    <a:pt x="27466" y="23692"/>
                  </a:cubicBezTo>
                  <a:cubicBezTo>
                    <a:pt x="27466" y="23692"/>
                    <a:pt x="27066" y="23092"/>
                    <a:pt x="27066" y="22892"/>
                  </a:cubicBezTo>
                  <a:cubicBezTo>
                    <a:pt x="27800" y="23092"/>
                    <a:pt x="27800" y="23092"/>
                    <a:pt x="27800" y="23092"/>
                  </a:cubicBezTo>
                  <a:cubicBezTo>
                    <a:pt x="27800" y="22491"/>
                    <a:pt x="27800" y="22491"/>
                    <a:pt x="27800" y="22491"/>
                  </a:cubicBezTo>
                  <a:cubicBezTo>
                    <a:pt x="27266" y="22491"/>
                    <a:pt x="27266" y="22491"/>
                    <a:pt x="27266" y="22491"/>
                  </a:cubicBezTo>
                  <a:cubicBezTo>
                    <a:pt x="27466" y="21757"/>
                    <a:pt x="27466" y="21757"/>
                    <a:pt x="27466" y="21757"/>
                  </a:cubicBezTo>
                  <a:cubicBezTo>
                    <a:pt x="28000" y="20756"/>
                    <a:pt x="28000" y="20756"/>
                    <a:pt x="28000" y="20756"/>
                  </a:cubicBezTo>
                  <a:cubicBezTo>
                    <a:pt x="26066" y="20622"/>
                    <a:pt x="26066" y="20622"/>
                    <a:pt x="26066" y="20622"/>
                  </a:cubicBezTo>
                  <a:cubicBezTo>
                    <a:pt x="25733" y="20222"/>
                    <a:pt x="25733" y="20222"/>
                    <a:pt x="25733" y="20222"/>
                  </a:cubicBezTo>
                  <a:cubicBezTo>
                    <a:pt x="24733" y="20022"/>
                    <a:pt x="24733" y="20022"/>
                    <a:pt x="24733" y="20022"/>
                  </a:cubicBezTo>
                  <a:cubicBezTo>
                    <a:pt x="24733" y="19621"/>
                    <a:pt x="24733" y="19621"/>
                    <a:pt x="24733" y="19621"/>
                  </a:cubicBezTo>
                  <a:cubicBezTo>
                    <a:pt x="23933" y="19221"/>
                    <a:pt x="23933" y="19221"/>
                    <a:pt x="23933" y="19221"/>
                  </a:cubicBezTo>
                  <a:cubicBezTo>
                    <a:pt x="23200" y="18820"/>
                    <a:pt x="23200" y="18820"/>
                    <a:pt x="23200" y="18820"/>
                  </a:cubicBezTo>
                  <a:cubicBezTo>
                    <a:pt x="23133" y="18820"/>
                    <a:pt x="23066" y="18820"/>
                    <a:pt x="23000" y="18820"/>
                  </a:cubicBezTo>
                  <a:cubicBezTo>
                    <a:pt x="25400" y="16685"/>
                    <a:pt x="28000" y="14749"/>
                    <a:pt x="30733" y="13014"/>
                  </a:cubicBezTo>
                  <a:cubicBezTo>
                    <a:pt x="30933" y="13014"/>
                    <a:pt x="30933" y="13014"/>
                    <a:pt x="30933" y="13014"/>
                  </a:cubicBezTo>
                  <a:cubicBezTo>
                    <a:pt x="30733" y="13414"/>
                    <a:pt x="30733" y="13414"/>
                    <a:pt x="30733" y="13414"/>
                  </a:cubicBezTo>
                  <a:cubicBezTo>
                    <a:pt x="31533" y="13214"/>
                    <a:pt x="31533" y="13214"/>
                    <a:pt x="31533" y="13214"/>
                  </a:cubicBezTo>
                  <a:cubicBezTo>
                    <a:pt x="32466" y="12680"/>
                    <a:pt x="32466" y="12680"/>
                    <a:pt x="32466" y="12680"/>
                  </a:cubicBezTo>
                  <a:cubicBezTo>
                    <a:pt x="33066" y="12880"/>
                    <a:pt x="33066" y="12880"/>
                    <a:pt x="33066" y="12880"/>
                  </a:cubicBezTo>
                  <a:cubicBezTo>
                    <a:pt x="33466" y="13214"/>
                    <a:pt x="33466" y="13214"/>
                    <a:pt x="33466" y="13214"/>
                  </a:cubicBezTo>
                  <a:cubicBezTo>
                    <a:pt x="34400" y="13014"/>
                    <a:pt x="34400" y="13014"/>
                    <a:pt x="34400" y="13014"/>
                  </a:cubicBezTo>
                  <a:cubicBezTo>
                    <a:pt x="34200" y="12480"/>
                    <a:pt x="34200" y="12480"/>
                    <a:pt x="34200" y="12480"/>
                  </a:cubicBezTo>
                  <a:cubicBezTo>
                    <a:pt x="33666" y="12013"/>
                    <a:pt x="33333" y="11746"/>
                    <a:pt x="33133" y="11546"/>
                  </a:cubicBezTo>
                  <a:cubicBezTo>
                    <a:pt x="33800" y="11212"/>
                    <a:pt x="34400" y="10878"/>
                    <a:pt x="35066" y="10545"/>
                  </a:cubicBezTo>
                  <a:cubicBezTo>
                    <a:pt x="35200" y="10545"/>
                    <a:pt x="35200" y="10545"/>
                    <a:pt x="35200" y="10545"/>
                  </a:cubicBezTo>
                  <a:cubicBezTo>
                    <a:pt x="35200" y="10478"/>
                    <a:pt x="35266" y="10478"/>
                    <a:pt x="35333" y="10411"/>
                  </a:cubicBezTo>
                  <a:cubicBezTo>
                    <a:pt x="37066" y="9543"/>
                    <a:pt x="38800" y="8809"/>
                    <a:pt x="40600" y="8142"/>
                  </a:cubicBezTo>
                  <a:cubicBezTo>
                    <a:pt x="40866" y="8342"/>
                    <a:pt x="41133" y="8609"/>
                    <a:pt x="41133" y="8609"/>
                  </a:cubicBezTo>
                  <a:cubicBezTo>
                    <a:pt x="40800" y="9010"/>
                    <a:pt x="40800" y="9010"/>
                    <a:pt x="40800" y="9010"/>
                  </a:cubicBezTo>
                  <a:cubicBezTo>
                    <a:pt x="39200" y="9143"/>
                    <a:pt x="39200" y="9143"/>
                    <a:pt x="39200" y="9143"/>
                  </a:cubicBezTo>
                  <a:cubicBezTo>
                    <a:pt x="38866" y="9944"/>
                    <a:pt x="38866" y="9944"/>
                    <a:pt x="38866" y="9944"/>
                  </a:cubicBezTo>
                  <a:cubicBezTo>
                    <a:pt x="40000" y="9944"/>
                    <a:pt x="40000" y="9944"/>
                    <a:pt x="40000" y="9944"/>
                  </a:cubicBezTo>
                  <a:cubicBezTo>
                    <a:pt x="40800" y="9143"/>
                    <a:pt x="40800" y="9143"/>
                    <a:pt x="40800" y="9143"/>
                  </a:cubicBezTo>
                  <a:cubicBezTo>
                    <a:pt x="41733" y="9010"/>
                    <a:pt x="41733" y="9010"/>
                    <a:pt x="41733" y="9010"/>
                  </a:cubicBezTo>
                  <a:cubicBezTo>
                    <a:pt x="41933" y="9944"/>
                    <a:pt x="41933" y="9944"/>
                    <a:pt x="41933" y="9944"/>
                  </a:cubicBezTo>
                  <a:cubicBezTo>
                    <a:pt x="40800" y="10545"/>
                    <a:pt x="40800" y="10545"/>
                    <a:pt x="40800" y="10545"/>
                  </a:cubicBezTo>
                  <a:cubicBezTo>
                    <a:pt x="40600" y="10545"/>
                    <a:pt x="40000" y="10878"/>
                    <a:pt x="40000" y="10878"/>
                  </a:cubicBezTo>
                  <a:cubicBezTo>
                    <a:pt x="39800" y="11479"/>
                    <a:pt x="39800" y="11479"/>
                    <a:pt x="39800" y="11479"/>
                  </a:cubicBezTo>
                  <a:cubicBezTo>
                    <a:pt x="38866" y="11679"/>
                    <a:pt x="38866" y="11679"/>
                    <a:pt x="38866" y="11679"/>
                  </a:cubicBezTo>
                  <a:cubicBezTo>
                    <a:pt x="37866" y="11479"/>
                    <a:pt x="37866" y="11479"/>
                    <a:pt x="37866" y="11479"/>
                  </a:cubicBezTo>
                  <a:cubicBezTo>
                    <a:pt x="37266" y="11479"/>
                    <a:pt x="37266" y="11479"/>
                    <a:pt x="37266" y="11479"/>
                  </a:cubicBezTo>
                  <a:cubicBezTo>
                    <a:pt x="36533" y="12080"/>
                    <a:pt x="36533" y="12080"/>
                    <a:pt x="36533" y="12080"/>
                  </a:cubicBezTo>
                  <a:cubicBezTo>
                    <a:pt x="37266" y="12680"/>
                    <a:pt x="37266" y="12680"/>
                    <a:pt x="37266" y="12680"/>
                  </a:cubicBezTo>
                  <a:cubicBezTo>
                    <a:pt x="37266" y="12680"/>
                    <a:pt x="38066" y="12280"/>
                    <a:pt x="38266" y="12280"/>
                  </a:cubicBezTo>
                  <a:cubicBezTo>
                    <a:pt x="38466" y="12080"/>
                    <a:pt x="39066" y="11879"/>
                    <a:pt x="39066" y="12080"/>
                  </a:cubicBezTo>
                  <a:cubicBezTo>
                    <a:pt x="39200" y="12280"/>
                    <a:pt x="39800" y="12880"/>
                    <a:pt x="39800" y="12880"/>
                  </a:cubicBezTo>
                  <a:cubicBezTo>
                    <a:pt x="40400" y="13815"/>
                    <a:pt x="40400" y="13815"/>
                    <a:pt x="40400" y="13815"/>
                  </a:cubicBezTo>
                  <a:cubicBezTo>
                    <a:pt x="40800" y="14015"/>
                    <a:pt x="40800" y="14015"/>
                    <a:pt x="40800" y="14015"/>
                  </a:cubicBezTo>
                  <a:cubicBezTo>
                    <a:pt x="42333" y="14416"/>
                    <a:pt x="42333" y="14416"/>
                    <a:pt x="42333" y="14416"/>
                  </a:cubicBezTo>
                  <a:cubicBezTo>
                    <a:pt x="43266" y="14816"/>
                    <a:pt x="43266" y="14816"/>
                    <a:pt x="43266" y="14816"/>
                  </a:cubicBezTo>
                  <a:cubicBezTo>
                    <a:pt x="43266" y="14215"/>
                    <a:pt x="43266" y="14215"/>
                    <a:pt x="43266" y="14215"/>
                  </a:cubicBezTo>
                  <a:cubicBezTo>
                    <a:pt x="42533" y="13214"/>
                    <a:pt x="42533" y="13214"/>
                    <a:pt x="42533" y="13214"/>
                  </a:cubicBezTo>
                  <a:cubicBezTo>
                    <a:pt x="42533" y="13214"/>
                    <a:pt x="42333" y="13014"/>
                    <a:pt x="42733" y="13014"/>
                  </a:cubicBezTo>
                  <a:cubicBezTo>
                    <a:pt x="42933" y="13014"/>
                    <a:pt x="43466" y="13615"/>
                    <a:pt x="43466" y="13615"/>
                  </a:cubicBezTo>
                  <a:cubicBezTo>
                    <a:pt x="43666" y="13615"/>
                    <a:pt x="44466" y="14215"/>
                    <a:pt x="44466" y="14215"/>
                  </a:cubicBezTo>
                  <a:cubicBezTo>
                    <a:pt x="44666" y="13214"/>
                    <a:pt x="44666" y="13214"/>
                    <a:pt x="44666" y="13214"/>
                  </a:cubicBezTo>
                  <a:cubicBezTo>
                    <a:pt x="45400" y="12880"/>
                    <a:pt x="45400" y="12880"/>
                    <a:pt x="45400" y="12880"/>
                  </a:cubicBezTo>
                  <a:cubicBezTo>
                    <a:pt x="45000" y="12480"/>
                    <a:pt x="45000" y="12480"/>
                    <a:pt x="45000" y="12480"/>
                  </a:cubicBezTo>
                  <a:cubicBezTo>
                    <a:pt x="44800" y="12080"/>
                    <a:pt x="44800" y="12080"/>
                    <a:pt x="44800" y="12080"/>
                  </a:cubicBezTo>
                  <a:cubicBezTo>
                    <a:pt x="44266" y="11479"/>
                    <a:pt x="44266" y="11479"/>
                    <a:pt x="44266" y="11479"/>
                  </a:cubicBezTo>
                  <a:cubicBezTo>
                    <a:pt x="44466" y="10878"/>
                    <a:pt x="44466" y="10878"/>
                    <a:pt x="44466" y="10878"/>
                  </a:cubicBezTo>
                  <a:cubicBezTo>
                    <a:pt x="44466" y="10878"/>
                    <a:pt x="44466" y="10878"/>
                    <a:pt x="44666" y="10878"/>
                  </a:cubicBezTo>
                  <a:cubicBezTo>
                    <a:pt x="44666" y="10745"/>
                    <a:pt x="45000" y="10545"/>
                    <a:pt x="45000" y="10745"/>
                  </a:cubicBezTo>
                  <a:cubicBezTo>
                    <a:pt x="45200" y="10745"/>
                    <a:pt x="46000" y="11679"/>
                    <a:pt x="46000" y="11679"/>
                  </a:cubicBezTo>
                  <a:cubicBezTo>
                    <a:pt x="46600" y="11879"/>
                    <a:pt x="46600" y="11879"/>
                    <a:pt x="46600" y="11879"/>
                  </a:cubicBezTo>
                  <a:cubicBezTo>
                    <a:pt x="46933" y="11279"/>
                    <a:pt x="46933" y="11279"/>
                    <a:pt x="46933" y="11279"/>
                  </a:cubicBezTo>
                  <a:cubicBezTo>
                    <a:pt x="47933" y="11279"/>
                    <a:pt x="47933" y="11279"/>
                    <a:pt x="47933" y="11279"/>
                  </a:cubicBezTo>
                  <a:cubicBezTo>
                    <a:pt x="47933" y="10878"/>
                    <a:pt x="47933" y="10878"/>
                    <a:pt x="47933" y="10878"/>
                  </a:cubicBezTo>
                  <a:cubicBezTo>
                    <a:pt x="48866" y="10545"/>
                    <a:pt x="48866" y="10545"/>
                    <a:pt x="48866" y="10545"/>
                  </a:cubicBezTo>
                  <a:cubicBezTo>
                    <a:pt x="47533" y="9543"/>
                    <a:pt x="47533" y="9543"/>
                    <a:pt x="47533" y="9543"/>
                  </a:cubicBezTo>
                  <a:cubicBezTo>
                    <a:pt x="46933" y="9143"/>
                    <a:pt x="46933" y="9143"/>
                    <a:pt x="46933" y="9143"/>
                  </a:cubicBezTo>
                  <a:cubicBezTo>
                    <a:pt x="46400" y="9343"/>
                    <a:pt x="46400" y="9343"/>
                    <a:pt x="46400" y="9343"/>
                  </a:cubicBezTo>
                  <a:cubicBezTo>
                    <a:pt x="46000" y="8809"/>
                    <a:pt x="46000" y="8809"/>
                    <a:pt x="46000" y="8809"/>
                  </a:cubicBezTo>
                  <a:cubicBezTo>
                    <a:pt x="46400" y="8209"/>
                    <a:pt x="46400" y="8209"/>
                    <a:pt x="46400" y="8209"/>
                  </a:cubicBezTo>
                  <a:cubicBezTo>
                    <a:pt x="46733" y="7608"/>
                    <a:pt x="46733" y="7608"/>
                    <a:pt x="46733" y="7608"/>
                  </a:cubicBezTo>
                  <a:cubicBezTo>
                    <a:pt x="46000" y="7007"/>
                    <a:pt x="46000" y="7007"/>
                    <a:pt x="46000" y="7007"/>
                  </a:cubicBezTo>
                  <a:cubicBezTo>
                    <a:pt x="45200" y="6874"/>
                    <a:pt x="45200" y="6874"/>
                    <a:pt x="45200" y="6874"/>
                  </a:cubicBezTo>
                  <a:cubicBezTo>
                    <a:pt x="45133" y="6740"/>
                    <a:pt x="45133" y="6674"/>
                    <a:pt x="45066" y="6674"/>
                  </a:cubicBezTo>
                  <a:cubicBezTo>
                    <a:pt x="48466" y="5672"/>
                    <a:pt x="52000" y="5072"/>
                    <a:pt x="55666" y="4805"/>
                  </a:cubicBezTo>
                  <a:cubicBezTo>
                    <a:pt x="55666" y="4872"/>
                    <a:pt x="55666" y="5005"/>
                    <a:pt x="55666" y="5072"/>
                  </a:cubicBezTo>
                  <a:cubicBezTo>
                    <a:pt x="55466" y="5472"/>
                    <a:pt x="55266" y="5472"/>
                    <a:pt x="55066" y="5873"/>
                  </a:cubicBezTo>
                  <a:cubicBezTo>
                    <a:pt x="54666" y="6473"/>
                    <a:pt x="55666" y="6073"/>
                    <a:pt x="55666" y="6073"/>
                  </a:cubicBezTo>
                  <a:cubicBezTo>
                    <a:pt x="56600" y="6674"/>
                    <a:pt x="56600" y="6674"/>
                    <a:pt x="56600" y="6674"/>
                  </a:cubicBezTo>
                  <a:cubicBezTo>
                    <a:pt x="56600" y="6674"/>
                    <a:pt x="56400" y="6674"/>
                    <a:pt x="55866" y="6874"/>
                  </a:cubicBezTo>
                  <a:cubicBezTo>
                    <a:pt x="55466" y="6874"/>
                    <a:pt x="54866" y="7007"/>
                    <a:pt x="54866" y="7007"/>
                  </a:cubicBezTo>
                  <a:cubicBezTo>
                    <a:pt x="54666" y="7808"/>
                    <a:pt x="54666" y="7808"/>
                    <a:pt x="54666" y="7808"/>
                  </a:cubicBezTo>
                  <a:cubicBezTo>
                    <a:pt x="56200" y="7408"/>
                    <a:pt x="56200" y="7408"/>
                    <a:pt x="56200" y="7408"/>
                  </a:cubicBezTo>
                  <a:cubicBezTo>
                    <a:pt x="56066" y="8008"/>
                    <a:pt x="56066" y="8008"/>
                    <a:pt x="56066" y="8008"/>
                  </a:cubicBezTo>
                  <a:cubicBezTo>
                    <a:pt x="55066" y="8209"/>
                    <a:pt x="55066" y="8209"/>
                    <a:pt x="55066" y="8209"/>
                  </a:cubicBezTo>
                  <a:cubicBezTo>
                    <a:pt x="54133" y="9543"/>
                    <a:pt x="54133" y="9543"/>
                    <a:pt x="54133" y="9543"/>
                  </a:cubicBezTo>
                  <a:cubicBezTo>
                    <a:pt x="53933" y="11879"/>
                    <a:pt x="53933" y="11879"/>
                    <a:pt x="53933" y="11879"/>
                  </a:cubicBezTo>
                  <a:cubicBezTo>
                    <a:pt x="54133" y="14015"/>
                    <a:pt x="54133" y="14015"/>
                    <a:pt x="54133" y="14015"/>
                  </a:cubicBezTo>
                  <a:cubicBezTo>
                    <a:pt x="54666" y="15550"/>
                    <a:pt x="54666" y="15550"/>
                    <a:pt x="54666" y="15550"/>
                  </a:cubicBezTo>
                  <a:cubicBezTo>
                    <a:pt x="55666" y="15750"/>
                    <a:pt x="55666" y="15750"/>
                    <a:pt x="55666" y="15750"/>
                  </a:cubicBezTo>
                  <a:cubicBezTo>
                    <a:pt x="56800" y="16351"/>
                    <a:pt x="56800" y="16351"/>
                    <a:pt x="56800" y="16351"/>
                  </a:cubicBezTo>
                  <a:cubicBezTo>
                    <a:pt x="58333" y="16351"/>
                    <a:pt x="58333" y="16351"/>
                    <a:pt x="58333" y="16351"/>
                  </a:cubicBezTo>
                  <a:cubicBezTo>
                    <a:pt x="59866" y="14215"/>
                    <a:pt x="59866" y="14215"/>
                    <a:pt x="59866" y="14215"/>
                  </a:cubicBezTo>
                  <a:cubicBezTo>
                    <a:pt x="61466" y="12880"/>
                    <a:pt x="61466" y="12880"/>
                    <a:pt x="61466" y="12880"/>
                  </a:cubicBezTo>
                  <a:cubicBezTo>
                    <a:pt x="61800" y="12080"/>
                    <a:pt x="61800" y="12080"/>
                    <a:pt x="61800" y="12080"/>
                  </a:cubicBezTo>
                  <a:cubicBezTo>
                    <a:pt x="62600" y="11479"/>
                    <a:pt x="62600" y="11479"/>
                    <a:pt x="62600" y="11479"/>
                  </a:cubicBezTo>
                  <a:cubicBezTo>
                    <a:pt x="64133" y="11078"/>
                    <a:pt x="64133" y="11078"/>
                    <a:pt x="64133" y="11078"/>
                  </a:cubicBezTo>
                  <a:cubicBezTo>
                    <a:pt x="66266" y="10745"/>
                    <a:pt x="66266" y="10745"/>
                    <a:pt x="66266" y="10745"/>
                  </a:cubicBezTo>
                  <a:cubicBezTo>
                    <a:pt x="66266" y="10745"/>
                    <a:pt x="68200" y="9343"/>
                    <a:pt x="68400" y="9343"/>
                  </a:cubicBezTo>
                  <a:cubicBezTo>
                    <a:pt x="68600" y="9143"/>
                    <a:pt x="74000" y="7408"/>
                    <a:pt x="74000" y="7408"/>
                  </a:cubicBezTo>
                  <a:cubicBezTo>
                    <a:pt x="75133" y="7608"/>
                    <a:pt x="75133" y="7608"/>
                    <a:pt x="75133" y="7608"/>
                  </a:cubicBezTo>
                  <a:cubicBezTo>
                    <a:pt x="75133" y="7608"/>
                    <a:pt x="75266" y="7208"/>
                    <a:pt x="75333" y="6740"/>
                  </a:cubicBezTo>
                  <a:cubicBezTo>
                    <a:pt x="81266" y="8476"/>
                    <a:pt x="86800" y="11145"/>
                    <a:pt x="91733" y="14616"/>
                  </a:cubicBezTo>
                  <a:cubicBezTo>
                    <a:pt x="91666" y="14749"/>
                    <a:pt x="91600" y="14883"/>
                    <a:pt x="91600" y="14949"/>
                  </a:cubicBezTo>
                  <a:cubicBezTo>
                    <a:pt x="91600" y="15150"/>
                    <a:pt x="91600" y="16351"/>
                    <a:pt x="91600" y="16351"/>
                  </a:cubicBezTo>
                  <a:cubicBezTo>
                    <a:pt x="91600" y="16351"/>
                    <a:pt x="92333" y="16351"/>
                    <a:pt x="92133" y="16551"/>
                  </a:cubicBezTo>
                  <a:cubicBezTo>
                    <a:pt x="92000" y="16751"/>
                    <a:pt x="92000" y="17486"/>
                    <a:pt x="92000" y="17486"/>
                  </a:cubicBezTo>
                  <a:cubicBezTo>
                    <a:pt x="92533" y="18086"/>
                    <a:pt x="92533" y="18086"/>
                    <a:pt x="92533" y="18086"/>
                  </a:cubicBezTo>
                  <a:cubicBezTo>
                    <a:pt x="92533" y="18086"/>
                    <a:pt x="93533" y="18286"/>
                    <a:pt x="93733" y="18286"/>
                  </a:cubicBezTo>
                  <a:cubicBezTo>
                    <a:pt x="93866" y="18286"/>
                    <a:pt x="94266" y="17886"/>
                    <a:pt x="94266" y="17886"/>
                  </a:cubicBezTo>
                  <a:cubicBezTo>
                    <a:pt x="94466" y="17886"/>
                    <a:pt x="94866" y="17285"/>
                    <a:pt x="95066" y="17285"/>
                  </a:cubicBezTo>
                  <a:cubicBezTo>
                    <a:pt x="95066" y="17285"/>
                    <a:pt x="95133" y="17285"/>
                    <a:pt x="95200" y="17285"/>
                  </a:cubicBezTo>
                  <a:cubicBezTo>
                    <a:pt x="95466" y="17486"/>
                    <a:pt x="95733" y="17753"/>
                    <a:pt x="96000" y="17953"/>
                  </a:cubicBezTo>
                  <a:cubicBezTo>
                    <a:pt x="96000" y="18020"/>
                    <a:pt x="96000" y="18020"/>
                    <a:pt x="96000" y="18086"/>
                  </a:cubicBezTo>
                  <a:cubicBezTo>
                    <a:pt x="96200" y="18086"/>
                    <a:pt x="96400" y="18487"/>
                    <a:pt x="96600" y="18820"/>
                  </a:cubicBezTo>
                  <a:cubicBezTo>
                    <a:pt x="96800" y="19021"/>
                    <a:pt x="97000" y="19421"/>
                    <a:pt x="97000" y="19621"/>
                  </a:cubicBezTo>
                  <a:cubicBezTo>
                    <a:pt x="96800" y="19621"/>
                    <a:pt x="96600" y="20022"/>
                    <a:pt x="96600" y="20022"/>
                  </a:cubicBezTo>
                  <a:cubicBezTo>
                    <a:pt x="96600" y="20022"/>
                    <a:pt x="95866" y="20022"/>
                    <a:pt x="95666" y="20222"/>
                  </a:cubicBezTo>
                  <a:cubicBezTo>
                    <a:pt x="95466" y="20222"/>
                    <a:pt x="95466" y="20222"/>
                    <a:pt x="95466" y="20222"/>
                  </a:cubicBezTo>
                  <a:cubicBezTo>
                    <a:pt x="95266" y="20222"/>
                    <a:pt x="95666" y="19822"/>
                    <a:pt x="95666" y="19822"/>
                  </a:cubicBezTo>
                  <a:cubicBezTo>
                    <a:pt x="95866" y="19621"/>
                    <a:pt x="95466" y="19221"/>
                    <a:pt x="95466" y="19221"/>
                  </a:cubicBezTo>
                  <a:cubicBezTo>
                    <a:pt x="95266" y="19221"/>
                    <a:pt x="95266" y="19021"/>
                    <a:pt x="95266" y="19021"/>
                  </a:cubicBezTo>
                  <a:cubicBezTo>
                    <a:pt x="95466" y="18820"/>
                    <a:pt x="95466" y="18487"/>
                    <a:pt x="95466" y="18487"/>
                  </a:cubicBezTo>
                  <a:cubicBezTo>
                    <a:pt x="95466" y="18487"/>
                    <a:pt x="95266" y="18286"/>
                    <a:pt x="95266" y="18487"/>
                  </a:cubicBezTo>
                  <a:cubicBezTo>
                    <a:pt x="95066" y="18487"/>
                    <a:pt x="94266" y="18820"/>
                    <a:pt x="94266" y="18820"/>
                  </a:cubicBezTo>
                  <a:cubicBezTo>
                    <a:pt x="94266" y="18820"/>
                    <a:pt x="93733" y="19221"/>
                    <a:pt x="93733" y="19421"/>
                  </a:cubicBezTo>
                  <a:cubicBezTo>
                    <a:pt x="93733" y="19421"/>
                    <a:pt x="93533" y="20022"/>
                    <a:pt x="93733" y="20422"/>
                  </a:cubicBezTo>
                  <a:cubicBezTo>
                    <a:pt x="93733" y="20756"/>
                    <a:pt x="94066" y="21357"/>
                    <a:pt x="94066" y="21357"/>
                  </a:cubicBezTo>
                  <a:cubicBezTo>
                    <a:pt x="94066" y="21357"/>
                    <a:pt x="94466" y="21557"/>
                    <a:pt x="94266" y="21557"/>
                  </a:cubicBezTo>
                  <a:cubicBezTo>
                    <a:pt x="94066" y="21757"/>
                    <a:pt x="93866" y="22157"/>
                    <a:pt x="93866" y="22157"/>
                  </a:cubicBezTo>
                  <a:cubicBezTo>
                    <a:pt x="93333" y="22157"/>
                    <a:pt x="93333" y="22157"/>
                    <a:pt x="93333" y="22157"/>
                  </a:cubicBezTo>
                  <a:cubicBezTo>
                    <a:pt x="92133" y="22358"/>
                    <a:pt x="92133" y="22358"/>
                    <a:pt x="92133" y="22358"/>
                  </a:cubicBezTo>
                  <a:cubicBezTo>
                    <a:pt x="92000" y="22358"/>
                    <a:pt x="91000" y="22691"/>
                    <a:pt x="91000" y="22691"/>
                  </a:cubicBezTo>
                  <a:cubicBezTo>
                    <a:pt x="91200" y="22892"/>
                    <a:pt x="90800" y="23893"/>
                    <a:pt x="90800" y="23893"/>
                  </a:cubicBezTo>
                  <a:cubicBezTo>
                    <a:pt x="89666" y="24627"/>
                    <a:pt x="89666" y="24627"/>
                    <a:pt x="89666" y="24627"/>
                  </a:cubicBezTo>
                  <a:cubicBezTo>
                    <a:pt x="89466" y="24627"/>
                    <a:pt x="88666" y="24827"/>
                    <a:pt x="88666" y="24827"/>
                  </a:cubicBezTo>
                  <a:cubicBezTo>
                    <a:pt x="88266" y="25828"/>
                    <a:pt x="88266" y="25828"/>
                    <a:pt x="88266" y="25828"/>
                  </a:cubicBezTo>
                  <a:cubicBezTo>
                    <a:pt x="87133" y="26429"/>
                    <a:pt x="87133" y="26429"/>
                    <a:pt x="87133" y="26429"/>
                  </a:cubicBezTo>
                  <a:cubicBezTo>
                    <a:pt x="86333" y="26028"/>
                    <a:pt x="86333" y="26028"/>
                    <a:pt x="86333" y="26028"/>
                  </a:cubicBezTo>
                  <a:cubicBezTo>
                    <a:pt x="86333" y="25828"/>
                    <a:pt x="86000" y="25628"/>
                    <a:pt x="86000" y="25828"/>
                  </a:cubicBezTo>
                  <a:cubicBezTo>
                    <a:pt x="86000" y="25828"/>
                    <a:pt x="86200" y="26562"/>
                    <a:pt x="86200" y="26763"/>
                  </a:cubicBezTo>
                  <a:cubicBezTo>
                    <a:pt x="86200" y="26763"/>
                    <a:pt x="86333" y="27163"/>
                    <a:pt x="86200" y="27163"/>
                  </a:cubicBezTo>
                  <a:cubicBezTo>
                    <a:pt x="86200" y="26963"/>
                    <a:pt x="85600" y="26763"/>
                    <a:pt x="85600" y="26763"/>
                  </a:cubicBezTo>
                  <a:cubicBezTo>
                    <a:pt x="85400" y="26763"/>
                    <a:pt x="84600" y="26763"/>
                    <a:pt x="84600" y="26763"/>
                  </a:cubicBezTo>
                  <a:cubicBezTo>
                    <a:pt x="84266" y="26763"/>
                    <a:pt x="84266" y="26763"/>
                    <a:pt x="84266" y="26763"/>
                  </a:cubicBezTo>
                  <a:cubicBezTo>
                    <a:pt x="84266" y="26763"/>
                    <a:pt x="83866" y="27163"/>
                    <a:pt x="83866" y="26963"/>
                  </a:cubicBezTo>
                  <a:cubicBezTo>
                    <a:pt x="83666" y="27163"/>
                    <a:pt x="83666" y="27363"/>
                    <a:pt x="83666" y="27363"/>
                  </a:cubicBezTo>
                  <a:cubicBezTo>
                    <a:pt x="84066" y="27563"/>
                    <a:pt x="84066" y="27563"/>
                    <a:pt x="84066" y="27563"/>
                  </a:cubicBezTo>
                  <a:cubicBezTo>
                    <a:pt x="84800" y="27964"/>
                    <a:pt x="84800" y="27964"/>
                    <a:pt x="84800" y="27964"/>
                  </a:cubicBezTo>
                  <a:cubicBezTo>
                    <a:pt x="85800" y="28498"/>
                    <a:pt x="85800" y="28498"/>
                    <a:pt x="85800" y="28498"/>
                  </a:cubicBezTo>
                  <a:cubicBezTo>
                    <a:pt x="86000" y="29299"/>
                    <a:pt x="86000" y="29299"/>
                    <a:pt x="86000" y="29299"/>
                  </a:cubicBezTo>
                  <a:cubicBezTo>
                    <a:pt x="86333" y="30100"/>
                    <a:pt x="86333" y="30100"/>
                    <a:pt x="86333" y="30100"/>
                  </a:cubicBezTo>
                  <a:cubicBezTo>
                    <a:pt x="86200" y="31635"/>
                    <a:pt x="86200" y="31635"/>
                    <a:pt x="86200" y="31635"/>
                  </a:cubicBezTo>
                  <a:cubicBezTo>
                    <a:pt x="86000" y="31835"/>
                    <a:pt x="85600" y="32035"/>
                    <a:pt x="85600" y="32035"/>
                  </a:cubicBezTo>
                  <a:cubicBezTo>
                    <a:pt x="83866" y="32035"/>
                    <a:pt x="83866" y="32035"/>
                    <a:pt x="83866" y="32035"/>
                  </a:cubicBezTo>
                  <a:cubicBezTo>
                    <a:pt x="83066" y="31835"/>
                    <a:pt x="83066" y="31835"/>
                    <a:pt x="83066" y="31835"/>
                  </a:cubicBezTo>
                  <a:cubicBezTo>
                    <a:pt x="82866" y="31835"/>
                    <a:pt x="81933" y="32035"/>
                    <a:pt x="81933" y="32035"/>
                  </a:cubicBezTo>
                  <a:cubicBezTo>
                    <a:pt x="81733" y="31835"/>
                    <a:pt x="81533" y="31835"/>
                    <a:pt x="81533" y="31835"/>
                  </a:cubicBezTo>
                  <a:cubicBezTo>
                    <a:pt x="81333" y="31635"/>
                    <a:pt x="81333" y="31635"/>
                    <a:pt x="81333" y="31635"/>
                  </a:cubicBezTo>
                  <a:cubicBezTo>
                    <a:pt x="80733" y="31635"/>
                    <a:pt x="80733" y="31635"/>
                    <a:pt x="80733" y="31635"/>
                  </a:cubicBezTo>
                  <a:cubicBezTo>
                    <a:pt x="80400" y="32035"/>
                    <a:pt x="80400" y="32035"/>
                    <a:pt x="80400" y="32035"/>
                  </a:cubicBezTo>
                  <a:cubicBezTo>
                    <a:pt x="80000" y="32035"/>
                    <a:pt x="80000" y="32035"/>
                    <a:pt x="80000" y="32035"/>
                  </a:cubicBezTo>
                  <a:cubicBezTo>
                    <a:pt x="80000" y="32569"/>
                    <a:pt x="80000" y="32569"/>
                    <a:pt x="80000" y="32569"/>
                  </a:cubicBezTo>
                  <a:cubicBezTo>
                    <a:pt x="80200" y="33570"/>
                    <a:pt x="80200" y="33570"/>
                    <a:pt x="80200" y="33570"/>
                  </a:cubicBezTo>
                  <a:cubicBezTo>
                    <a:pt x="80200" y="33570"/>
                    <a:pt x="80200" y="33570"/>
                    <a:pt x="80200" y="33570"/>
                  </a:cubicBezTo>
                  <a:cubicBezTo>
                    <a:pt x="80200" y="33570"/>
                    <a:pt x="80200" y="33570"/>
                    <a:pt x="80200" y="33570"/>
                  </a:cubicBezTo>
                  <a:cubicBezTo>
                    <a:pt x="80133" y="33570"/>
                    <a:pt x="80000" y="34705"/>
                    <a:pt x="80000" y="34705"/>
                  </a:cubicBezTo>
                  <a:cubicBezTo>
                    <a:pt x="80000" y="34705"/>
                    <a:pt x="79400" y="35706"/>
                    <a:pt x="79400" y="35906"/>
                  </a:cubicBezTo>
                  <a:cubicBezTo>
                    <a:pt x="79400" y="36640"/>
                    <a:pt x="79400" y="36640"/>
                    <a:pt x="79400" y="36640"/>
                  </a:cubicBezTo>
                  <a:cubicBezTo>
                    <a:pt x="79800" y="37041"/>
                    <a:pt x="79800" y="37041"/>
                    <a:pt x="79800" y="37041"/>
                  </a:cubicBezTo>
                  <a:cubicBezTo>
                    <a:pt x="79800" y="37641"/>
                    <a:pt x="79800" y="37641"/>
                    <a:pt x="79800" y="37641"/>
                  </a:cubicBezTo>
                  <a:cubicBezTo>
                    <a:pt x="79600" y="38175"/>
                    <a:pt x="79600" y="38175"/>
                    <a:pt x="79600" y="38175"/>
                  </a:cubicBezTo>
                  <a:cubicBezTo>
                    <a:pt x="79800" y="38175"/>
                    <a:pt x="80600" y="38175"/>
                    <a:pt x="80600" y="38175"/>
                  </a:cubicBezTo>
                  <a:cubicBezTo>
                    <a:pt x="80600" y="38042"/>
                    <a:pt x="80933" y="37842"/>
                    <a:pt x="81133" y="38042"/>
                  </a:cubicBezTo>
                  <a:cubicBezTo>
                    <a:pt x="81133" y="38175"/>
                    <a:pt x="81533" y="38042"/>
                    <a:pt x="81533" y="38175"/>
                  </a:cubicBezTo>
                  <a:cubicBezTo>
                    <a:pt x="81533" y="38576"/>
                    <a:pt x="81933" y="38976"/>
                    <a:pt x="81933" y="39176"/>
                  </a:cubicBezTo>
                  <a:cubicBezTo>
                    <a:pt x="82133" y="39176"/>
                    <a:pt x="82133" y="39176"/>
                    <a:pt x="82133" y="39176"/>
                  </a:cubicBezTo>
                  <a:cubicBezTo>
                    <a:pt x="82133" y="39377"/>
                    <a:pt x="82133" y="39377"/>
                    <a:pt x="82133" y="39377"/>
                  </a:cubicBezTo>
                  <a:cubicBezTo>
                    <a:pt x="82133" y="39577"/>
                    <a:pt x="82133" y="39577"/>
                    <a:pt x="82133" y="39577"/>
                  </a:cubicBezTo>
                  <a:cubicBezTo>
                    <a:pt x="81533" y="40912"/>
                    <a:pt x="81533" y="40912"/>
                    <a:pt x="81533" y="40912"/>
                  </a:cubicBezTo>
                  <a:cubicBezTo>
                    <a:pt x="80000" y="41913"/>
                    <a:pt x="80000" y="41913"/>
                    <a:pt x="80000" y="41913"/>
                  </a:cubicBezTo>
                  <a:cubicBezTo>
                    <a:pt x="79200" y="42447"/>
                    <a:pt x="79200" y="42447"/>
                    <a:pt x="79200" y="42447"/>
                  </a:cubicBezTo>
                  <a:cubicBezTo>
                    <a:pt x="79000" y="43047"/>
                    <a:pt x="79000" y="43047"/>
                    <a:pt x="79000" y="43047"/>
                  </a:cubicBezTo>
                  <a:cubicBezTo>
                    <a:pt x="78666" y="43448"/>
                    <a:pt x="78666" y="43448"/>
                    <a:pt x="78666" y="43448"/>
                  </a:cubicBezTo>
                  <a:cubicBezTo>
                    <a:pt x="78666" y="44182"/>
                    <a:pt x="78666" y="44182"/>
                    <a:pt x="78666" y="44182"/>
                  </a:cubicBezTo>
                  <a:cubicBezTo>
                    <a:pt x="78666" y="45183"/>
                    <a:pt x="78666" y="45183"/>
                    <a:pt x="78666" y="45183"/>
                  </a:cubicBezTo>
                  <a:cubicBezTo>
                    <a:pt x="78666" y="45383"/>
                    <a:pt x="76733" y="47119"/>
                    <a:pt x="76733" y="47119"/>
                  </a:cubicBezTo>
                  <a:cubicBezTo>
                    <a:pt x="75733" y="47319"/>
                    <a:pt x="75733" y="47319"/>
                    <a:pt x="75733" y="47319"/>
                  </a:cubicBezTo>
                  <a:cubicBezTo>
                    <a:pt x="75133" y="48253"/>
                    <a:pt x="75133" y="48253"/>
                    <a:pt x="75133" y="48253"/>
                  </a:cubicBezTo>
                  <a:cubicBezTo>
                    <a:pt x="75133" y="48253"/>
                    <a:pt x="74600" y="48854"/>
                    <a:pt x="74400" y="49054"/>
                  </a:cubicBezTo>
                  <a:cubicBezTo>
                    <a:pt x="74000" y="49655"/>
                    <a:pt x="74000" y="49655"/>
                    <a:pt x="74000" y="49655"/>
                  </a:cubicBezTo>
                  <a:cubicBezTo>
                    <a:pt x="74000" y="49655"/>
                    <a:pt x="74000" y="50255"/>
                    <a:pt x="74000" y="50389"/>
                  </a:cubicBezTo>
                  <a:cubicBezTo>
                    <a:pt x="74000" y="50189"/>
                    <a:pt x="73066" y="51190"/>
                    <a:pt x="73066" y="51190"/>
                  </a:cubicBezTo>
                  <a:cubicBezTo>
                    <a:pt x="73066" y="51190"/>
                    <a:pt x="72866" y="52324"/>
                    <a:pt x="72666" y="52525"/>
                  </a:cubicBezTo>
                  <a:cubicBezTo>
                    <a:pt x="72666" y="52525"/>
                    <a:pt x="72266" y="53325"/>
                    <a:pt x="72066" y="53325"/>
                  </a:cubicBezTo>
                  <a:cubicBezTo>
                    <a:pt x="72066" y="53325"/>
                    <a:pt x="71866" y="53859"/>
                    <a:pt x="71866" y="54060"/>
                  </a:cubicBezTo>
                  <a:cubicBezTo>
                    <a:pt x="72266" y="54460"/>
                    <a:pt x="72266" y="54460"/>
                    <a:pt x="72266" y="54460"/>
                  </a:cubicBezTo>
                  <a:cubicBezTo>
                    <a:pt x="72266" y="54460"/>
                    <a:pt x="72466" y="55061"/>
                    <a:pt x="72666" y="55061"/>
                  </a:cubicBezTo>
                  <a:cubicBezTo>
                    <a:pt x="72666" y="55261"/>
                    <a:pt x="72666" y="55261"/>
                    <a:pt x="72666" y="55261"/>
                  </a:cubicBezTo>
                  <a:cubicBezTo>
                    <a:pt x="72266" y="55595"/>
                    <a:pt x="72266" y="55595"/>
                    <a:pt x="72266" y="55595"/>
                  </a:cubicBezTo>
                  <a:cubicBezTo>
                    <a:pt x="72666" y="56195"/>
                    <a:pt x="72666" y="56195"/>
                    <a:pt x="72666" y="56195"/>
                  </a:cubicBezTo>
                  <a:cubicBezTo>
                    <a:pt x="72666" y="57730"/>
                    <a:pt x="72666" y="57730"/>
                    <a:pt x="72666" y="57730"/>
                  </a:cubicBezTo>
                  <a:cubicBezTo>
                    <a:pt x="72266" y="58731"/>
                    <a:pt x="72266" y="58731"/>
                    <a:pt x="72266" y="58731"/>
                  </a:cubicBezTo>
                  <a:cubicBezTo>
                    <a:pt x="72066" y="59666"/>
                    <a:pt x="72066" y="59666"/>
                    <a:pt x="72066" y="59666"/>
                  </a:cubicBezTo>
                  <a:cubicBezTo>
                    <a:pt x="71466" y="60266"/>
                    <a:pt x="71466" y="60266"/>
                    <a:pt x="71466" y="60266"/>
                  </a:cubicBezTo>
                  <a:cubicBezTo>
                    <a:pt x="71466" y="60467"/>
                    <a:pt x="71466" y="60467"/>
                    <a:pt x="71466" y="60467"/>
                  </a:cubicBezTo>
                  <a:cubicBezTo>
                    <a:pt x="71866" y="60867"/>
                    <a:pt x="71866" y="60867"/>
                    <a:pt x="71866" y="60867"/>
                  </a:cubicBezTo>
                  <a:cubicBezTo>
                    <a:pt x="72066" y="61401"/>
                    <a:pt x="72066" y="61401"/>
                    <a:pt x="72066" y="61401"/>
                  </a:cubicBezTo>
                  <a:cubicBezTo>
                    <a:pt x="71866" y="61802"/>
                    <a:pt x="71866" y="61802"/>
                    <a:pt x="71866" y="61802"/>
                  </a:cubicBezTo>
                  <a:cubicBezTo>
                    <a:pt x="71866" y="62402"/>
                    <a:pt x="71866" y="62402"/>
                    <a:pt x="71866" y="62402"/>
                  </a:cubicBezTo>
                  <a:cubicBezTo>
                    <a:pt x="72266" y="63337"/>
                    <a:pt x="72266" y="63337"/>
                    <a:pt x="72266" y="63337"/>
                  </a:cubicBezTo>
                  <a:cubicBezTo>
                    <a:pt x="72666" y="63537"/>
                    <a:pt x="72666" y="63537"/>
                    <a:pt x="72666" y="63537"/>
                  </a:cubicBezTo>
                  <a:cubicBezTo>
                    <a:pt x="72866" y="63337"/>
                    <a:pt x="73600" y="63937"/>
                    <a:pt x="73600" y="64137"/>
                  </a:cubicBezTo>
                  <a:cubicBezTo>
                    <a:pt x="73800" y="64338"/>
                    <a:pt x="74600" y="65472"/>
                    <a:pt x="74600" y="65472"/>
                  </a:cubicBezTo>
                  <a:cubicBezTo>
                    <a:pt x="74800" y="65672"/>
                    <a:pt x="74800" y="65672"/>
                    <a:pt x="74800" y="65672"/>
                  </a:cubicBezTo>
                  <a:cubicBezTo>
                    <a:pt x="75133" y="67208"/>
                    <a:pt x="75133" y="67208"/>
                    <a:pt x="75133" y="67208"/>
                  </a:cubicBezTo>
                  <a:cubicBezTo>
                    <a:pt x="75133" y="67208"/>
                    <a:pt x="77466" y="69143"/>
                    <a:pt x="77466" y="68943"/>
                  </a:cubicBezTo>
                  <a:cubicBezTo>
                    <a:pt x="79800" y="70745"/>
                    <a:pt x="79800" y="70745"/>
                    <a:pt x="79800" y="70745"/>
                  </a:cubicBezTo>
                  <a:cubicBezTo>
                    <a:pt x="81533" y="69744"/>
                    <a:pt x="81533" y="69744"/>
                    <a:pt x="81533" y="69744"/>
                  </a:cubicBezTo>
                  <a:cubicBezTo>
                    <a:pt x="81533" y="69944"/>
                    <a:pt x="83066" y="69744"/>
                    <a:pt x="83066" y="69744"/>
                  </a:cubicBezTo>
                  <a:cubicBezTo>
                    <a:pt x="84066" y="69944"/>
                    <a:pt x="84066" y="69944"/>
                    <a:pt x="84066" y="69944"/>
                  </a:cubicBezTo>
                  <a:cubicBezTo>
                    <a:pt x="84600" y="70144"/>
                    <a:pt x="84600" y="70144"/>
                    <a:pt x="84600" y="70144"/>
                  </a:cubicBezTo>
                  <a:cubicBezTo>
                    <a:pt x="87333" y="68943"/>
                    <a:pt x="87333" y="68943"/>
                    <a:pt x="87333" y="68943"/>
                  </a:cubicBezTo>
                  <a:cubicBezTo>
                    <a:pt x="87733" y="68609"/>
                    <a:pt x="87733" y="68609"/>
                    <a:pt x="87733" y="68609"/>
                  </a:cubicBezTo>
                  <a:cubicBezTo>
                    <a:pt x="89666" y="68609"/>
                    <a:pt x="89666" y="68609"/>
                    <a:pt x="89666" y="68609"/>
                  </a:cubicBezTo>
                  <a:cubicBezTo>
                    <a:pt x="90600" y="68943"/>
                    <a:pt x="90600" y="68943"/>
                    <a:pt x="90600" y="68943"/>
                  </a:cubicBezTo>
                  <a:cubicBezTo>
                    <a:pt x="91200" y="69944"/>
                    <a:pt x="91200" y="69944"/>
                    <a:pt x="91200" y="69944"/>
                  </a:cubicBezTo>
                  <a:cubicBezTo>
                    <a:pt x="91200" y="70144"/>
                    <a:pt x="91600" y="70945"/>
                    <a:pt x="91600" y="70745"/>
                  </a:cubicBezTo>
                  <a:cubicBezTo>
                    <a:pt x="91800" y="70745"/>
                    <a:pt x="93866" y="70545"/>
                    <a:pt x="93866" y="70545"/>
                  </a:cubicBezTo>
                  <a:cubicBezTo>
                    <a:pt x="94066" y="70545"/>
                    <a:pt x="95066" y="71479"/>
                    <a:pt x="95066" y="71479"/>
                  </a:cubicBezTo>
                  <a:cubicBezTo>
                    <a:pt x="94866" y="72480"/>
                    <a:pt x="94866" y="72480"/>
                    <a:pt x="94866" y="72480"/>
                  </a:cubicBezTo>
                  <a:cubicBezTo>
                    <a:pt x="94866" y="74015"/>
                    <a:pt x="94866" y="74015"/>
                    <a:pt x="94866" y="74015"/>
                  </a:cubicBezTo>
                  <a:cubicBezTo>
                    <a:pt x="94466" y="74616"/>
                    <a:pt x="94466" y="74616"/>
                    <a:pt x="94466" y="74616"/>
                  </a:cubicBezTo>
                  <a:cubicBezTo>
                    <a:pt x="94066" y="75350"/>
                    <a:pt x="94066" y="75350"/>
                    <a:pt x="94066" y="75350"/>
                  </a:cubicBezTo>
                  <a:cubicBezTo>
                    <a:pt x="94066" y="75750"/>
                    <a:pt x="94066" y="75750"/>
                    <a:pt x="94066" y="75750"/>
                  </a:cubicBezTo>
                  <a:cubicBezTo>
                    <a:pt x="96400" y="79021"/>
                    <a:pt x="96400" y="79021"/>
                    <a:pt x="96400" y="79021"/>
                  </a:cubicBezTo>
                  <a:cubicBezTo>
                    <a:pt x="96400" y="79221"/>
                    <a:pt x="97000" y="80422"/>
                    <a:pt x="97000" y="80422"/>
                  </a:cubicBezTo>
                  <a:cubicBezTo>
                    <a:pt x="97600" y="82157"/>
                    <a:pt x="97600" y="82157"/>
                    <a:pt x="97600" y="82157"/>
                  </a:cubicBezTo>
                  <a:cubicBezTo>
                    <a:pt x="97933" y="83092"/>
                    <a:pt x="97933" y="83092"/>
                    <a:pt x="97933" y="83092"/>
                  </a:cubicBezTo>
                  <a:cubicBezTo>
                    <a:pt x="97600" y="83692"/>
                    <a:pt x="97600" y="83692"/>
                    <a:pt x="97600" y="83692"/>
                  </a:cubicBezTo>
                  <a:cubicBezTo>
                    <a:pt x="98133" y="85428"/>
                    <a:pt x="98133" y="85428"/>
                    <a:pt x="98133" y="85428"/>
                  </a:cubicBezTo>
                  <a:cubicBezTo>
                    <a:pt x="97933" y="86963"/>
                    <a:pt x="97933" y="86963"/>
                    <a:pt x="97933" y="86963"/>
                  </a:cubicBezTo>
                  <a:cubicBezTo>
                    <a:pt x="97000" y="89098"/>
                    <a:pt x="97000" y="89098"/>
                    <a:pt x="97000" y="89098"/>
                  </a:cubicBezTo>
                  <a:cubicBezTo>
                    <a:pt x="96600" y="90634"/>
                    <a:pt x="96600" y="90634"/>
                    <a:pt x="96600" y="90634"/>
                  </a:cubicBezTo>
                  <a:cubicBezTo>
                    <a:pt x="96800" y="92769"/>
                    <a:pt x="96800" y="92769"/>
                    <a:pt x="96800" y="92769"/>
                  </a:cubicBezTo>
                  <a:cubicBezTo>
                    <a:pt x="97933" y="95105"/>
                    <a:pt x="97933" y="95105"/>
                    <a:pt x="97933" y="95105"/>
                  </a:cubicBezTo>
                  <a:cubicBezTo>
                    <a:pt x="99133" y="98042"/>
                    <a:pt x="99133" y="98042"/>
                    <a:pt x="99133" y="98042"/>
                  </a:cubicBezTo>
                  <a:cubicBezTo>
                    <a:pt x="99133" y="98442"/>
                    <a:pt x="99200" y="98776"/>
                    <a:pt x="99200" y="99043"/>
                  </a:cubicBezTo>
                  <a:cubicBezTo>
                    <a:pt x="89133" y="109121"/>
                    <a:pt x="75266" y="115328"/>
                    <a:pt x="60000" y="115328"/>
                  </a:cubicBezTo>
                  <a:close/>
                </a:path>
              </a:pathLst>
            </a:custGeom>
            <a:solidFill>
              <a:schemeClr val="accent1"/>
            </a:solidFill>
            <a:ln>
              <a:noFill/>
            </a:ln>
          </p:spPr>
          <p:txBody>
            <a:bodyPr anchor="ctr"/>
            <a:lstStyle/>
            <a:p>
              <a:pPr algn="ctr"/>
              <a:endParaRPr/>
            </a:p>
          </p:txBody>
        </p:sp>
        <p:sp>
          <p:nvSpPr>
            <p:cNvPr id="35" name="is1ide-Freeform: Shape 5"/>
            <p:cNvSpPr/>
            <p:nvPr/>
          </p:nvSpPr>
          <p:spPr>
            <a:xfrm>
              <a:off x="5041919" y="1801286"/>
              <a:ext cx="87389" cy="85146"/>
            </a:xfrm>
            <a:custGeom>
              <a:avLst/>
              <a:gdLst/>
              <a:ahLst/>
              <a:cxnLst/>
              <a:rect l="0" t="0" r="0" b="0"/>
              <a:pathLst>
                <a:path w="120000" h="120000" extrusionOk="0">
                  <a:moveTo>
                    <a:pt x="28965" y="120000"/>
                  </a:moveTo>
                  <a:cubicBezTo>
                    <a:pt x="47586" y="113454"/>
                    <a:pt x="47586" y="113454"/>
                    <a:pt x="47586" y="113454"/>
                  </a:cubicBezTo>
                  <a:cubicBezTo>
                    <a:pt x="66206" y="106909"/>
                    <a:pt x="66206" y="106909"/>
                    <a:pt x="66206" y="106909"/>
                  </a:cubicBezTo>
                  <a:cubicBezTo>
                    <a:pt x="72413" y="100363"/>
                    <a:pt x="72413" y="100363"/>
                    <a:pt x="72413" y="100363"/>
                  </a:cubicBezTo>
                  <a:cubicBezTo>
                    <a:pt x="95172" y="100363"/>
                    <a:pt x="95172" y="100363"/>
                    <a:pt x="95172" y="100363"/>
                  </a:cubicBezTo>
                  <a:cubicBezTo>
                    <a:pt x="101379" y="87272"/>
                    <a:pt x="101379" y="87272"/>
                    <a:pt x="101379" y="87272"/>
                  </a:cubicBezTo>
                  <a:cubicBezTo>
                    <a:pt x="107586" y="74181"/>
                    <a:pt x="107586" y="74181"/>
                    <a:pt x="107586" y="74181"/>
                  </a:cubicBezTo>
                  <a:cubicBezTo>
                    <a:pt x="107586" y="37090"/>
                    <a:pt x="107586" y="37090"/>
                    <a:pt x="107586" y="37090"/>
                  </a:cubicBezTo>
                  <a:cubicBezTo>
                    <a:pt x="120000" y="30545"/>
                    <a:pt x="120000" y="30545"/>
                    <a:pt x="120000" y="30545"/>
                  </a:cubicBezTo>
                  <a:cubicBezTo>
                    <a:pt x="120000" y="4363"/>
                    <a:pt x="120000" y="4363"/>
                    <a:pt x="120000" y="4363"/>
                  </a:cubicBezTo>
                  <a:cubicBezTo>
                    <a:pt x="95172" y="0"/>
                    <a:pt x="95172" y="0"/>
                    <a:pt x="95172" y="0"/>
                  </a:cubicBezTo>
                  <a:cubicBezTo>
                    <a:pt x="78620" y="0"/>
                    <a:pt x="78620" y="0"/>
                    <a:pt x="78620" y="0"/>
                  </a:cubicBezTo>
                  <a:cubicBezTo>
                    <a:pt x="66206" y="4363"/>
                    <a:pt x="66206" y="4363"/>
                    <a:pt x="66206" y="4363"/>
                  </a:cubicBezTo>
                  <a:cubicBezTo>
                    <a:pt x="53793" y="10909"/>
                    <a:pt x="53793" y="10909"/>
                    <a:pt x="53793" y="10909"/>
                  </a:cubicBezTo>
                  <a:cubicBezTo>
                    <a:pt x="53793" y="10909"/>
                    <a:pt x="41379" y="24000"/>
                    <a:pt x="47586" y="24000"/>
                  </a:cubicBezTo>
                  <a:cubicBezTo>
                    <a:pt x="47586" y="17454"/>
                    <a:pt x="53793" y="24000"/>
                    <a:pt x="53793" y="24000"/>
                  </a:cubicBezTo>
                  <a:cubicBezTo>
                    <a:pt x="53793" y="30545"/>
                    <a:pt x="47586" y="30545"/>
                    <a:pt x="47586" y="30545"/>
                  </a:cubicBezTo>
                  <a:cubicBezTo>
                    <a:pt x="35172" y="30545"/>
                    <a:pt x="35172" y="30545"/>
                    <a:pt x="35172" y="30545"/>
                  </a:cubicBezTo>
                  <a:cubicBezTo>
                    <a:pt x="28965" y="30545"/>
                    <a:pt x="28965" y="30545"/>
                    <a:pt x="28965" y="30545"/>
                  </a:cubicBezTo>
                  <a:cubicBezTo>
                    <a:pt x="18620" y="30545"/>
                    <a:pt x="18620" y="30545"/>
                    <a:pt x="18620" y="30545"/>
                  </a:cubicBezTo>
                  <a:cubicBezTo>
                    <a:pt x="12413" y="37090"/>
                    <a:pt x="12413" y="37090"/>
                    <a:pt x="12413" y="37090"/>
                  </a:cubicBezTo>
                  <a:cubicBezTo>
                    <a:pt x="18620" y="50181"/>
                    <a:pt x="18620" y="50181"/>
                    <a:pt x="18620" y="50181"/>
                  </a:cubicBezTo>
                  <a:cubicBezTo>
                    <a:pt x="12413" y="56727"/>
                    <a:pt x="12413" y="56727"/>
                    <a:pt x="12413" y="56727"/>
                  </a:cubicBezTo>
                  <a:cubicBezTo>
                    <a:pt x="18620" y="61090"/>
                    <a:pt x="18620" y="61090"/>
                    <a:pt x="18620" y="61090"/>
                  </a:cubicBezTo>
                  <a:cubicBezTo>
                    <a:pt x="28965" y="67636"/>
                    <a:pt x="28965" y="67636"/>
                    <a:pt x="28965" y="67636"/>
                  </a:cubicBezTo>
                  <a:cubicBezTo>
                    <a:pt x="28965" y="80727"/>
                    <a:pt x="28965" y="80727"/>
                    <a:pt x="28965" y="80727"/>
                  </a:cubicBezTo>
                  <a:cubicBezTo>
                    <a:pt x="18620" y="80727"/>
                    <a:pt x="18620" y="80727"/>
                    <a:pt x="18620" y="80727"/>
                  </a:cubicBezTo>
                  <a:cubicBezTo>
                    <a:pt x="6206" y="93818"/>
                    <a:pt x="6206" y="93818"/>
                    <a:pt x="6206" y="93818"/>
                  </a:cubicBezTo>
                  <a:cubicBezTo>
                    <a:pt x="0" y="106909"/>
                    <a:pt x="0" y="106909"/>
                    <a:pt x="0" y="106909"/>
                  </a:cubicBezTo>
                  <a:cubicBezTo>
                    <a:pt x="12413" y="113454"/>
                    <a:pt x="12413" y="113454"/>
                    <a:pt x="12413" y="113454"/>
                  </a:cubicBezTo>
                  <a:cubicBezTo>
                    <a:pt x="28965" y="120000"/>
                    <a:pt x="28965" y="120000"/>
                    <a:pt x="28965" y="120000"/>
                  </a:cubicBezTo>
                  <a:close/>
                </a:path>
              </a:pathLst>
            </a:custGeom>
            <a:solidFill>
              <a:schemeClr val="bg2">
                <a:lumMod val="100000"/>
              </a:schemeClr>
            </a:solidFill>
            <a:ln>
              <a:noFill/>
            </a:ln>
          </p:spPr>
          <p:txBody>
            <a:bodyPr anchor="ctr"/>
            <a:lstStyle/>
            <a:p>
              <a:pPr algn="ctr"/>
              <a:endParaRPr/>
            </a:p>
          </p:txBody>
        </p:sp>
        <p:sp>
          <p:nvSpPr>
            <p:cNvPr id="36" name="is1ide-Freeform: Shape 6"/>
            <p:cNvSpPr/>
            <p:nvPr/>
          </p:nvSpPr>
          <p:spPr>
            <a:xfrm>
              <a:off x="5115862" y="1718378"/>
              <a:ext cx="136685" cy="197182"/>
            </a:xfrm>
            <a:custGeom>
              <a:avLst/>
              <a:gdLst/>
              <a:ahLst/>
              <a:cxnLst/>
              <a:rect l="0" t="0" r="0" b="0"/>
              <a:pathLst>
                <a:path w="120000" h="120000" extrusionOk="0">
                  <a:moveTo>
                    <a:pt x="4000" y="45801"/>
                  </a:moveTo>
                  <a:cubicBezTo>
                    <a:pt x="8000" y="48549"/>
                    <a:pt x="12000" y="48549"/>
                    <a:pt x="8000" y="51297"/>
                  </a:cubicBezTo>
                  <a:cubicBezTo>
                    <a:pt x="16000" y="51297"/>
                    <a:pt x="16000" y="51297"/>
                    <a:pt x="16000" y="51297"/>
                  </a:cubicBezTo>
                  <a:cubicBezTo>
                    <a:pt x="24000" y="51297"/>
                    <a:pt x="24000" y="51297"/>
                    <a:pt x="24000" y="51297"/>
                  </a:cubicBezTo>
                  <a:cubicBezTo>
                    <a:pt x="20000" y="55877"/>
                    <a:pt x="20000" y="55877"/>
                    <a:pt x="20000" y="55877"/>
                  </a:cubicBezTo>
                  <a:cubicBezTo>
                    <a:pt x="20000" y="58625"/>
                    <a:pt x="20000" y="58625"/>
                    <a:pt x="20000" y="58625"/>
                  </a:cubicBezTo>
                  <a:cubicBezTo>
                    <a:pt x="24000" y="61374"/>
                    <a:pt x="28000" y="58625"/>
                    <a:pt x="28000" y="58625"/>
                  </a:cubicBezTo>
                  <a:cubicBezTo>
                    <a:pt x="28000" y="58625"/>
                    <a:pt x="38666" y="58625"/>
                    <a:pt x="42666" y="58625"/>
                  </a:cubicBezTo>
                  <a:cubicBezTo>
                    <a:pt x="38666" y="61374"/>
                    <a:pt x="38666" y="61374"/>
                    <a:pt x="38666" y="61374"/>
                  </a:cubicBezTo>
                  <a:cubicBezTo>
                    <a:pt x="46666" y="66870"/>
                    <a:pt x="46666" y="66870"/>
                    <a:pt x="46666" y="66870"/>
                  </a:cubicBezTo>
                  <a:cubicBezTo>
                    <a:pt x="46666" y="75114"/>
                    <a:pt x="46666" y="75114"/>
                    <a:pt x="46666" y="75114"/>
                  </a:cubicBezTo>
                  <a:cubicBezTo>
                    <a:pt x="50666" y="76946"/>
                    <a:pt x="42666" y="76946"/>
                    <a:pt x="42666" y="76946"/>
                  </a:cubicBezTo>
                  <a:cubicBezTo>
                    <a:pt x="42666" y="76946"/>
                    <a:pt x="34666" y="76946"/>
                    <a:pt x="30666" y="76946"/>
                  </a:cubicBezTo>
                  <a:cubicBezTo>
                    <a:pt x="30666" y="76946"/>
                    <a:pt x="28000" y="79694"/>
                    <a:pt x="24000" y="82442"/>
                  </a:cubicBezTo>
                  <a:cubicBezTo>
                    <a:pt x="20000" y="85190"/>
                    <a:pt x="24000" y="85190"/>
                    <a:pt x="24000" y="85190"/>
                  </a:cubicBezTo>
                  <a:cubicBezTo>
                    <a:pt x="30666" y="85190"/>
                    <a:pt x="30666" y="85190"/>
                    <a:pt x="30666" y="85190"/>
                  </a:cubicBezTo>
                  <a:cubicBezTo>
                    <a:pt x="30666" y="87938"/>
                    <a:pt x="30666" y="87938"/>
                    <a:pt x="30666" y="87938"/>
                  </a:cubicBezTo>
                  <a:cubicBezTo>
                    <a:pt x="30666" y="90687"/>
                    <a:pt x="28000" y="90687"/>
                    <a:pt x="24000" y="90687"/>
                  </a:cubicBezTo>
                  <a:cubicBezTo>
                    <a:pt x="12000" y="93435"/>
                    <a:pt x="12000" y="93435"/>
                    <a:pt x="12000" y="93435"/>
                  </a:cubicBezTo>
                  <a:cubicBezTo>
                    <a:pt x="16000" y="98931"/>
                    <a:pt x="16000" y="98931"/>
                    <a:pt x="16000" y="98931"/>
                  </a:cubicBezTo>
                  <a:cubicBezTo>
                    <a:pt x="24000" y="101679"/>
                    <a:pt x="24000" y="101679"/>
                    <a:pt x="24000" y="101679"/>
                  </a:cubicBezTo>
                  <a:cubicBezTo>
                    <a:pt x="34666" y="101679"/>
                    <a:pt x="34666" y="101679"/>
                    <a:pt x="34666" y="101679"/>
                  </a:cubicBezTo>
                  <a:cubicBezTo>
                    <a:pt x="38666" y="103511"/>
                    <a:pt x="38666" y="103511"/>
                    <a:pt x="38666" y="103511"/>
                  </a:cubicBezTo>
                  <a:cubicBezTo>
                    <a:pt x="38666" y="103511"/>
                    <a:pt x="30666" y="103511"/>
                    <a:pt x="28000" y="103511"/>
                  </a:cubicBezTo>
                  <a:cubicBezTo>
                    <a:pt x="28000" y="101679"/>
                    <a:pt x="20000" y="109007"/>
                    <a:pt x="20000" y="109007"/>
                  </a:cubicBezTo>
                  <a:cubicBezTo>
                    <a:pt x="16000" y="111755"/>
                    <a:pt x="16000" y="111755"/>
                    <a:pt x="16000" y="111755"/>
                  </a:cubicBezTo>
                  <a:cubicBezTo>
                    <a:pt x="4000" y="120000"/>
                    <a:pt x="4000" y="120000"/>
                    <a:pt x="4000" y="120000"/>
                  </a:cubicBezTo>
                  <a:cubicBezTo>
                    <a:pt x="12000" y="120000"/>
                    <a:pt x="12000" y="120000"/>
                    <a:pt x="12000" y="120000"/>
                  </a:cubicBezTo>
                  <a:cubicBezTo>
                    <a:pt x="16000" y="117251"/>
                    <a:pt x="16000" y="117251"/>
                    <a:pt x="16000" y="117251"/>
                  </a:cubicBezTo>
                  <a:cubicBezTo>
                    <a:pt x="24000" y="117251"/>
                    <a:pt x="24000" y="117251"/>
                    <a:pt x="24000" y="117251"/>
                  </a:cubicBezTo>
                  <a:cubicBezTo>
                    <a:pt x="34666" y="117251"/>
                    <a:pt x="34666" y="117251"/>
                    <a:pt x="34666" y="117251"/>
                  </a:cubicBezTo>
                  <a:cubicBezTo>
                    <a:pt x="42666" y="111755"/>
                    <a:pt x="42666" y="111755"/>
                    <a:pt x="42666" y="111755"/>
                  </a:cubicBezTo>
                  <a:cubicBezTo>
                    <a:pt x="46666" y="111755"/>
                    <a:pt x="58666" y="111755"/>
                    <a:pt x="58666" y="111755"/>
                  </a:cubicBezTo>
                  <a:cubicBezTo>
                    <a:pt x="73333" y="109007"/>
                    <a:pt x="73333" y="109007"/>
                    <a:pt x="73333" y="109007"/>
                  </a:cubicBezTo>
                  <a:cubicBezTo>
                    <a:pt x="73333" y="111755"/>
                    <a:pt x="85333" y="111755"/>
                    <a:pt x="85333" y="111755"/>
                  </a:cubicBezTo>
                  <a:cubicBezTo>
                    <a:pt x="89333" y="111755"/>
                    <a:pt x="108000" y="109007"/>
                    <a:pt x="108000" y="109007"/>
                  </a:cubicBezTo>
                  <a:cubicBezTo>
                    <a:pt x="112000" y="103511"/>
                    <a:pt x="112000" y="103511"/>
                    <a:pt x="112000" y="103511"/>
                  </a:cubicBezTo>
                  <a:cubicBezTo>
                    <a:pt x="112000" y="101679"/>
                    <a:pt x="108000" y="101679"/>
                    <a:pt x="104000" y="98931"/>
                  </a:cubicBezTo>
                  <a:cubicBezTo>
                    <a:pt x="112000" y="96183"/>
                    <a:pt x="112000" y="96183"/>
                    <a:pt x="112000" y="96183"/>
                  </a:cubicBezTo>
                  <a:cubicBezTo>
                    <a:pt x="116000" y="96183"/>
                    <a:pt x="116000" y="90687"/>
                    <a:pt x="120000" y="90687"/>
                  </a:cubicBezTo>
                  <a:cubicBezTo>
                    <a:pt x="120000" y="87938"/>
                    <a:pt x="116000" y="85190"/>
                    <a:pt x="116000" y="82442"/>
                  </a:cubicBezTo>
                  <a:cubicBezTo>
                    <a:pt x="108000" y="82442"/>
                    <a:pt x="108000" y="82442"/>
                    <a:pt x="108000" y="82442"/>
                  </a:cubicBezTo>
                  <a:cubicBezTo>
                    <a:pt x="104000" y="82442"/>
                    <a:pt x="97333" y="82442"/>
                    <a:pt x="97333" y="82442"/>
                  </a:cubicBezTo>
                  <a:cubicBezTo>
                    <a:pt x="97333" y="75114"/>
                    <a:pt x="97333" y="75114"/>
                    <a:pt x="97333" y="75114"/>
                  </a:cubicBezTo>
                  <a:cubicBezTo>
                    <a:pt x="73333" y="53129"/>
                    <a:pt x="73333" y="53129"/>
                    <a:pt x="73333" y="53129"/>
                  </a:cubicBezTo>
                  <a:cubicBezTo>
                    <a:pt x="73333" y="51297"/>
                    <a:pt x="69333" y="45801"/>
                    <a:pt x="65333" y="45801"/>
                  </a:cubicBezTo>
                  <a:cubicBezTo>
                    <a:pt x="62666" y="45801"/>
                    <a:pt x="62666" y="43053"/>
                    <a:pt x="58666" y="40305"/>
                  </a:cubicBezTo>
                  <a:cubicBezTo>
                    <a:pt x="54666" y="37557"/>
                    <a:pt x="62666" y="34809"/>
                    <a:pt x="62666" y="34809"/>
                  </a:cubicBezTo>
                  <a:cubicBezTo>
                    <a:pt x="62666" y="34809"/>
                    <a:pt x="69333" y="29312"/>
                    <a:pt x="69333" y="26564"/>
                  </a:cubicBezTo>
                  <a:cubicBezTo>
                    <a:pt x="73333" y="26564"/>
                    <a:pt x="69333" y="21984"/>
                    <a:pt x="69333" y="21984"/>
                  </a:cubicBezTo>
                  <a:cubicBezTo>
                    <a:pt x="65333" y="21984"/>
                    <a:pt x="50666" y="21984"/>
                    <a:pt x="50666" y="21984"/>
                  </a:cubicBezTo>
                  <a:cubicBezTo>
                    <a:pt x="46666" y="19236"/>
                    <a:pt x="46666" y="19236"/>
                    <a:pt x="46666" y="19236"/>
                  </a:cubicBezTo>
                  <a:cubicBezTo>
                    <a:pt x="46666" y="16488"/>
                    <a:pt x="50666" y="16488"/>
                    <a:pt x="54666" y="16488"/>
                  </a:cubicBezTo>
                  <a:cubicBezTo>
                    <a:pt x="54666" y="16488"/>
                    <a:pt x="62666" y="5496"/>
                    <a:pt x="65333" y="2748"/>
                  </a:cubicBezTo>
                  <a:cubicBezTo>
                    <a:pt x="62666" y="0"/>
                    <a:pt x="62666" y="0"/>
                    <a:pt x="62666" y="0"/>
                  </a:cubicBezTo>
                  <a:cubicBezTo>
                    <a:pt x="58666" y="2748"/>
                    <a:pt x="58666" y="2748"/>
                    <a:pt x="58666" y="2748"/>
                  </a:cubicBezTo>
                  <a:cubicBezTo>
                    <a:pt x="50666" y="8244"/>
                    <a:pt x="50666" y="8244"/>
                    <a:pt x="50666" y="8244"/>
                  </a:cubicBezTo>
                  <a:cubicBezTo>
                    <a:pt x="50666" y="8244"/>
                    <a:pt x="42666" y="10992"/>
                    <a:pt x="42666" y="8244"/>
                  </a:cubicBezTo>
                  <a:cubicBezTo>
                    <a:pt x="38666" y="8244"/>
                    <a:pt x="34666" y="8244"/>
                    <a:pt x="30666" y="8244"/>
                  </a:cubicBezTo>
                  <a:cubicBezTo>
                    <a:pt x="28000" y="13740"/>
                    <a:pt x="28000" y="13740"/>
                    <a:pt x="28000" y="13740"/>
                  </a:cubicBezTo>
                  <a:cubicBezTo>
                    <a:pt x="28000" y="13740"/>
                    <a:pt x="20000" y="19236"/>
                    <a:pt x="16000" y="19236"/>
                  </a:cubicBezTo>
                  <a:cubicBezTo>
                    <a:pt x="8000" y="24732"/>
                    <a:pt x="8000" y="24732"/>
                    <a:pt x="8000" y="24732"/>
                  </a:cubicBezTo>
                  <a:cubicBezTo>
                    <a:pt x="8000" y="29312"/>
                    <a:pt x="8000" y="29312"/>
                    <a:pt x="8000" y="29312"/>
                  </a:cubicBezTo>
                  <a:cubicBezTo>
                    <a:pt x="8000" y="29312"/>
                    <a:pt x="8000" y="32061"/>
                    <a:pt x="4000" y="32061"/>
                  </a:cubicBezTo>
                  <a:cubicBezTo>
                    <a:pt x="8000" y="37557"/>
                    <a:pt x="8000" y="37557"/>
                    <a:pt x="8000" y="37557"/>
                  </a:cubicBezTo>
                  <a:cubicBezTo>
                    <a:pt x="12000" y="40305"/>
                    <a:pt x="12000" y="40305"/>
                    <a:pt x="12000" y="40305"/>
                  </a:cubicBezTo>
                  <a:cubicBezTo>
                    <a:pt x="12000" y="40305"/>
                    <a:pt x="12000" y="43053"/>
                    <a:pt x="8000" y="43053"/>
                  </a:cubicBezTo>
                  <a:cubicBezTo>
                    <a:pt x="4000" y="40305"/>
                    <a:pt x="0" y="45801"/>
                    <a:pt x="4000" y="45801"/>
                  </a:cubicBezTo>
                  <a:close/>
                </a:path>
              </a:pathLst>
            </a:custGeom>
            <a:solidFill>
              <a:schemeClr val="bg2">
                <a:lumMod val="100000"/>
              </a:schemeClr>
            </a:solidFill>
            <a:ln>
              <a:noFill/>
            </a:ln>
          </p:spPr>
          <p:txBody>
            <a:bodyPr anchor="ctr"/>
            <a:lstStyle/>
            <a:p>
              <a:pPr algn="ctr"/>
              <a:endParaRPr/>
            </a:p>
          </p:txBody>
        </p:sp>
        <p:sp>
          <p:nvSpPr>
            <p:cNvPr id="37" name="is1ide-Freeform: Shape 7"/>
            <p:cNvSpPr/>
            <p:nvPr/>
          </p:nvSpPr>
          <p:spPr>
            <a:xfrm>
              <a:off x="3973094" y="2789441"/>
              <a:ext cx="6723" cy="2240"/>
            </a:xfrm>
            <a:custGeom>
              <a:avLst/>
              <a:gdLst/>
              <a:ahLst/>
              <a:cxnLst/>
              <a:rect l="0" t="0" r="0" b="0"/>
              <a:pathLst>
                <a:path w="120000" h="120000" extrusionOk="0">
                  <a:moveTo>
                    <a:pt x="0" y="120000"/>
                  </a:moveTo>
                  <a:cubicBezTo>
                    <a:pt x="60000" y="120000"/>
                    <a:pt x="90000" y="120000"/>
                    <a:pt x="120000" y="120000"/>
                  </a:cubicBezTo>
                  <a:cubicBezTo>
                    <a:pt x="120000" y="0"/>
                    <a:pt x="60000" y="0"/>
                    <a:pt x="0" y="120000"/>
                  </a:cubicBezTo>
                  <a:close/>
                </a:path>
              </a:pathLst>
            </a:custGeom>
            <a:solidFill>
              <a:schemeClr val="bg2">
                <a:lumMod val="100000"/>
              </a:schemeClr>
            </a:solidFill>
            <a:ln>
              <a:noFill/>
            </a:ln>
          </p:spPr>
          <p:txBody>
            <a:bodyPr anchor="ctr"/>
            <a:lstStyle/>
            <a:p>
              <a:pPr algn="ctr"/>
              <a:endParaRPr/>
            </a:p>
          </p:txBody>
        </p:sp>
        <p:sp>
          <p:nvSpPr>
            <p:cNvPr id="38" name="is1ide-Freeform: Shape 8"/>
            <p:cNvSpPr/>
            <p:nvPr/>
          </p:nvSpPr>
          <p:spPr>
            <a:xfrm>
              <a:off x="4869382" y="1577215"/>
              <a:ext cx="159091" cy="60500"/>
            </a:xfrm>
            <a:custGeom>
              <a:avLst/>
              <a:gdLst/>
              <a:ahLst/>
              <a:cxnLst/>
              <a:rect l="0" t="0" r="0" b="0"/>
              <a:pathLst>
                <a:path w="120000" h="120000" extrusionOk="0">
                  <a:moveTo>
                    <a:pt x="26538" y="42000"/>
                  </a:moveTo>
                  <a:cubicBezTo>
                    <a:pt x="26538" y="69000"/>
                    <a:pt x="26538" y="69000"/>
                    <a:pt x="26538" y="69000"/>
                  </a:cubicBezTo>
                  <a:cubicBezTo>
                    <a:pt x="26538" y="69000"/>
                    <a:pt x="47307" y="102000"/>
                    <a:pt x="43846" y="111000"/>
                  </a:cubicBezTo>
                  <a:cubicBezTo>
                    <a:pt x="40384" y="120000"/>
                    <a:pt x="77307" y="102000"/>
                    <a:pt x="77307" y="102000"/>
                  </a:cubicBezTo>
                  <a:cubicBezTo>
                    <a:pt x="113076" y="69000"/>
                    <a:pt x="113076" y="69000"/>
                    <a:pt x="113076" y="69000"/>
                  </a:cubicBezTo>
                  <a:cubicBezTo>
                    <a:pt x="120000" y="33000"/>
                    <a:pt x="120000" y="33000"/>
                    <a:pt x="120000" y="33000"/>
                  </a:cubicBezTo>
                  <a:cubicBezTo>
                    <a:pt x="107307" y="6000"/>
                    <a:pt x="107307" y="6000"/>
                    <a:pt x="107307" y="6000"/>
                  </a:cubicBezTo>
                  <a:cubicBezTo>
                    <a:pt x="40384" y="24000"/>
                    <a:pt x="40384" y="24000"/>
                    <a:pt x="40384" y="24000"/>
                  </a:cubicBezTo>
                  <a:cubicBezTo>
                    <a:pt x="19615" y="0"/>
                    <a:pt x="19615" y="0"/>
                    <a:pt x="19615" y="0"/>
                  </a:cubicBezTo>
                  <a:cubicBezTo>
                    <a:pt x="0" y="24000"/>
                    <a:pt x="0" y="24000"/>
                    <a:pt x="0" y="24000"/>
                  </a:cubicBezTo>
                  <a:cubicBezTo>
                    <a:pt x="0" y="24000"/>
                    <a:pt x="10384" y="42000"/>
                    <a:pt x="13846" y="51000"/>
                  </a:cubicBezTo>
                  <a:cubicBezTo>
                    <a:pt x="16153" y="51000"/>
                    <a:pt x="26538" y="42000"/>
                    <a:pt x="26538" y="42000"/>
                  </a:cubicBezTo>
                  <a:close/>
                </a:path>
              </a:pathLst>
            </a:custGeom>
            <a:solidFill>
              <a:schemeClr val="bg2">
                <a:lumMod val="100000"/>
              </a:schemeClr>
            </a:solidFill>
            <a:ln>
              <a:noFill/>
            </a:ln>
          </p:spPr>
          <p:txBody>
            <a:bodyPr anchor="ctr"/>
            <a:lstStyle/>
            <a:p>
              <a:pPr algn="ctr"/>
              <a:endParaRPr/>
            </a:p>
          </p:txBody>
        </p:sp>
        <p:sp>
          <p:nvSpPr>
            <p:cNvPr id="39" name="is1ide-Freeform: Shape 9"/>
            <p:cNvSpPr/>
            <p:nvPr/>
          </p:nvSpPr>
          <p:spPr>
            <a:xfrm>
              <a:off x="3735578" y="2585536"/>
              <a:ext cx="127721" cy="56019"/>
            </a:xfrm>
            <a:custGeom>
              <a:avLst/>
              <a:gdLst/>
              <a:ahLst/>
              <a:cxnLst/>
              <a:rect l="0" t="0" r="0" b="0"/>
              <a:pathLst>
                <a:path w="120000" h="120000" extrusionOk="0">
                  <a:moveTo>
                    <a:pt x="91428" y="19459"/>
                  </a:moveTo>
                  <a:cubicBezTo>
                    <a:pt x="91428" y="0"/>
                    <a:pt x="74285" y="9729"/>
                    <a:pt x="71428" y="19459"/>
                  </a:cubicBezTo>
                  <a:cubicBezTo>
                    <a:pt x="67142" y="19459"/>
                    <a:pt x="45714" y="0"/>
                    <a:pt x="37142" y="0"/>
                  </a:cubicBezTo>
                  <a:cubicBezTo>
                    <a:pt x="32857" y="0"/>
                    <a:pt x="37142" y="19459"/>
                    <a:pt x="37142" y="19459"/>
                  </a:cubicBezTo>
                  <a:cubicBezTo>
                    <a:pt x="37142" y="74594"/>
                    <a:pt x="37142" y="74594"/>
                    <a:pt x="37142" y="74594"/>
                  </a:cubicBezTo>
                  <a:cubicBezTo>
                    <a:pt x="8571" y="74594"/>
                    <a:pt x="8571" y="74594"/>
                    <a:pt x="8571" y="74594"/>
                  </a:cubicBezTo>
                  <a:cubicBezTo>
                    <a:pt x="8571" y="74594"/>
                    <a:pt x="0" y="84324"/>
                    <a:pt x="0" y="94054"/>
                  </a:cubicBezTo>
                  <a:cubicBezTo>
                    <a:pt x="0" y="103783"/>
                    <a:pt x="12857" y="103783"/>
                    <a:pt x="17142" y="103783"/>
                  </a:cubicBezTo>
                  <a:cubicBezTo>
                    <a:pt x="17142" y="103783"/>
                    <a:pt x="25714" y="103783"/>
                    <a:pt x="30000" y="103783"/>
                  </a:cubicBezTo>
                  <a:cubicBezTo>
                    <a:pt x="32857" y="103783"/>
                    <a:pt x="41428" y="94054"/>
                    <a:pt x="41428" y="94054"/>
                  </a:cubicBezTo>
                  <a:cubicBezTo>
                    <a:pt x="41428" y="94054"/>
                    <a:pt x="45714" y="110270"/>
                    <a:pt x="45714" y="120000"/>
                  </a:cubicBezTo>
                  <a:cubicBezTo>
                    <a:pt x="62857" y="110270"/>
                    <a:pt x="62857" y="110270"/>
                    <a:pt x="62857" y="110270"/>
                  </a:cubicBezTo>
                  <a:cubicBezTo>
                    <a:pt x="62857" y="103783"/>
                    <a:pt x="67142" y="94054"/>
                    <a:pt x="67142" y="94054"/>
                  </a:cubicBezTo>
                  <a:cubicBezTo>
                    <a:pt x="87142" y="84324"/>
                    <a:pt x="87142" y="84324"/>
                    <a:pt x="87142" y="84324"/>
                  </a:cubicBezTo>
                  <a:cubicBezTo>
                    <a:pt x="87142" y="84324"/>
                    <a:pt x="112857" y="84324"/>
                    <a:pt x="115714" y="84324"/>
                  </a:cubicBezTo>
                  <a:cubicBezTo>
                    <a:pt x="115714" y="84324"/>
                    <a:pt x="120000" y="74594"/>
                    <a:pt x="115714" y="55135"/>
                  </a:cubicBezTo>
                  <a:cubicBezTo>
                    <a:pt x="108571" y="35675"/>
                    <a:pt x="95714" y="25945"/>
                    <a:pt x="91428" y="19459"/>
                  </a:cubicBezTo>
                  <a:close/>
                </a:path>
              </a:pathLst>
            </a:custGeom>
            <a:solidFill>
              <a:schemeClr val="bg2">
                <a:lumMod val="100000"/>
              </a:schemeClr>
            </a:solidFill>
            <a:ln>
              <a:noFill/>
            </a:ln>
          </p:spPr>
          <p:txBody>
            <a:bodyPr anchor="ctr"/>
            <a:lstStyle/>
            <a:p>
              <a:pPr algn="ctr"/>
              <a:endParaRPr/>
            </a:p>
          </p:txBody>
        </p:sp>
        <p:sp>
          <p:nvSpPr>
            <p:cNvPr id="40" name="is1ide-Freeform: Shape 10"/>
            <p:cNvSpPr/>
            <p:nvPr/>
          </p:nvSpPr>
          <p:spPr>
            <a:xfrm>
              <a:off x="3556321" y="2513833"/>
              <a:ext cx="197182" cy="80666"/>
            </a:xfrm>
            <a:custGeom>
              <a:avLst/>
              <a:gdLst/>
              <a:ahLst/>
              <a:cxnLst/>
              <a:rect l="0" t="0" r="0" b="0"/>
              <a:pathLst>
                <a:path w="120000" h="120000" extrusionOk="0">
                  <a:moveTo>
                    <a:pt x="120000" y="92830"/>
                  </a:moveTo>
                  <a:cubicBezTo>
                    <a:pt x="120000" y="92830"/>
                    <a:pt x="111755" y="86037"/>
                    <a:pt x="106259" y="86037"/>
                  </a:cubicBezTo>
                  <a:cubicBezTo>
                    <a:pt x="104427" y="86037"/>
                    <a:pt x="87938" y="47547"/>
                    <a:pt x="87938" y="40754"/>
                  </a:cubicBezTo>
                  <a:cubicBezTo>
                    <a:pt x="85190" y="33962"/>
                    <a:pt x="53129" y="13584"/>
                    <a:pt x="53129" y="13584"/>
                  </a:cubicBezTo>
                  <a:cubicBezTo>
                    <a:pt x="16488" y="6792"/>
                    <a:pt x="16488" y="6792"/>
                    <a:pt x="16488" y="6792"/>
                  </a:cubicBezTo>
                  <a:cubicBezTo>
                    <a:pt x="16488" y="0"/>
                    <a:pt x="0" y="40754"/>
                    <a:pt x="0" y="40754"/>
                  </a:cubicBezTo>
                  <a:cubicBezTo>
                    <a:pt x="0" y="47547"/>
                    <a:pt x="0" y="47547"/>
                    <a:pt x="0" y="47547"/>
                  </a:cubicBezTo>
                  <a:cubicBezTo>
                    <a:pt x="0" y="47547"/>
                    <a:pt x="0" y="58867"/>
                    <a:pt x="0" y="65660"/>
                  </a:cubicBezTo>
                  <a:cubicBezTo>
                    <a:pt x="2748" y="65660"/>
                    <a:pt x="13740" y="47547"/>
                    <a:pt x="13740" y="33962"/>
                  </a:cubicBezTo>
                  <a:cubicBezTo>
                    <a:pt x="16488" y="27169"/>
                    <a:pt x="24732" y="20377"/>
                    <a:pt x="24732" y="20377"/>
                  </a:cubicBezTo>
                  <a:cubicBezTo>
                    <a:pt x="26564" y="13584"/>
                    <a:pt x="29312" y="27169"/>
                    <a:pt x="29312" y="27169"/>
                  </a:cubicBezTo>
                  <a:cubicBezTo>
                    <a:pt x="32061" y="27169"/>
                    <a:pt x="43053" y="40754"/>
                    <a:pt x="43053" y="40754"/>
                  </a:cubicBezTo>
                  <a:cubicBezTo>
                    <a:pt x="61374" y="52075"/>
                    <a:pt x="61374" y="52075"/>
                    <a:pt x="61374" y="52075"/>
                  </a:cubicBezTo>
                  <a:cubicBezTo>
                    <a:pt x="66870" y="65660"/>
                    <a:pt x="66870" y="65660"/>
                    <a:pt x="66870" y="65660"/>
                  </a:cubicBezTo>
                  <a:cubicBezTo>
                    <a:pt x="66870" y="65660"/>
                    <a:pt x="69618" y="106415"/>
                    <a:pt x="69618" y="113207"/>
                  </a:cubicBezTo>
                  <a:cubicBezTo>
                    <a:pt x="69618" y="120000"/>
                    <a:pt x="85190" y="120000"/>
                    <a:pt x="85190" y="120000"/>
                  </a:cubicBezTo>
                  <a:cubicBezTo>
                    <a:pt x="111755" y="113207"/>
                    <a:pt x="111755" y="113207"/>
                    <a:pt x="111755" y="113207"/>
                  </a:cubicBezTo>
                  <a:cubicBezTo>
                    <a:pt x="111755" y="113207"/>
                    <a:pt x="120000" y="99622"/>
                    <a:pt x="120000" y="92830"/>
                  </a:cubicBezTo>
                  <a:close/>
                </a:path>
              </a:pathLst>
            </a:custGeom>
            <a:solidFill>
              <a:schemeClr val="bg2">
                <a:lumMod val="100000"/>
              </a:schemeClr>
            </a:solidFill>
            <a:ln>
              <a:noFill/>
            </a:ln>
          </p:spPr>
          <p:txBody>
            <a:bodyPr anchor="ctr"/>
            <a:lstStyle/>
            <a:p>
              <a:pPr algn="ctr"/>
              <a:endParaRPr/>
            </a:p>
          </p:txBody>
        </p:sp>
      </p:grpSp>
      <p:cxnSp>
        <p:nvCxnSpPr>
          <p:cNvPr id="41" name="直接连接符 40"/>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Agency FB" panose="020B0503020202020204" pitchFamily="34" charset="0"/>
              </a:rPr>
              <a:t>标题文字添加此处</a:t>
            </a:r>
          </a:p>
        </p:txBody>
      </p:sp>
      <p:sp>
        <p:nvSpPr>
          <p:cNvPr id="44" name="文本框 43"/>
          <p:cNvSpPr txBox="1"/>
          <p:nvPr/>
        </p:nvSpPr>
        <p:spPr>
          <a:xfrm>
            <a:off x="2514599" y="875974"/>
            <a:ext cx="7188202" cy="276999"/>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Agency FB" panose="020B0503020202020204" pitchFamily="34" charset="0"/>
              </a:rPr>
              <a:t>The user can demonstrate on a projector or computer, or print the presentation and make it into a film to be used in a wider field</a:t>
            </a:r>
          </a:p>
        </p:txBody>
      </p:sp>
      <p:grpSp>
        <p:nvGrpSpPr>
          <p:cNvPr id="45" name="组合 44"/>
          <p:cNvGrpSpPr/>
          <p:nvPr/>
        </p:nvGrpSpPr>
        <p:grpSpPr>
          <a:xfrm>
            <a:off x="8105776" y="2095501"/>
            <a:ext cx="2952750" cy="1107594"/>
            <a:chOff x="2677265" y="1996356"/>
            <a:chExt cx="2952750" cy="1107594"/>
          </a:xfrm>
        </p:grpSpPr>
        <p:sp>
          <p:nvSpPr>
            <p:cNvPr id="46" name="矩形 45"/>
            <p:cNvSpPr/>
            <p:nvPr/>
          </p:nvSpPr>
          <p:spPr>
            <a:xfrm>
              <a:off x="2677265" y="2346820"/>
              <a:ext cx="295275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47" name="矩形 46"/>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48" name="组合 47"/>
          <p:cNvGrpSpPr/>
          <p:nvPr/>
        </p:nvGrpSpPr>
        <p:grpSpPr>
          <a:xfrm>
            <a:off x="8105776" y="4286251"/>
            <a:ext cx="2952750" cy="1107594"/>
            <a:chOff x="2677265" y="1996356"/>
            <a:chExt cx="2952750" cy="1107594"/>
          </a:xfrm>
        </p:grpSpPr>
        <p:sp>
          <p:nvSpPr>
            <p:cNvPr id="49" name="矩形 48"/>
            <p:cNvSpPr/>
            <p:nvPr/>
          </p:nvSpPr>
          <p:spPr>
            <a:xfrm>
              <a:off x="2677265" y="2346820"/>
              <a:ext cx="295275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50" name="矩形 49"/>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51" name="组合 50"/>
          <p:cNvGrpSpPr/>
          <p:nvPr/>
        </p:nvGrpSpPr>
        <p:grpSpPr>
          <a:xfrm>
            <a:off x="1095805" y="2095501"/>
            <a:ext cx="2952750" cy="1107594"/>
            <a:chOff x="2677265" y="1996356"/>
            <a:chExt cx="2952750" cy="1107594"/>
          </a:xfrm>
        </p:grpSpPr>
        <p:sp>
          <p:nvSpPr>
            <p:cNvPr id="52" name="矩形 51"/>
            <p:cNvSpPr/>
            <p:nvPr/>
          </p:nvSpPr>
          <p:spPr>
            <a:xfrm>
              <a:off x="2677265" y="2346820"/>
              <a:ext cx="295275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53" name="矩形 52"/>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54" name="组合 53"/>
          <p:cNvGrpSpPr/>
          <p:nvPr/>
        </p:nvGrpSpPr>
        <p:grpSpPr>
          <a:xfrm>
            <a:off x="1095805" y="4286251"/>
            <a:ext cx="2952750" cy="1107594"/>
            <a:chOff x="2677265" y="1996356"/>
            <a:chExt cx="2952750" cy="1107594"/>
          </a:xfrm>
        </p:grpSpPr>
        <p:sp>
          <p:nvSpPr>
            <p:cNvPr id="55" name="矩形 54"/>
            <p:cNvSpPr/>
            <p:nvPr/>
          </p:nvSpPr>
          <p:spPr>
            <a:xfrm>
              <a:off x="2677265" y="2346820"/>
              <a:ext cx="295275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56" name="矩形 55"/>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Tree>
    <p:custDataLst>
      <p:tags r:id="rId1"/>
    </p:custDataLst>
    <p:extLst>
      <p:ext uri="{BB962C8B-B14F-4D97-AF65-F5344CB8AC3E}">
        <p14:creationId xmlns:p14="http://schemas.microsoft.com/office/powerpoint/2010/main" val="37130106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2" presetClass="entr" presetSubtype="2"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 calcmode="lin" valueType="num">
                                      <p:cBhvr additive="base">
                                        <p:cTn id="14" dur="500" fill="hold"/>
                                        <p:tgtEl>
                                          <p:spTgt spid="51"/>
                                        </p:tgtEl>
                                        <p:attrNameLst>
                                          <p:attrName>ppt_x</p:attrName>
                                        </p:attrNameLst>
                                      </p:cBhvr>
                                      <p:tavLst>
                                        <p:tav tm="0">
                                          <p:val>
                                            <p:strVal val="1+#ppt_w/2"/>
                                          </p:val>
                                        </p:tav>
                                        <p:tav tm="100000">
                                          <p:val>
                                            <p:strVal val="#ppt_x"/>
                                          </p:val>
                                        </p:tav>
                                      </p:tavLst>
                                    </p:anim>
                                    <p:anim calcmode="lin" valueType="num">
                                      <p:cBhvr additive="base">
                                        <p:cTn id="15" dur="500" fill="hold"/>
                                        <p:tgtEl>
                                          <p:spTgt spid="5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 calcmode="lin" valueType="num">
                                      <p:cBhvr additive="base">
                                        <p:cTn id="18" dur="500" fill="hold"/>
                                        <p:tgtEl>
                                          <p:spTgt spid="54"/>
                                        </p:tgtEl>
                                        <p:attrNameLst>
                                          <p:attrName>ppt_x</p:attrName>
                                        </p:attrNameLst>
                                      </p:cBhvr>
                                      <p:tavLst>
                                        <p:tav tm="0">
                                          <p:val>
                                            <p:strVal val="1+#ppt_w/2"/>
                                          </p:val>
                                        </p:tav>
                                        <p:tav tm="100000">
                                          <p:val>
                                            <p:strVal val="#ppt_x"/>
                                          </p:val>
                                        </p:tav>
                                      </p:tavLst>
                                    </p:anim>
                                    <p:anim calcmode="lin" valueType="num">
                                      <p:cBhvr additive="base">
                                        <p:cTn id="19" dur="500" fill="hold"/>
                                        <p:tgtEl>
                                          <p:spTgt spid="54"/>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additive="base">
                                        <p:cTn id="22" dur="500" fill="hold"/>
                                        <p:tgtEl>
                                          <p:spTgt spid="45"/>
                                        </p:tgtEl>
                                        <p:attrNameLst>
                                          <p:attrName>ppt_x</p:attrName>
                                        </p:attrNameLst>
                                      </p:cBhvr>
                                      <p:tavLst>
                                        <p:tav tm="0">
                                          <p:val>
                                            <p:strVal val="1+#ppt_w/2"/>
                                          </p:val>
                                        </p:tav>
                                        <p:tav tm="100000">
                                          <p:val>
                                            <p:strVal val="#ppt_x"/>
                                          </p:val>
                                        </p:tav>
                                      </p:tavLst>
                                    </p:anim>
                                    <p:anim calcmode="lin" valueType="num">
                                      <p:cBhvr additive="base">
                                        <p:cTn id="23" dur="500" fill="hold"/>
                                        <p:tgtEl>
                                          <p:spTgt spid="45"/>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additive="base">
                                        <p:cTn id="26" dur="500" fill="hold"/>
                                        <p:tgtEl>
                                          <p:spTgt spid="48"/>
                                        </p:tgtEl>
                                        <p:attrNameLst>
                                          <p:attrName>ppt_x</p:attrName>
                                        </p:attrNameLst>
                                      </p:cBhvr>
                                      <p:tavLst>
                                        <p:tav tm="0">
                                          <p:val>
                                            <p:strVal val="1+#ppt_w/2"/>
                                          </p:val>
                                        </p:tav>
                                        <p:tav tm="100000">
                                          <p:val>
                                            <p:strVal val="#ppt_x"/>
                                          </p:val>
                                        </p:tav>
                                      </p:tavLst>
                                    </p:anim>
                                    <p:anim calcmode="lin" valueType="num">
                                      <p:cBhvr additive="base">
                                        <p:cTn id="27"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3389ca0e-54a0-423b-be57-9cfe4a4acd71"/>
          <p:cNvGrpSpPr>
            <a:grpSpLocks noChangeAspect="1"/>
          </p:cNvGrpSpPr>
          <p:nvPr/>
        </p:nvGrpSpPr>
        <p:grpSpPr>
          <a:xfrm>
            <a:off x="3470374" y="2217269"/>
            <a:ext cx="5651302" cy="3169588"/>
            <a:chOff x="991741" y="1403868"/>
            <a:chExt cx="7935416" cy="4450657"/>
          </a:xfrm>
        </p:grpSpPr>
        <p:cxnSp>
          <p:nvCxnSpPr>
            <p:cNvPr id="3" name="is1ide-Straight Connector 30"/>
            <p:cNvCxnSpPr>
              <a:stCxn id="27" idx="5"/>
              <a:endCxn id="31" idx="1"/>
            </p:cNvCxnSpPr>
            <p:nvPr/>
          </p:nvCxnSpPr>
          <p:spPr>
            <a:xfrm>
              <a:off x="2021805" y="2433932"/>
              <a:ext cx="647557" cy="876678"/>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 name="is1ide-Straight Connector 31"/>
            <p:cNvCxnSpPr>
              <a:stCxn id="31" idx="7"/>
              <a:endCxn id="39" idx="2"/>
            </p:cNvCxnSpPr>
            <p:nvPr/>
          </p:nvCxnSpPr>
          <p:spPr>
            <a:xfrm flipV="1">
              <a:off x="3522695" y="2007266"/>
              <a:ext cx="2584823" cy="1303344"/>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is1ide-Straight Connector 32"/>
            <p:cNvCxnSpPr>
              <a:stCxn id="39" idx="5"/>
              <a:endCxn id="43" idx="1"/>
            </p:cNvCxnSpPr>
            <p:nvPr/>
          </p:nvCxnSpPr>
          <p:spPr>
            <a:xfrm>
              <a:off x="7137582" y="2433932"/>
              <a:ext cx="759511" cy="876678"/>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is1ide-Straight Connector 33"/>
            <p:cNvCxnSpPr>
              <a:stCxn id="43" idx="2"/>
              <a:endCxn id="35" idx="7"/>
            </p:cNvCxnSpPr>
            <p:nvPr/>
          </p:nvCxnSpPr>
          <p:spPr>
            <a:xfrm flipH="1">
              <a:off x="5636692" y="3737277"/>
              <a:ext cx="2083670" cy="1087184"/>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 name="Group 42"/>
            <p:cNvGrpSpPr/>
            <p:nvPr/>
          </p:nvGrpSpPr>
          <p:grpSpPr>
            <a:xfrm>
              <a:off x="7720362" y="3133879"/>
              <a:ext cx="1206795" cy="1206795"/>
              <a:chOff x="7720362" y="3133879"/>
              <a:chExt cx="1206795" cy="1206795"/>
            </a:xfrm>
          </p:grpSpPr>
          <p:sp>
            <p:nvSpPr>
              <p:cNvPr id="43" name="is1ide-Oval 26"/>
              <p:cNvSpPr/>
              <p:nvPr/>
            </p:nvSpPr>
            <p:spPr>
              <a:xfrm>
                <a:off x="7720362" y="3133879"/>
                <a:ext cx="1206795" cy="1206795"/>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4" name="is1ide-Oval 27"/>
              <p:cNvSpPr/>
              <p:nvPr/>
            </p:nvSpPr>
            <p:spPr>
              <a:xfrm>
                <a:off x="7822210" y="3235727"/>
                <a:ext cx="1003098" cy="1003098"/>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5" name="is1ide-Oval 28"/>
              <p:cNvSpPr/>
              <p:nvPr/>
            </p:nvSpPr>
            <p:spPr>
              <a:xfrm>
                <a:off x="7939254" y="3352771"/>
                <a:ext cx="769009" cy="76900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6" name="is1ide-Freeform: Shape 34"/>
              <p:cNvSpPr>
                <a:spLocks noChangeAspect="1"/>
              </p:cNvSpPr>
              <p:nvPr/>
            </p:nvSpPr>
            <p:spPr bwMode="auto">
              <a:xfrm>
                <a:off x="8165805" y="3546220"/>
                <a:ext cx="315908" cy="381053"/>
              </a:xfrm>
              <a:custGeom>
                <a:avLst/>
                <a:gdLst>
                  <a:gd name="connsiteX0" fmla="*/ 97409 w 421152"/>
                  <a:gd name="connsiteY0" fmla="*/ 433798 h 508000"/>
                  <a:gd name="connsiteX1" fmla="*/ 80219 w 421152"/>
                  <a:gd name="connsiteY1" fmla="*/ 450922 h 508000"/>
                  <a:gd name="connsiteX2" fmla="*/ 97409 w 421152"/>
                  <a:gd name="connsiteY2" fmla="*/ 465191 h 508000"/>
                  <a:gd name="connsiteX3" fmla="*/ 312283 w 421152"/>
                  <a:gd name="connsiteY3" fmla="*/ 465191 h 508000"/>
                  <a:gd name="connsiteX4" fmla="*/ 326608 w 421152"/>
                  <a:gd name="connsiteY4" fmla="*/ 450922 h 508000"/>
                  <a:gd name="connsiteX5" fmla="*/ 312283 w 421152"/>
                  <a:gd name="connsiteY5" fmla="*/ 433798 h 508000"/>
                  <a:gd name="connsiteX6" fmla="*/ 97409 w 421152"/>
                  <a:gd name="connsiteY6" fmla="*/ 433798 h 508000"/>
                  <a:gd name="connsiteX7" fmla="*/ 51570 w 421152"/>
                  <a:gd name="connsiteY7" fmla="*/ 333910 h 508000"/>
                  <a:gd name="connsiteX8" fmla="*/ 25785 w 421152"/>
                  <a:gd name="connsiteY8" fmla="*/ 362450 h 508000"/>
                  <a:gd name="connsiteX9" fmla="*/ 25785 w 421152"/>
                  <a:gd name="connsiteY9" fmla="*/ 419528 h 508000"/>
                  <a:gd name="connsiteX10" fmla="*/ 42975 w 421152"/>
                  <a:gd name="connsiteY10" fmla="*/ 419528 h 508000"/>
                  <a:gd name="connsiteX11" fmla="*/ 42975 w 421152"/>
                  <a:gd name="connsiteY11" fmla="*/ 396697 h 508000"/>
                  <a:gd name="connsiteX12" fmla="*/ 68760 w 421152"/>
                  <a:gd name="connsiteY12" fmla="*/ 371011 h 508000"/>
                  <a:gd name="connsiteX13" fmla="*/ 352393 w 421152"/>
                  <a:gd name="connsiteY13" fmla="*/ 371011 h 508000"/>
                  <a:gd name="connsiteX14" fmla="*/ 375312 w 421152"/>
                  <a:gd name="connsiteY14" fmla="*/ 396697 h 508000"/>
                  <a:gd name="connsiteX15" fmla="*/ 375312 w 421152"/>
                  <a:gd name="connsiteY15" fmla="*/ 419528 h 508000"/>
                  <a:gd name="connsiteX16" fmla="*/ 383907 w 421152"/>
                  <a:gd name="connsiteY16" fmla="*/ 419528 h 508000"/>
                  <a:gd name="connsiteX17" fmla="*/ 395367 w 421152"/>
                  <a:gd name="connsiteY17" fmla="*/ 388135 h 508000"/>
                  <a:gd name="connsiteX18" fmla="*/ 395367 w 421152"/>
                  <a:gd name="connsiteY18" fmla="*/ 362450 h 508000"/>
                  <a:gd name="connsiteX19" fmla="*/ 369582 w 421152"/>
                  <a:gd name="connsiteY19" fmla="*/ 333910 h 508000"/>
                  <a:gd name="connsiteX20" fmla="*/ 51570 w 421152"/>
                  <a:gd name="connsiteY20" fmla="*/ 333910 h 508000"/>
                  <a:gd name="connsiteX21" fmla="*/ 108332 w 421152"/>
                  <a:gd name="connsiteY21" fmla="*/ 133246 h 508000"/>
                  <a:gd name="connsiteX22" fmla="*/ 323527 w 421152"/>
                  <a:gd name="connsiteY22" fmla="*/ 133246 h 508000"/>
                  <a:gd name="connsiteX23" fmla="*/ 337873 w 421152"/>
                  <a:gd name="connsiteY23" fmla="*/ 147523 h 508000"/>
                  <a:gd name="connsiteX24" fmla="*/ 323527 w 421152"/>
                  <a:gd name="connsiteY24" fmla="*/ 161799 h 508000"/>
                  <a:gd name="connsiteX25" fmla="*/ 108332 w 421152"/>
                  <a:gd name="connsiteY25" fmla="*/ 161799 h 508000"/>
                  <a:gd name="connsiteX26" fmla="*/ 93986 w 421152"/>
                  <a:gd name="connsiteY26" fmla="*/ 147523 h 508000"/>
                  <a:gd name="connsiteX27" fmla="*/ 108332 w 421152"/>
                  <a:gd name="connsiteY27" fmla="*/ 133246 h 508000"/>
                  <a:gd name="connsiteX28" fmla="*/ 68760 w 421152"/>
                  <a:gd name="connsiteY28" fmla="*/ 79910 h 508000"/>
                  <a:gd name="connsiteX29" fmla="*/ 40110 w 421152"/>
                  <a:gd name="connsiteY29" fmla="*/ 108450 h 508000"/>
                  <a:gd name="connsiteX30" fmla="*/ 40110 w 421152"/>
                  <a:gd name="connsiteY30" fmla="*/ 205483 h 508000"/>
                  <a:gd name="connsiteX31" fmla="*/ 68760 w 421152"/>
                  <a:gd name="connsiteY31" fmla="*/ 236877 h 508000"/>
                  <a:gd name="connsiteX32" fmla="*/ 346663 w 421152"/>
                  <a:gd name="connsiteY32" fmla="*/ 236877 h 508000"/>
                  <a:gd name="connsiteX33" fmla="*/ 378177 w 421152"/>
                  <a:gd name="connsiteY33" fmla="*/ 205483 h 508000"/>
                  <a:gd name="connsiteX34" fmla="*/ 378177 w 421152"/>
                  <a:gd name="connsiteY34" fmla="*/ 108450 h 508000"/>
                  <a:gd name="connsiteX35" fmla="*/ 346663 w 421152"/>
                  <a:gd name="connsiteY35" fmla="*/ 79910 h 508000"/>
                  <a:gd name="connsiteX36" fmla="*/ 68760 w 421152"/>
                  <a:gd name="connsiteY36" fmla="*/ 79910 h 508000"/>
                  <a:gd name="connsiteX37" fmla="*/ 83084 w 421152"/>
                  <a:gd name="connsiteY37" fmla="*/ 0 h 508000"/>
                  <a:gd name="connsiteX38" fmla="*/ 332338 w 421152"/>
                  <a:gd name="connsiteY38" fmla="*/ 0 h 508000"/>
                  <a:gd name="connsiteX39" fmla="*/ 386772 w 421152"/>
                  <a:gd name="connsiteY39" fmla="*/ 19978 h 508000"/>
                  <a:gd name="connsiteX40" fmla="*/ 398232 w 421152"/>
                  <a:gd name="connsiteY40" fmla="*/ 28540 h 508000"/>
                  <a:gd name="connsiteX41" fmla="*/ 421152 w 421152"/>
                  <a:gd name="connsiteY41" fmla="*/ 77056 h 508000"/>
                  <a:gd name="connsiteX42" fmla="*/ 421152 w 421152"/>
                  <a:gd name="connsiteY42" fmla="*/ 413820 h 508000"/>
                  <a:gd name="connsiteX43" fmla="*/ 398232 w 421152"/>
                  <a:gd name="connsiteY43" fmla="*/ 442360 h 508000"/>
                  <a:gd name="connsiteX44" fmla="*/ 375312 w 421152"/>
                  <a:gd name="connsiteY44" fmla="*/ 442360 h 508000"/>
                  <a:gd name="connsiteX45" fmla="*/ 375312 w 421152"/>
                  <a:gd name="connsiteY45" fmla="*/ 476607 h 508000"/>
                  <a:gd name="connsiteX46" fmla="*/ 343798 w 421152"/>
                  <a:gd name="connsiteY46" fmla="*/ 508000 h 508000"/>
                  <a:gd name="connsiteX47" fmla="*/ 71625 w 421152"/>
                  <a:gd name="connsiteY47" fmla="*/ 508000 h 508000"/>
                  <a:gd name="connsiteX48" fmla="*/ 42975 w 421152"/>
                  <a:gd name="connsiteY48" fmla="*/ 476607 h 508000"/>
                  <a:gd name="connsiteX49" fmla="*/ 42975 w 421152"/>
                  <a:gd name="connsiteY49" fmla="*/ 442360 h 508000"/>
                  <a:gd name="connsiteX50" fmla="*/ 20055 w 421152"/>
                  <a:gd name="connsiteY50" fmla="*/ 442360 h 508000"/>
                  <a:gd name="connsiteX51" fmla="*/ 0 w 421152"/>
                  <a:gd name="connsiteY51" fmla="*/ 413820 h 508000"/>
                  <a:gd name="connsiteX52" fmla="*/ 0 w 421152"/>
                  <a:gd name="connsiteY52" fmla="*/ 77056 h 508000"/>
                  <a:gd name="connsiteX53" fmla="*/ 22920 w 421152"/>
                  <a:gd name="connsiteY53" fmla="*/ 25686 h 508000"/>
                  <a:gd name="connsiteX54" fmla="*/ 28650 w 421152"/>
                  <a:gd name="connsiteY54" fmla="*/ 19978 h 508000"/>
                  <a:gd name="connsiteX55" fmla="*/ 83084 w 421152"/>
                  <a:gd name="connsiteY55" fmla="*/ 0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21152" h="508000">
                    <a:moveTo>
                      <a:pt x="97409" y="433798"/>
                    </a:moveTo>
                    <a:cubicBezTo>
                      <a:pt x="88814" y="433798"/>
                      <a:pt x="80219" y="442360"/>
                      <a:pt x="80219" y="450922"/>
                    </a:cubicBezTo>
                    <a:cubicBezTo>
                      <a:pt x="80219" y="459483"/>
                      <a:pt x="88814" y="465191"/>
                      <a:pt x="97409" y="465191"/>
                    </a:cubicBezTo>
                    <a:cubicBezTo>
                      <a:pt x="97409" y="465191"/>
                      <a:pt x="97409" y="465191"/>
                      <a:pt x="312283" y="465191"/>
                    </a:cubicBezTo>
                    <a:cubicBezTo>
                      <a:pt x="320878" y="465191"/>
                      <a:pt x="326608" y="459483"/>
                      <a:pt x="326608" y="450922"/>
                    </a:cubicBezTo>
                    <a:cubicBezTo>
                      <a:pt x="326608" y="442360"/>
                      <a:pt x="320878" y="433798"/>
                      <a:pt x="312283" y="433798"/>
                    </a:cubicBezTo>
                    <a:cubicBezTo>
                      <a:pt x="312283" y="433798"/>
                      <a:pt x="312283" y="433798"/>
                      <a:pt x="97409" y="433798"/>
                    </a:cubicBezTo>
                    <a:close/>
                    <a:moveTo>
                      <a:pt x="51570" y="333910"/>
                    </a:moveTo>
                    <a:cubicBezTo>
                      <a:pt x="37245" y="333910"/>
                      <a:pt x="25785" y="348180"/>
                      <a:pt x="25785" y="362450"/>
                    </a:cubicBezTo>
                    <a:cubicBezTo>
                      <a:pt x="25785" y="362450"/>
                      <a:pt x="25785" y="362450"/>
                      <a:pt x="25785" y="419528"/>
                    </a:cubicBezTo>
                    <a:cubicBezTo>
                      <a:pt x="25785" y="419528"/>
                      <a:pt x="25785" y="419528"/>
                      <a:pt x="42975" y="419528"/>
                    </a:cubicBezTo>
                    <a:cubicBezTo>
                      <a:pt x="42975" y="419528"/>
                      <a:pt x="42975" y="419528"/>
                      <a:pt x="42975" y="396697"/>
                    </a:cubicBezTo>
                    <a:cubicBezTo>
                      <a:pt x="42975" y="382427"/>
                      <a:pt x="54435" y="371011"/>
                      <a:pt x="68760" y="371011"/>
                    </a:cubicBezTo>
                    <a:cubicBezTo>
                      <a:pt x="68760" y="371011"/>
                      <a:pt x="68760" y="371011"/>
                      <a:pt x="352393" y="371011"/>
                    </a:cubicBezTo>
                    <a:cubicBezTo>
                      <a:pt x="363852" y="371011"/>
                      <a:pt x="375312" y="382427"/>
                      <a:pt x="375312" y="396697"/>
                    </a:cubicBezTo>
                    <a:cubicBezTo>
                      <a:pt x="375312" y="396697"/>
                      <a:pt x="375312" y="396697"/>
                      <a:pt x="375312" y="419528"/>
                    </a:cubicBezTo>
                    <a:cubicBezTo>
                      <a:pt x="375312" y="419528"/>
                      <a:pt x="375312" y="419528"/>
                      <a:pt x="383907" y="419528"/>
                    </a:cubicBezTo>
                    <a:cubicBezTo>
                      <a:pt x="389637" y="419528"/>
                      <a:pt x="395367" y="405259"/>
                      <a:pt x="395367" y="388135"/>
                    </a:cubicBezTo>
                    <a:lnTo>
                      <a:pt x="395367" y="362450"/>
                    </a:lnTo>
                    <a:cubicBezTo>
                      <a:pt x="395367" y="348180"/>
                      <a:pt x="383907" y="333910"/>
                      <a:pt x="369582" y="333910"/>
                    </a:cubicBezTo>
                    <a:cubicBezTo>
                      <a:pt x="369582" y="333910"/>
                      <a:pt x="369582" y="333910"/>
                      <a:pt x="51570" y="333910"/>
                    </a:cubicBezTo>
                    <a:close/>
                    <a:moveTo>
                      <a:pt x="108332" y="133246"/>
                    </a:moveTo>
                    <a:cubicBezTo>
                      <a:pt x="108332" y="133246"/>
                      <a:pt x="108332" y="133246"/>
                      <a:pt x="323527" y="133246"/>
                    </a:cubicBezTo>
                    <a:cubicBezTo>
                      <a:pt x="332135" y="133246"/>
                      <a:pt x="337873" y="138957"/>
                      <a:pt x="337873" y="147523"/>
                    </a:cubicBezTo>
                    <a:cubicBezTo>
                      <a:pt x="337873" y="156089"/>
                      <a:pt x="332135" y="161799"/>
                      <a:pt x="323527" y="161799"/>
                    </a:cubicBezTo>
                    <a:cubicBezTo>
                      <a:pt x="323527" y="161799"/>
                      <a:pt x="323527" y="161799"/>
                      <a:pt x="108332" y="161799"/>
                    </a:cubicBezTo>
                    <a:cubicBezTo>
                      <a:pt x="99725" y="161799"/>
                      <a:pt x="93986" y="156089"/>
                      <a:pt x="93986" y="147523"/>
                    </a:cubicBezTo>
                    <a:cubicBezTo>
                      <a:pt x="93986" y="138957"/>
                      <a:pt x="99725" y="133246"/>
                      <a:pt x="108332" y="133246"/>
                    </a:cubicBezTo>
                    <a:close/>
                    <a:moveTo>
                      <a:pt x="68760" y="79910"/>
                    </a:moveTo>
                    <a:cubicBezTo>
                      <a:pt x="51570" y="79910"/>
                      <a:pt x="40110" y="91326"/>
                      <a:pt x="40110" y="108450"/>
                    </a:cubicBezTo>
                    <a:lnTo>
                      <a:pt x="40110" y="205483"/>
                    </a:lnTo>
                    <a:cubicBezTo>
                      <a:pt x="40110" y="222607"/>
                      <a:pt x="51570" y="236877"/>
                      <a:pt x="68760" y="236877"/>
                    </a:cubicBezTo>
                    <a:cubicBezTo>
                      <a:pt x="68760" y="236877"/>
                      <a:pt x="68760" y="236877"/>
                      <a:pt x="346663" y="236877"/>
                    </a:cubicBezTo>
                    <a:cubicBezTo>
                      <a:pt x="363852" y="236877"/>
                      <a:pt x="378177" y="222607"/>
                      <a:pt x="378177" y="205483"/>
                    </a:cubicBezTo>
                    <a:cubicBezTo>
                      <a:pt x="378177" y="205483"/>
                      <a:pt x="378177" y="205483"/>
                      <a:pt x="378177" y="108450"/>
                    </a:cubicBezTo>
                    <a:cubicBezTo>
                      <a:pt x="378177" y="91326"/>
                      <a:pt x="363852" y="79910"/>
                      <a:pt x="346663" y="79910"/>
                    </a:cubicBezTo>
                    <a:cubicBezTo>
                      <a:pt x="346663" y="79910"/>
                      <a:pt x="346663" y="79910"/>
                      <a:pt x="68760" y="79910"/>
                    </a:cubicBezTo>
                    <a:close/>
                    <a:moveTo>
                      <a:pt x="83084" y="0"/>
                    </a:moveTo>
                    <a:cubicBezTo>
                      <a:pt x="83084" y="0"/>
                      <a:pt x="83084" y="0"/>
                      <a:pt x="332338" y="0"/>
                    </a:cubicBezTo>
                    <a:cubicBezTo>
                      <a:pt x="349528" y="0"/>
                      <a:pt x="375312" y="8562"/>
                      <a:pt x="386772" y="19978"/>
                    </a:cubicBezTo>
                    <a:cubicBezTo>
                      <a:pt x="386772" y="19978"/>
                      <a:pt x="386772" y="19978"/>
                      <a:pt x="398232" y="28540"/>
                    </a:cubicBezTo>
                    <a:cubicBezTo>
                      <a:pt x="409692" y="39955"/>
                      <a:pt x="421152" y="59933"/>
                      <a:pt x="421152" y="77056"/>
                    </a:cubicBezTo>
                    <a:cubicBezTo>
                      <a:pt x="421152" y="77056"/>
                      <a:pt x="421152" y="77056"/>
                      <a:pt x="421152" y="413820"/>
                    </a:cubicBezTo>
                    <a:cubicBezTo>
                      <a:pt x="421152" y="428090"/>
                      <a:pt x="409692" y="442360"/>
                      <a:pt x="398232" y="442360"/>
                    </a:cubicBezTo>
                    <a:cubicBezTo>
                      <a:pt x="398232" y="442360"/>
                      <a:pt x="398232" y="442360"/>
                      <a:pt x="375312" y="442360"/>
                    </a:cubicBezTo>
                    <a:cubicBezTo>
                      <a:pt x="375312" y="442360"/>
                      <a:pt x="375312" y="442360"/>
                      <a:pt x="375312" y="476607"/>
                    </a:cubicBezTo>
                    <a:cubicBezTo>
                      <a:pt x="375312" y="493731"/>
                      <a:pt x="360987" y="508000"/>
                      <a:pt x="343798" y="508000"/>
                    </a:cubicBezTo>
                    <a:cubicBezTo>
                      <a:pt x="343798" y="508000"/>
                      <a:pt x="343798" y="508000"/>
                      <a:pt x="71625" y="508000"/>
                    </a:cubicBezTo>
                    <a:cubicBezTo>
                      <a:pt x="54435" y="508000"/>
                      <a:pt x="42975" y="493731"/>
                      <a:pt x="42975" y="476607"/>
                    </a:cubicBezTo>
                    <a:cubicBezTo>
                      <a:pt x="42975" y="476607"/>
                      <a:pt x="42975" y="476607"/>
                      <a:pt x="42975" y="442360"/>
                    </a:cubicBezTo>
                    <a:cubicBezTo>
                      <a:pt x="42975" y="442360"/>
                      <a:pt x="42975" y="442360"/>
                      <a:pt x="20055" y="442360"/>
                    </a:cubicBezTo>
                    <a:cubicBezTo>
                      <a:pt x="8595" y="442360"/>
                      <a:pt x="0" y="428090"/>
                      <a:pt x="0" y="413820"/>
                    </a:cubicBezTo>
                    <a:cubicBezTo>
                      <a:pt x="0" y="413820"/>
                      <a:pt x="0" y="413820"/>
                      <a:pt x="0" y="77056"/>
                    </a:cubicBezTo>
                    <a:cubicBezTo>
                      <a:pt x="0" y="59933"/>
                      <a:pt x="11460" y="37101"/>
                      <a:pt x="22920" y="25686"/>
                    </a:cubicBezTo>
                    <a:cubicBezTo>
                      <a:pt x="22920" y="25686"/>
                      <a:pt x="22920" y="25686"/>
                      <a:pt x="28650" y="19978"/>
                    </a:cubicBezTo>
                    <a:cubicBezTo>
                      <a:pt x="42975" y="8562"/>
                      <a:pt x="65895" y="0"/>
                      <a:pt x="83084" y="0"/>
                    </a:cubicBezTo>
                    <a:close/>
                  </a:path>
                </a:pathLst>
              </a:custGeom>
              <a:solidFill>
                <a:schemeClr val="bg1"/>
              </a:solidFill>
              <a:ln>
                <a:noFill/>
              </a:ln>
            </p:spPr>
            <p:txBody>
              <a:bodyPr anchor="ctr"/>
              <a:lstStyle/>
              <a:p>
                <a:pPr algn="ctr"/>
                <a:endParaRPr/>
              </a:p>
            </p:txBody>
          </p:sp>
        </p:grpSp>
        <p:grpSp>
          <p:nvGrpSpPr>
            <p:cNvPr id="8" name="Group 41"/>
            <p:cNvGrpSpPr/>
            <p:nvPr/>
          </p:nvGrpSpPr>
          <p:grpSpPr>
            <a:xfrm>
              <a:off x="6107518" y="1403868"/>
              <a:ext cx="1206795" cy="1206795"/>
              <a:chOff x="6107518" y="1403868"/>
              <a:chExt cx="1206795" cy="1206795"/>
            </a:xfrm>
          </p:grpSpPr>
          <p:sp>
            <p:nvSpPr>
              <p:cNvPr id="39" name="is1ide-Oval 21"/>
              <p:cNvSpPr/>
              <p:nvPr/>
            </p:nvSpPr>
            <p:spPr>
              <a:xfrm>
                <a:off x="6107518" y="1403868"/>
                <a:ext cx="1206795" cy="1206795"/>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is1ide-Oval 22"/>
              <p:cNvSpPr/>
              <p:nvPr/>
            </p:nvSpPr>
            <p:spPr>
              <a:xfrm>
                <a:off x="6209366" y="1505716"/>
                <a:ext cx="1003098" cy="1003098"/>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is1ide-Oval 23"/>
              <p:cNvSpPr/>
              <p:nvPr/>
            </p:nvSpPr>
            <p:spPr>
              <a:xfrm>
                <a:off x="6326410" y="1622760"/>
                <a:ext cx="769009" cy="7690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is1ide-Freeform: Shape 35"/>
              <p:cNvSpPr>
                <a:spLocks noChangeAspect="1"/>
              </p:cNvSpPr>
              <p:nvPr/>
            </p:nvSpPr>
            <p:spPr bwMode="auto">
              <a:xfrm>
                <a:off x="6542477" y="1816737"/>
                <a:ext cx="336873" cy="381053"/>
              </a:xfrm>
              <a:custGeom>
                <a:avLst/>
                <a:gdLst>
                  <a:gd name="connsiteX0" fmla="*/ 32079 w 449102"/>
                  <a:gd name="connsiteY0" fmla="*/ 355245 h 508000"/>
                  <a:gd name="connsiteX1" fmla="*/ 32079 w 449102"/>
                  <a:gd name="connsiteY1" fmla="*/ 387217 h 508000"/>
                  <a:gd name="connsiteX2" fmla="*/ 60593 w 449102"/>
                  <a:gd name="connsiteY2" fmla="*/ 387217 h 508000"/>
                  <a:gd name="connsiteX3" fmla="*/ 32079 w 449102"/>
                  <a:gd name="connsiteY3" fmla="*/ 355245 h 508000"/>
                  <a:gd name="connsiteX4" fmla="*/ 231680 w 449102"/>
                  <a:gd name="connsiteY4" fmla="*/ 248672 h 508000"/>
                  <a:gd name="connsiteX5" fmla="*/ 213858 w 449102"/>
                  <a:gd name="connsiteY5" fmla="*/ 266434 h 508000"/>
                  <a:gd name="connsiteX6" fmla="*/ 213858 w 449102"/>
                  <a:gd name="connsiteY6" fmla="*/ 284196 h 508000"/>
                  <a:gd name="connsiteX7" fmla="*/ 352866 w 449102"/>
                  <a:gd name="connsiteY7" fmla="*/ 284196 h 508000"/>
                  <a:gd name="connsiteX8" fmla="*/ 370688 w 449102"/>
                  <a:gd name="connsiteY8" fmla="*/ 266434 h 508000"/>
                  <a:gd name="connsiteX9" fmla="*/ 370688 w 449102"/>
                  <a:gd name="connsiteY9" fmla="*/ 248672 h 508000"/>
                  <a:gd name="connsiteX10" fmla="*/ 231680 w 449102"/>
                  <a:gd name="connsiteY10" fmla="*/ 248672 h 508000"/>
                  <a:gd name="connsiteX11" fmla="*/ 217107 w 449102"/>
                  <a:gd name="connsiteY11" fmla="*/ 98655 h 508000"/>
                  <a:gd name="connsiteX12" fmla="*/ 316580 w 449102"/>
                  <a:gd name="connsiteY12" fmla="*/ 98655 h 508000"/>
                  <a:gd name="connsiteX13" fmla="*/ 316580 w 449102"/>
                  <a:gd name="connsiteY13" fmla="*/ 112934 h 508000"/>
                  <a:gd name="connsiteX14" fmla="*/ 309475 w 449102"/>
                  <a:gd name="connsiteY14" fmla="*/ 130782 h 508000"/>
                  <a:gd name="connsiteX15" fmla="*/ 302370 w 449102"/>
                  <a:gd name="connsiteY15" fmla="*/ 130782 h 508000"/>
                  <a:gd name="connsiteX16" fmla="*/ 302370 w 449102"/>
                  <a:gd name="connsiteY16" fmla="*/ 112934 h 508000"/>
                  <a:gd name="connsiteX17" fmla="*/ 224212 w 449102"/>
                  <a:gd name="connsiteY17" fmla="*/ 112934 h 508000"/>
                  <a:gd name="connsiteX18" fmla="*/ 213554 w 449102"/>
                  <a:gd name="connsiteY18" fmla="*/ 130782 h 508000"/>
                  <a:gd name="connsiteX19" fmla="*/ 117633 w 449102"/>
                  <a:gd name="connsiteY19" fmla="*/ 130782 h 508000"/>
                  <a:gd name="connsiteX20" fmla="*/ 106976 w 449102"/>
                  <a:gd name="connsiteY20" fmla="*/ 141491 h 508000"/>
                  <a:gd name="connsiteX21" fmla="*/ 106976 w 449102"/>
                  <a:gd name="connsiteY21" fmla="*/ 216452 h 508000"/>
                  <a:gd name="connsiteX22" fmla="*/ 99870 w 449102"/>
                  <a:gd name="connsiteY22" fmla="*/ 216452 h 508000"/>
                  <a:gd name="connsiteX23" fmla="*/ 92765 w 449102"/>
                  <a:gd name="connsiteY23" fmla="*/ 198604 h 508000"/>
                  <a:gd name="connsiteX24" fmla="*/ 92765 w 449102"/>
                  <a:gd name="connsiteY24" fmla="*/ 141491 h 508000"/>
                  <a:gd name="connsiteX25" fmla="*/ 117633 w 449102"/>
                  <a:gd name="connsiteY25" fmla="*/ 116503 h 508000"/>
                  <a:gd name="connsiteX26" fmla="*/ 206449 w 449102"/>
                  <a:gd name="connsiteY26" fmla="*/ 116503 h 508000"/>
                  <a:gd name="connsiteX27" fmla="*/ 185531 w 449102"/>
                  <a:gd name="connsiteY27" fmla="*/ 55954 h 508000"/>
                  <a:gd name="connsiteX28" fmla="*/ 285658 w 449102"/>
                  <a:gd name="connsiteY28" fmla="*/ 55954 h 508000"/>
                  <a:gd name="connsiteX29" fmla="*/ 285658 w 449102"/>
                  <a:gd name="connsiteY29" fmla="*/ 70159 h 508000"/>
                  <a:gd name="connsiteX30" fmla="*/ 278506 w 449102"/>
                  <a:gd name="connsiteY30" fmla="*/ 87915 h 508000"/>
                  <a:gd name="connsiteX31" fmla="*/ 271354 w 449102"/>
                  <a:gd name="connsiteY31" fmla="*/ 87915 h 508000"/>
                  <a:gd name="connsiteX32" fmla="*/ 271354 w 449102"/>
                  <a:gd name="connsiteY32" fmla="*/ 70159 h 508000"/>
                  <a:gd name="connsiteX33" fmla="*/ 196258 w 449102"/>
                  <a:gd name="connsiteY33" fmla="*/ 70159 h 508000"/>
                  <a:gd name="connsiteX34" fmla="*/ 181955 w 449102"/>
                  <a:gd name="connsiteY34" fmla="*/ 87915 h 508000"/>
                  <a:gd name="connsiteX35" fmla="*/ 85403 w 449102"/>
                  <a:gd name="connsiteY35" fmla="*/ 87915 h 508000"/>
                  <a:gd name="connsiteX36" fmla="*/ 74675 w 449102"/>
                  <a:gd name="connsiteY36" fmla="*/ 102120 h 508000"/>
                  <a:gd name="connsiteX37" fmla="*/ 74675 w 449102"/>
                  <a:gd name="connsiteY37" fmla="*/ 176696 h 508000"/>
                  <a:gd name="connsiteX38" fmla="*/ 67523 w 449102"/>
                  <a:gd name="connsiteY38" fmla="*/ 176696 h 508000"/>
                  <a:gd name="connsiteX39" fmla="*/ 60371 w 449102"/>
                  <a:gd name="connsiteY39" fmla="*/ 155389 h 508000"/>
                  <a:gd name="connsiteX40" fmla="*/ 60371 w 449102"/>
                  <a:gd name="connsiteY40" fmla="*/ 102120 h 508000"/>
                  <a:gd name="connsiteX41" fmla="*/ 85403 w 449102"/>
                  <a:gd name="connsiteY41" fmla="*/ 73710 h 508000"/>
                  <a:gd name="connsiteX42" fmla="*/ 174803 w 449102"/>
                  <a:gd name="connsiteY42" fmla="*/ 73710 h 508000"/>
                  <a:gd name="connsiteX43" fmla="*/ 185531 w 449102"/>
                  <a:gd name="connsiteY43" fmla="*/ 55954 h 508000"/>
                  <a:gd name="connsiteX44" fmla="*/ 49900 w 449102"/>
                  <a:gd name="connsiteY44" fmla="*/ 35525 h 508000"/>
                  <a:gd name="connsiteX45" fmla="*/ 32079 w 449102"/>
                  <a:gd name="connsiteY45" fmla="*/ 53287 h 508000"/>
                  <a:gd name="connsiteX46" fmla="*/ 32079 w 449102"/>
                  <a:gd name="connsiteY46" fmla="*/ 198937 h 508000"/>
                  <a:gd name="connsiteX47" fmla="*/ 128315 w 449102"/>
                  <a:gd name="connsiteY47" fmla="*/ 287748 h 508000"/>
                  <a:gd name="connsiteX48" fmla="*/ 128315 w 449102"/>
                  <a:gd name="connsiteY48" fmla="*/ 195385 h 508000"/>
                  <a:gd name="connsiteX49" fmla="*/ 163958 w 449102"/>
                  <a:gd name="connsiteY49" fmla="*/ 156308 h 508000"/>
                  <a:gd name="connsiteX50" fmla="*/ 352866 w 449102"/>
                  <a:gd name="connsiteY50" fmla="*/ 156308 h 508000"/>
                  <a:gd name="connsiteX51" fmla="*/ 352866 w 449102"/>
                  <a:gd name="connsiteY51" fmla="*/ 35525 h 508000"/>
                  <a:gd name="connsiteX52" fmla="*/ 49900 w 449102"/>
                  <a:gd name="connsiteY52" fmla="*/ 35525 h 508000"/>
                  <a:gd name="connsiteX53" fmla="*/ 39207 w 449102"/>
                  <a:gd name="connsiteY53" fmla="*/ 0 h 508000"/>
                  <a:gd name="connsiteX54" fmla="*/ 377816 w 449102"/>
                  <a:gd name="connsiteY54" fmla="*/ 0 h 508000"/>
                  <a:gd name="connsiteX55" fmla="*/ 377816 w 449102"/>
                  <a:gd name="connsiteY55" fmla="*/ 156308 h 508000"/>
                  <a:gd name="connsiteX56" fmla="*/ 449102 w 449102"/>
                  <a:gd name="connsiteY56" fmla="*/ 156308 h 508000"/>
                  <a:gd name="connsiteX57" fmla="*/ 449102 w 449102"/>
                  <a:gd name="connsiteY57" fmla="*/ 468923 h 508000"/>
                  <a:gd name="connsiteX58" fmla="*/ 409895 w 449102"/>
                  <a:gd name="connsiteY58" fmla="*/ 508000 h 508000"/>
                  <a:gd name="connsiteX59" fmla="*/ 128315 w 449102"/>
                  <a:gd name="connsiteY59" fmla="*/ 508000 h 508000"/>
                  <a:gd name="connsiteX60" fmla="*/ 128315 w 449102"/>
                  <a:gd name="connsiteY60" fmla="*/ 458266 h 508000"/>
                  <a:gd name="connsiteX61" fmla="*/ 74850 w 449102"/>
                  <a:gd name="connsiteY61" fmla="*/ 401427 h 508000"/>
                  <a:gd name="connsiteX62" fmla="*/ 0 w 449102"/>
                  <a:gd name="connsiteY62" fmla="*/ 401427 h 508000"/>
                  <a:gd name="connsiteX63" fmla="*/ 0 w 449102"/>
                  <a:gd name="connsiteY63" fmla="*/ 39077 h 508000"/>
                  <a:gd name="connsiteX64" fmla="*/ 39207 w 449102"/>
                  <a:gd name="connsiteY64" fmla="*/ 0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49102" h="508000">
                    <a:moveTo>
                      <a:pt x="32079" y="355245"/>
                    </a:moveTo>
                    <a:cubicBezTo>
                      <a:pt x="32079" y="355245"/>
                      <a:pt x="32079" y="355245"/>
                      <a:pt x="32079" y="387217"/>
                    </a:cubicBezTo>
                    <a:lnTo>
                      <a:pt x="60593" y="387217"/>
                    </a:lnTo>
                    <a:cubicBezTo>
                      <a:pt x="60593" y="387217"/>
                      <a:pt x="60593" y="387217"/>
                      <a:pt x="32079" y="355245"/>
                    </a:cubicBezTo>
                    <a:close/>
                    <a:moveTo>
                      <a:pt x="231680" y="248672"/>
                    </a:moveTo>
                    <a:cubicBezTo>
                      <a:pt x="220987" y="248672"/>
                      <a:pt x="213858" y="255776"/>
                      <a:pt x="213858" y="266434"/>
                    </a:cubicBezTo>
                    <a:cubicBezTo>
                      <a:pt x="213858" y="266434"/>
                      <a:pt x="213858" y="266434"/>
                      <a:pt x="213858" y="284196"/>
                    </a:cubicBezTo>
                    <a:cubicBezTo>
                      <a:pt x="213858" y="284196"/>
                      <a:pt x="213858" y="284196"/>
                      <a:pt x="352866" y="284196"/>
                    </a:cubicBezTo>
                    <a:cubicBezTo>
                      <a:pt x="363559" y="284196"/>
                      <a:pt x="370688" y="277091"/>
                      <a:pt x="370688" y="266434"/>
                    </a:cubicBezTo>
                    <a:cubicBezTo>
                      <a:pt x="370688" y="255776"/>
                      <a:pt x="370688" y="248672"/>
                      <a:pt x="370688" y="248672"/>
                    </a:cubicBezTo>
                    <a:cubicBezTo>
                      <a:pt x="370688" y="248672"/>
                      <a:pt x="370688" y="248672"/>
                      <a:pt x="231680" y="248672"/>
                    </a:cubicBezTo>
                    <a:close/>
                    <a:moveTo>
                      <a:pt x="217107" y="98655"/>
                    </a:moveTo>
                    <a:cubicBezTo>
                      <a:pt x="217107" y="98655"/>
                      <a:pt x="217107" y="98655"/>
                      <a:pt x="316580" y="98655"/>
                    </a:cubicBezTo>
                    <a:cubicBezTo>
                      <a:pt x="316580" y="98655"/>
                      <a:pt x="316580" y="98655"/>
                      <a:pt x="316580" y="112934"/>
                    </a:cubicBezTo>
                    <a:cubicBezTo>
                      <a:pt x="316580" y="123642"/>
                      <a:pt x="313028" y="130782"/>
                      <a:pt x="309475" y="130782"/>
                    </a:cubicBezTo>
                    <a:cubicBezTo>
                      <a:pt x="309475" y="130782"/>
                      <a:pt x="309475" y="130782"/>
                      <a:pt x="302370" y="130782"/>
                    </a:cubicBezTo>
                    <a:cubicBezTo>
                      <a:pt x="302370" y="130782"/>
                      <a:pt x="302370" y="130782"/>
                      <a:pt x="302370" y="112934"/>
                    </a:cubicBezTo>
                    <a:cubicBezTo>
                      <a:pt x="302370" y="112934"/>
                      <a:pt x="302370" y="112934"/>
                      <a:pt x="224212" y="112934"/>
                    </a:cubicBezTo>
                    <a:cubicBezTo>
                      <a:pt x="224212" y="112934"/>
                      <a:pt x="224212" y="112934"/>
                      <a:pt x="213554" y="130782"/>
                    </a:cubicBezTo>
                    <a:cubicBezTo>
                      <a:pt x="213554" y="130782"/>
                      <a:pt x="213554" y="130782"/>
                      <a:pt x="117633" y="130782"/>
                    </a:cubicBezTo>
                    <a:cubicBezTo>
                      <a:pt x="110528" y="130782"/>
                      <a:pt x="106976" y="134351"/>
                      <a:pt x="106976" y="141491"/>
                    </a:cubicBezTo>
                    <a:cubicBezTo>
                      <a:pt x="106976" y="141491"/>
                      <a:pt x="106976" y="141491"/>
                      <a:pt x="106976" y="216452"/>
                    </a:cubicBezTo>
                    <a:cubicBezTo>
                      <a:pt x="106976" y="216452"/>
                      <a:pt x="106976" y="216452"/>
                      <a:pt x="99870" y="216452"/>
                    </a:cubicBezTo>
                    <a:cubicBezTo>
                      <a:pt x="92765" y="216452"/>
                      <a:pt x="92765" y="209313"/>
                      <a:pt x="92765" y="198604"/>
                    </a:cubicBezTo>
                    <a:cubicBezTo>
                      <a:pt x="92765" y="198604"/>
                      <a:pt x="92765" y="198604"/>
                      <a:pt x="92765" y="141491"/>
                    </a:cubicBezTo>
                    <a:cubicBezTo>
                      <a:pt x="92765" y="127212"/>
                      <a:pt x="103423" y="116503"/>
                      <a:pt x="117633" y="116503"/>
                    </a:cubicBezTo>
                    <a:cubicBezTo>
                      <a:pt x="117633" y="116503"/>
                      <a:pt x="117633" y="116503"/>
                      <a:pt x="206449" y="116503"/>
                    </a:cubicBezTo>
                    <a:close/>
                    <a:moveTo>
                      <a:pt x="185531" y="55954"/>
                    </a:moveTo>
                    <a:cubicBezTo>
                      <a:pt x="185531" y="55954"/>
                      <a:pt x="185531" y="55954"/>
                      <a:pt x="285658" y="55954"/>
                    </a:cubicBezTo>
                    <a:cubicBezTo>
                      <a:pt x="285658" y="55954"/>
                      <a:pt x="285658" y="55954"/>
                      <a:pt x="285658" y="70159"/>
                    </a:cubicBezTo>
                    <a:cubicBezTo>
                      <a:pt x="285658" y="80813"/>
                      <a:pt x="282082" y="87915"/>
                      <a:pt x="278506" y="87915"/>
                    </a:cubicBezTo>
                    <a:cubicBezTo>
                      <a:pt x="278506" y="87915"/>
                      <a:pt x="278506" y="87915"/>
                      <a:pt x="271354" y="87915"/>
                    </a:cubicBezTo>
                    <a:cubicBezTo>
                      <a:pt x="271354" y="87915"/>
                      <a:pt x="271354" y="87915"/>
                      <a:pt x="271354" y="70159"/>
                    </a:cubicBezTo>
                    <a:cubicBezTo>
                      <a:pt x="271354" y="70159"/>
                      <a:pt x="271354" y="70159"/>
                      <a:pt x="196258" y="70159"/>
                    </a:cubicBezTo>
                    <a:lnTo>
                      <a:pt x="181955" y="87915"/>
                    </a:lnTo>
                    <a:cubicBezTo>
                      <a:pt x="181955" y="87915"/>
                      <a:pt x="181955" y="87915"/>
                      <a:pt x="85403" y="87915"/>
                    </a:cubicBezTo>
                    <a:cubicBezTo>
                      <a:pt x="78251" y="87915"/>
                      <a:pt x="74675" y="95018"/>
                      <a:pt x="74675" y="102120"/>
                    </a:cubicBezTo>
                    <a:cubicBezTo>
                      <a:pt x="74675" y="102120"/>
                      <a:pt x="74675" y="102120"/>
                      <a:pt x="74675" y="176696"/>
                    </a:cubicBezTo>
                    <a:cubicBezTo>
                      <a:pt x="74675" y="176696"/>
                      <a:pt x="74675" y="176696"/>
                      <a:pt x="67523" y="176696"/>
                    </a:cubicBezTo>
                    <a:cubicBezTo>
                      <a:pt x="63947" y="176696"/>
                      <a:pt x="60371" y="166043"/>
                      <a:pt x="60371" y="155389"/>
                    </a:cubicBezTo>
                    <a:cubicBezTo>
                      <a:pt x="60371" y="155389"/>
                      <a:pt x="60371" y="155389"/>
                      <a:pt x="60371" y="102120"/>
                    </a:cubicBezTo>
                    <a:cubicBezTo>
                      <a:pt x="60371" y="87915"/>
                      <a:pt x="71099" y="73710"/>
                      <a:pt x="85403" y="73710"/>
                    </a:cubicBezTo>
                    <a:cubicBezTo>
                      <a:pt x="85403" y="73710"/>
                      <a:pt x="85403" y="73710"/>
                      <a:pt x="174803" y="73710"/>
                    </a:cubicBezTo>
                    <a:cubicBezTo>
                      <a:pt x="174803" y="73710"/>
                      <a:pt x="174803" y="73710"/>
                      <a:pt x="185531" y="55954"/>
                    </a:cubicBezTo>
                    <a:close/>
                    <a:moveTo>
                      <a:pt x="49900" y="35525"/>
                    </a:moveTo>
                    <a:cubicBezTo>
                      <a:pt x="39207" y="35525"/>
                      <a:pt x="32079" y="42630"/>
                      <a:pt x="32079" y="53287"/>
                    </a:cubicBezTo>
                    <a:cubicBezTo>
                      <a:pt x="32079" y="53287"/>
                      <a:pt x="32079" y="53287"/>
                      <a:pt x="32079" y="198937"/>
                    </a:cubicBezTo>
                    <a:cubicBezTo>
                      <a:pt x="32079" y="198937"/>
                      <a:pt x="32079" y="198937"/>
                      <a:pt x="128315" y="287748"/>
                    </a:cubicBezTo>
                    <a:cubicBezTo>
                      <a:pt x="128315" y="287748"/>
                      <a:pt x="128315" y="287748"/>
                      <a:pt x="128315" y="195385"/>
                    </a:cubicBezTo>
                    <a:cubicBezTo>
                      <a:pt x="128315" y="174070"/>
                      <a:pt x="142572" y="156308"/>
                      <a:pt x="163958" y="156308"/>
                    </a:cubicBezTo>
                    <a:cubicBezTo>
                      <a:pt x="163958" y="156308"/>
                      <a:pt x="163958" y="156308"/>
                      <a:pt x="352866" y="156308"/>
                    </a:cubicBezTo>
                    <a:cubicBezTo>
                      <a:pt x="352866" y="156308"/>
                      <a:pt x="352866" y="156308"/>
                      <a:pt x="352866" y="35525"/>
                    </a:cubicBezTo>
                    <a:cubicBezTo>
                      <a:pt x="352866" y="35525"/>
                      <a:pt x="352866" y="35525"/>
                      <a:pt x="49900" y="35525"/>
                    </a:cubicBezTo>
                    <a:close/>
                    <a:moveTo>
                      <a:pt x="39207" y="0"/>
                    </a:moveTo>
                    <a:cubicBezTo>
                      <a:pt x="39207" y="0"/>
                      <a:pt x="39207" y="0"/>
                      <a:pt x="377816" y="0"/>
                    </a:cubicBezTo>
                    <a:lnTo>
                      <a:pt x="377816" y="156308"/>
                    </a:lnTo>
                    <a:cubicBezTo>
                      <a:pt x="377816" y="156308"/>
                      <a:pt x="377816" y="156308"/>
                      <a:pt x="449102" y="156308"/>
                    </a:cubicBezTo>
                    <a:cubicBezTo>
                      <a:pt x="449102" y="156308"/>
                      <a:pt x="449102" y="156308"/>
                      <a:pt x="449102" y="468923"/>
                    </a:cubicBezTo>
                    <a:cubicBezTo>
                      <a:pt x="449102" y="490238"/>
                      <a:pt x="431281" y="508000"/>
                      <a:pt x="409895" y="508000"/>
                    </a:cubicBezTo>
                    <a:cubicBezTo>
                      <a:pt x="409895" y="508000"/>
                      <a:pt x="409895" y="508000"/>
                      <a:pt x="128315" y="508000"/>
                    </a:cubicBezTo>
                    <a:cubicBezTo>
                      <a:pt x="128315" y="508000"/>
                      <a:pt x="128315" y="508000"/>
                      <a:pt x="128315" y="458266"/>
                    </a:cubicBezTo>
                    <a:cubicBezTo>
                      <a:pt x="128315" y="458266"/>
                      <a:pt x="128315" y="458266"/>
                      <a:pt x="74850" y="401427"/>
                    </a:cubicBezTo>
                    <a:cubicBezTo>
                      <a:pt x="74850" y="401427"/>
                      <a:pt x="74850" y="401427"/>
                      <a:pt x="0" y="401427"/>
                    </a:cubicBezTo>
                    <a:cubicBezTo>
                      <a:pt x="0" y="401427"/>
                      <a:pt x="0" y="401427"/>
                      <a:pt x="0" y="39077"/>
                    </a:cubicBezTo>
                    <a:cubicBezTo>
                      <a:pt x="0" y="17762"/>
                      <a:pt x="17822" y="0"/>
                      <a:pt x="39207" y="0"/>
                    </a:cubicBezTo>
                    <a:close/>
                  </a:path>
                </a:pathLst>
              </a:custGeom>
              <a:solidFill>
                <a:schemeClr val="bg1"/>
              </a:solidFill>
              <a:ln>
                <a:noFill/>
              </a:ln>
            </p:spPr>
            <p:txBody>
              <a:bodyPr anchor="ctr"/>
              <a:lstStyle/>
              <a:p>
                <a:pPr algn="ctr"/>
                <a:endParaRPr/>
              </a:p>
            </p:txBody>
          </p:sp>
        </p:grpSp>
        <p:grpSp>
          <p:nvGrpSpPr>
            <p:cNvPr id="9" name="Group 43"/>
            <p:cNvGrpSpPr/>
            <p:nvPr/>
          </p:nvGrpSpPr>
          <p:grpSpPr>
            <a:xfrm>
              <a:off x="4606628" y="4647730"/>
              <a:ext cx="1206795" cy="1206795"/>
              <a:chOff x="4606628" y="4647730"/>
              <a:chExt cx="1206795" cy="1206795"/>
            </a:xfrm>
          </p:grpSpPr>
          <p:sp>
            <p:nvSpPr>
              <p:cNvPr id="35" name="is1ide-Oval 16"/>
              <p:cNvSpPr/>
              <p:nvPr/>
            </p:nvSpPr>
            <p:spPr>
              <a:xfrm>
                <a:off x="4606628" y="4647730"/>
                <a:ext cx="1206795" cy="1206795"/>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is1ide-Oval 17"/>
              <p:cNvSpPr/>
              <p:nvPr/>
            </p:nvSpPr>
            <p:spPr>
              <a:xfrm>
                <a:off x="4708476" y="4749578"/>
                <a:ext cx="1003098" cy="1003098"/>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7" name="is1ide-Oval 18"/>
              <p:cNvSpPr/>
              <p:nvPr/>
            </p:nvSpPr>
            <p:spPr>
              <a:xfrm>
                <a:off x="4825520" y="4866622"/>
                <a:ext cx="769009" cy="76900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is1ide-Freeform: Shape 36"/>
              <p:cNvSpPr>
                <a:spLocks noChangeAspect="1"/>
              </p:cNvSpPr>
              <p:nvPr/>
            </p:nvSpPr>
            <p:spPr bwMode="auto">
              <a:xfrm>
                <a:off x="5068011" y="5060599"/>
                <a:ext cx="284026" cy="381053"/>
              </a:xfrm>
              <a:custGeom>
                <a:avLst/>
                <a:gdLst>
                  <a:gd name="T0" fmla="*/ 0 w 1224"/>
                  <a:gd name="T1" fmla="*/ 0 h 1643"/>
                  <a:gd name="T2" fmla="*/ 0 w 1224"/>
                  <a:gd name="T3" fmla="*/ 1643 h 1643"/>
                  <a:gd name="T4" fmla="*/ 1224 w 1224"/>
                  <a:gd name="T5" fmla="*/ 1643 h 1643"/>
                  <a:gd name="T6" fmla="*/ 1224 w 1224"/>
                  <a:gd name="T7" fmla="*/ 0 h 1643"/>
                  <a:gd name="T8" fmla="*/ 0 w 1224"/>
                  <a:gd name="T9" fmla="*/ 0 h 1643"/>
                  <a:gd name="T10" fmla="*/ 1126 w 1224"/>
                  <a:gd name="T11" fmla="*/ 1515 h 1643"/>
                  <a:gd name="T12" fmla="*/ 98 w 1224"/>
                  <a:gd name="T13" fmla="*/ 1515 h 1643"/>
                  <a:gd name="T14" fmla="*/ 98 w 1224"/>
                  <a:gd name="T15" fmla="*/ 935 h 1643"/>
                  <a:gd name="T16" fmla="*/ 1126 w 1224"/>
                  <a:gd name="T17" fmla="*/ 935 h 1643"/>
                  <a:gd name="T18" fmla="*/ 1126 w 1224"/>
                  <a:gd name="T19" fmla="*/ 1515 h 1643"/>
                  <a:gd name="T20" fmla="*/ 1126 w 1224"/>
                  <a:gd name="T21" fmla="*/ 838 h 1643"/>
                  <a:gd name="T22" fmla="*/ 98 w 1224"/>
                  <a:gd name="T23" fmla="*/ 838 h 1643"/>
                  <a:gd name="T24" fmla="*/ 98 w 1224"/>
                  <a:gd name="T25" fmla="*/ 258 h 1643"/>
                  <a:gd name="T26" fmla="*/ 1126 w 1224"/>
                  <a:gd name="T27" fmla="*/ 258 h 1643"/>
                  <a:gd name="T28" fmla="*/ 1126 w 1224"/>
                  <a:gd name="T29" fmla="*/ 838 h 1643"/>
                  <a:gd name="T30" fmla="*/ 1113 w 1224"/>
                  <a:gd name="T31" fmla="*/ 164 h 1643"/>
                  <a:gd name="T32" fmla="*/ 1080 w 1224"/>
                  <a:gd name="T33" fmla="*/ 178 h 1643"/>
                  <a:gd name="T34" fmla="*/ 1045 w 1224"/>
                  <a:gd name="T35" fmla="*/ 164 h 1643"/>
                  <a:gd name="T36" fmla="*/ 1031 w 1224"/>
                  <a:gd name="T37" fmla="*/ 129 h 1643"/>
                  <a:gd name="T38" fmla="*/ 1045 w 1224"/>
                  <a:gd name="T39" fmla="*/ 96 h 1643"/>
                  <a:gd name="T40" fmla="*/ 1080 w 1224"/>
                  <a:gd name="T41" fmla="*/ 82 h 1643"/>
                  <a:gd name="T42" fmla="*/ 1113 w 1224"/>
                  <a:gd name="T43" fmla="*/ 96 h 1643"/>
                  <a:gd name="T44" fmla="*/ 1126 w 1224"/>
                  <a:gd name="T45" fmla="*/ 129 h 1643"/>
                  <a:gd name="T46" fmla="*/ 1113 w 1224"/>
                  <a:gd name="T47" fmla="*/ 164 h 1643"/>
                  <a:gd name="T48" fmla="*/ 1063 w 1224"/>
                  <a:gd name="T49" fmla="*/ 323 h 1643"/>
                  <a:gd name="T50" fmla="*/ 161 w 1224"/>
                  <a:gd name="T51" fmla="*/ 323 h 1643"/>
                  <a:gd name="T52" fmla="*/ 161 w 1224"/>
                  <a:gd name="T53" fmla="*/ 775 h 1643"/>
                  <a:gd name="T54" fmla="*/ 1063 w 1224"/>
                  <a:gd name="T55" fmla="*/ 775 h 1643"/>
                  <a:gd name="T56" fmla="*/ 1063 w 1224"/>
                  <a:gd name="T57" fmla="*/ 323 h 1643"/>
                  <a:gd name="T58" fmla="*/ 773 w 1224"/>
                  <a:gd name="T59" fmla="*/ 581 h 1643"/>
                  <a:gd name="T60" fmla="*/ 763 w 1224"/>
                  <a:gd name="T61" fmla="*/ 604 h 1643"/>
                  <a:gd name="T62" fmla="*/ 740 w 1224"/>
                  <a:gd name="T63" fmla="*/ 614 h 1643"/>
                  <a:gd name="T64" fmla="*/ 484 w 1224"/>
                  <a:gd name="T65" fmla="*/ 614 h 1643"/>
                  <a:gd name="T66" fmla="*/ 461 w 1224"/>
                  <a:gd name="T67" fmla="*/ 604 h 1643"/>
                  <a:gd name="T68" fmla="*/ 451 w 1224"/>
                  <a:gd name="T69" fmla="*/ 581 h 1643"/>
                  <a:gd name="T70" fmla="*/ 451 w 1224"/>
                  <a:gd name="T71" fmla="*/ 451 h 1643"/>
                  <a:gd name="T72" fmla="*/ 461 w 1224"/>
                  <a:gd name="T73" fmla="*/ 428 h 1643"/>
                  <a:gd name="T74" fmla="*/ 484 w 1224"/>
                  <a:gd name="T75" fmla="*/ 419 h 1643"/>
                  <a:gd name="T76" fmla="*/ 740 w 1224"/>
                  <a:gd name="T77" fmla="*/ 419 h 1643"/>
                  <a:gd name="T78" fmla="*/ 763 w 1224"/>
                  <a:gd name="T79" fmla="*/ 428 h 1643"/>
                  <a:gd name="T80" fmla="*/ 773 w 1224"/>
                  <a:gd name="T81" fmla="*/ 451 h 1643"/>
                  <a:gd name="T82" fmla="*/ 773 w 1224"/>
                  <a:gd name="T83" fmla="*/ 581 h 1643"/>
                  <a:gd name="T84" fmla="*/ 1063 w 1224"/>
                  <a:gd name="T85" fmla="*/ 1000 h 1643"/>
                  <a:gd name="T86" fmla="*/ 161 w 1224"/>
                  <a:gd name="T87" fmla="*/ 1000 h 1643"/>
                  <a:gd name="T88" fmla="*/ 161 w 1224"/>
                  <a:gd name="T89" fmla="*/ 1450 h 1643"/>
                  <a:gd name="T90" fmla="*/ 1063 w 1224"/>
                  <a:gd name="T91" fmla="*/ 1450 h 1643"/>
                  <a:gd name="T92" fmla="*/ 1063 w 1224"/>
                  <a:gd name="T93" fmla="*/ 1000 h 1643"/>
                  <a:gd name="T94" fmla="*/ 773 w 1224"/>
                  <a:gd name="T95" fmla="*/ 1257 h 1643"/>
                  <a:gd name="T96" fmla="*/ 763 w 1224"/>
                  <a:gd name="T97" fmla="*/ 1279 h 1643"/>
                  <a:gd name="T98" fmla="*/ 740 w 1224"/>
                  <a:gd name="T99" fmla="*/ 1289 h 1643"/>
                  <a:gd name="T100" fmla="*/ 484 w 1224"/>
                  <a:gd name="T101" fmla="*/ 1289 h 1643"/>
                  <a:gd name="T102" fmla="*/ 461 w 1224"/>
                  <a:gd name="T103" fmla="*/ 1279 h 1643"/>
                  <a:gd name="T104" fmla="*/ 451 w 1224"/>
                  <a:gd name="T105" fmla="*/ 1257 h 1643"/>
                  <a:gd name="T106" fmla="*/ 451 w 1224"/>
                  <a:gd name="T107" fmla="*/ 1128 h 1643"/>
                  <a:gd name="T108" fmla="*/ 461 w 1224"/>
                  <a:gd name="T109" fmla="*/ 1105 h 1643"/>
                  <a:gd name="T110" fmla="*/ 484 w 1224"/>
                  <a:gd name="T111" fmla="*/ 1096 h 1643"/>
                  <a:gd name="T112" fmla="*/ 740 w 1224"/>
                  <a:gd name="T113" fmla="*/ 1096 h 1643"/>
                  <a:gd name="T114" fmla="*/ 763 w 1224"/>
                  <a:gd name="T115" fmla="*/ 1105 h 1643"/>
                  <a:gd name="T116" fmla="*/ 773 w 1224"/>
                  <a:gd name="T117" fmla="*/ 1128 h 1643"/>
                  <a:gd name="T118" fmla="*/ 773 w 1224"/>
                  <a:gd name="T119" fmla="*/ 1257 h 1643"/>
                  <a:gd name="T120" fmla="*/ 773 w 1224"/>
                  <a:gd name="T121" fmla="*/ 1257 h 1643"/>
                  <a:gd name="T122" fmla="*/ 773 w 1224"/>
                  <a:gd name="T123" fmla="*/ 1257 h 1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4" h="1643">
                    <a:moveTo>
                      <a:pt x="0" y="0"/>
                    </a:moveTo>
                    <a:cubicBezTo>
                      <a:pt x="0" y="1643"/>
                      <a:pt x="0" y="1643"/>
                      <a:pt x="0" y="1643"/>
                    </a:cubicBezTo>
                    <a:cubicBezTo>
                      <a:pt x="1224" y="1643"/>
                      <a:pt x="1224" y="1643"/>
                      <a:pt x="1224" y="1643"/>
                    </a:cubicBezTo>
                    <a:cubicBezTo>
                      <a:pt x="1224" y="0"/>
                      <a:pt x="1224" y="0"/>
                      <a:pt x="1224" y="0"/>
                    </a:cubicBezTo>
                    <a:lnTo>
                      <a:pt x="0" y="0"/>
                    </a:lnTo>
                    <a:close/>
                    <a:moveTo>
                      <a:pt x="1126" y="1515"/>
                    </a:moveTo>
                    <a:cubicBezTo>
                      <a:pt x="98" y="1515"/>
                      <a:pt x="98" y="1515"/>
                      <a:pt x="98" y="1515"/>
                    </a:cubicBezTo>
                    <a:cubicBezTo>
                      <a:pt x="98" y="935"/>
                      <a:pt x="98" y="935"/>
                      <a:pt x="98" y="935"/>
                    </a:cubicBezTo>
                    <a:cubicBezTo>
                      <a:pt x="1126" y="935"/>
                      <a:pt x="1126" y="935"/>
                      <a:pt x="1126" y="935"/>
                    </a:cubicBezTo>
                    <a:lnTo>
                      <a:pt x="1126" y="1515"/>
                    </a:lnTo>
                    <a:close/>
                    <a:moveTo>
                      <a:pt x="1126" y="838"/>
                    </a:moveTo>
                    <a:cubicBezTo>
                      <a:pt x="98" y="838"/>
                      <a:pt x="98" y="838"/>
                      <a:pt x="98" y="838"/>
                    </a:cubicBezTo>
                    <a:cubicBezTo>
                      <a:pt x="98" y="258"/>
                      <a:pt x="98" y="258"/>
                      <a:pt x="98" y="258"/>
                    </a:cubicBezTo>
                    <a:cubicBezTo>
                      <a:pt x="1126" y="258"/>
                      <a:pt x="1126" y="258"/>
                      <a:pt x="1126" y="258"/>
                    </a:cubicBezTo>
                    <a:lnTo>
                      <a:pt x="1126" y="838"/>
                    </a:lnTo>
                    <a:close/>
                    <a:moveTo>
                      <a:pt x="1113" y="164"/>
                    </a:moveTo>
                    <a:cubicBezTo>
                      <a:pt x="1104" y="173"/>
                      <a:pt x="1093" y="178"/>
                      <a:pt x="1080" y="178"/>
                    </a:cubicBezTo>
                    <a:cubicBezTo>
                      <a:pt x="1066" y="178"/>
                      <a:pt x="1055" y="173"/>
                      <a:pt x="1045" y="164"/>
                    </a:cubicBezTo>
                    <a:cubicBezTo>
                      <a:pt x="1036" y="154"/>
                      <a:pt x="1031" y="142"/>
                      <a:pt x="1031" y="129"/>
                    </a:cubicBezTo>
                    <a:cubicBezTo>
                      <a:pt x="1031" y="116"/>
                      <a:pt x="1036" y="105"/>
                      <a:pt x="1045" y="96"/>
                    </a:cubicBezTo>
                    <a:cubicBezTo>
                      <a:pt x="1055" y="87"/>
                      <a:pt x="1066" y="82"/>
                      <a:pt x="1080" y="82"/>
                    </a:cubicBezTo>
                    <a:cubicBezTo>
                      <a:pt x="1093" y="82"/>
                      <a:pt x="1104" y="87"/>
                      <a:pt x="1113" y="96"/>
                    </a:cubicBezTo>
                    <a:cubicBezTo>
                      <a:pt x="1122" y="105"/>
                      <a:pt x="1126" y="116"/>
                      <a:pt x="1126" y="129"/>
                    </a:cubicBezTo>
                    <a:cubicBezTo>
                      <a:pt x="1126" y="142"/>
                      <a:pt x="1122" y="154"/>
                      <a:pt x="1113" y="164"/>
                    </a:cubicBezTo>
                    <a:close/>
                    <a:moveTo>
                      <a:pt x="1063" y="323"/>
                    </a:moveTo>
                    <a:cubicBezTo>
                      <a:pt x="161" y="323"/>
                      <a:pt x="161" y="323"/>
                      <a:pt x="161" y="323"/>
                    </a:cubicBezTo>
                    <a:cubicBezTo>
                      <a:pt x="161" y="775"/>
                      <a:pt x="161" y="775"/>
                      <a:pt x="161" y="775"/>
                    </a:cubicBezTo>
                    <a:cubicBezTo>
                      <a:pt x="1063" y="775"/>
                      <a:pt x="1063" y="775"/>
                      <a:pt x="1063" y="775"/>
                    </a:cubicBezTo>
                    <a:lnTo>
                      <a:pt x="1063" y="323"/>
                    </a:lnTo>
                    <a:close/>
                    <a:moveTo>
                      <a:pt x="773" y="581"/>
                    </a:moveTo>
                    <a:cubicBezTo>
                      <a:pt x="773" y="590"/>
                      <a:pt x="769" y="598"/>
                      <a:pt x="763" y="604"/>
                    </a:cubicBezTo>
                    <a:cubicBezTo>
                      <a:pt x="757" y="611"/>
                      <a:pt x="749" y="614"/>
                      <a:pt x="740" y="614"/>
                    </a:cubicBezTo>
                    <a:cubicBezTo>
                      <a:pt x="484" y="614"/>
                      <a:pt x="484" y="614"/>
                      <a:pt x="484" y="614"/>
                    </a:cubicBezTo>
                    <a:cubicBezTo>
                      <a:pt x="475" y="614"/>
                      <a:pt x="467" y="611"/>
                      <a:pt x="461" y="604"/>
                    </a:cubicBezTo>
                    <a:cubicBezTo>
                      <a:pt x="455" y="598"/>
                      <a:pt x="451" y="590"/>
                      <a:pt x="451" y="581"/>
                    </a:cubicBezTo>
                    <a:cubicBezTo>
                      <a:pt x="451" y="451"/>
                      <a:pt x="451" y="451"/>
                      <a:pt x="451" y="451"/>
                    </a:cubicBezTo>
                    <a:cubicBezTo>
                      <a:pt x="451" y="442"/>
                      <a:pt x="455" y="435"/>
                      <a:pt x="461" y="428"/>
                    </a:cubicBezTo>
                    <a:cubicBezTo>
                      <a:pt x="467" y="422"/>
                      <a:pt x="475" y="419"/>
                      <a:pt x="484" y="419"/>
                    </a:cubicBezTo>
                    <a:cubicBezTo>
                      <a:pt x="740" y="419"/>
                      <a:pt x="740" y="419"/>
                      <a:pt x="740" y="419"/>
                    </a:cubicBezTo>
                    <a:cubicBezTo>
                      <a:pt x="749" y="419"/>
                      <a:pt x="757" y="422"/>
                      <a:pt x="763" y="428"/>
                    </a:cubicBezTo>
                    <a:cubicBezTo>
                      <a:pt x="769" y="435"/>
                      <a:pt x="773" y="442"/>
                      <a:pt x="773" y="451"/>
                    </a:cubicBezTo>
                    <a:lnTo>
                      <a:pt x="773" y="581"/>
                    </a:lnTo>
                    <a:close/>
                    <a:moveTo>
                      <a:pt x="1063" y="1000"/>
                    </a:moveTo>
                    <a:cubicBezTo>
                      <a:pt x="161" y="1000"/>
                      <a:pt x="161" y="1000"/>
                      <a:pt x="161" y="1000"/>
                    </a:cubicBezTo>
                    <a:cubicBezTo>
                      <a:pt x="161" y="1450"/>
                      <a:pt x="161" y="1450"/>
                      <a:pt x="161" y="1450"/>
                    </a:cubicBezTo>
                    <a:cubicBezTo>
                      <a:pt x="1063" y="1450"/>
                      <a:pt x="1063" y="1450"/>
                      <a:pt x="1063" y="1450"/>
                    </a:cubicBezTo>
                    <a:lnTo>
                      <a:pt x="1063" y="1000"/>
                    </a:lnTo>
                    <a:close/>
                    <a:moveTo>
                      <a:pt x="773" y="1257"/>
                    </a:moveTo>
                    <a:cubicBezTo>
                      <a:pt x="773" y="1265"/>
                      <a:pt x="769" y="1273"/>
                      <a:pt x="763" y="1279"/>
                    </a:cubicBezTo>
                    <a:cubicBezTo>
                      <a:pt x="757" y="1286"/>
                      <a:pt x="749" y="1289"/>
                      <a:pt x="740" y="1289"/>
                    </a:cubicBezTo>
                    <a:cubicBezTo>
                      <a:pt x="484" y="1289"/>
                      <a:pt x="484" y="1289"/>
                      <a:pt x="484" y="1289"/>
                    </a:cubicBezTo>
                    <a:cubicBezTo>
                      <a:pt x="475" y="1289"/>
                      <a:pt x="467" y="1286"/>
                      <a:pt x="461" y="1279"/>
                    </a:cubicBezTo>
                    <a:cubicBezTo>
                      <a:pt x="455" y="1273"/>
                      <a:pt x="451" y="1265"/>
                      <a:pt x="451" y="1257"/>
                    </a:cubicBezTo>
                    <a:cubicBezTo>
                      <a:pt x="451" y="1128"/>
                      <a:pt x="451" y="1128"/>
                      <a:pt x="451" y="1128"/>
                    </a:cubicBezTo>
                    <a:cubicBezTo>
                      <a:pt x="451" y="1119"/>
                      <a:pt x="455" y="1112"/>
                      <a:pt x="461" y="1105"/>
                    </a:cubicBezTo>
                    <a:cubicBezTo>
                      <a:pt x="467" y="1099"/>
                      <a:pt x="475" y="1096"/>
                      <a:pt x="484" y="1096"/>
                    </a:cubicBezTo>
                    <a:cubicBezTo>
                      <a:pt x="740" y="1096"/>
                      <a:pt x="740" y="1096"/>
                      <a:pt x="740" y="1096"/>
                    </a:cubicBezTo>
                    <a:cubicBezTo>
                      <a:pt x="749" y="1096"/>
                      <a:pt x="757" y="1099"/>
                      <a:pt x="763" y="1105"/>
                    </a:cubicBezTo>
                    <a:cubicBezTo>
                      <a:pt x="769" y="1112"/>
                      <a:pt x="773" y="1119"/>
                      <a:pt x="773" y="1128"/>
                    </a:cubicBezTo>
                    <a:lnTo>
                      <a:pt x="773" y="1257"/>
                    </a:lnTo>
                    <a:close/>
                    <a:moveTo>
                      <a:pt x="773" y="1257"/>
                    </a:moveTo>
                    <a:cubicBezTo>
                      <a:pt x="773" y="1257"/>
                      <a:pt x="773" y="1257"/>
                      <a:pt x="773" y="1257"/>
                    </a:cubicBezTo>
                  </a:path>
                </a:pathLst>
              </a:custGeom>
              <a:solidFill>
                <a:schemeClr val="bg1"/>
              </a:solidFill>
              <a:ln>
                <a:noFill/>
              </a:ln>
            </p:spPr>
            <p:txBody>
              <a:bodyPr anchor="ctr"/>
              <a:lstStyle/>
              <a:p>
                <a:pPr algn="ctr"/>
                <a:endParaRPr/>
              </a:p>
            </p:txBody>
          </p:sp>
        </p:grpSp>
        <p:grpSp>
          <p:nvGrpSpPr>
            <p:cNvPr id="10" name="Group 40"/>
            <p:cNvGrpSpPr/>
            <p:nvPr/>
          </p:nvGrpSpPr>
          <p:grpSpPr>
            <a:xfrm>
              <a:off x="2492631" y="3133879"/>
              <a:ext cx="1206795" cy="1206795"/>
              <a:chOff x="2492631" y="3133879"/>
              <a:chExt cx="1206795" cy="1206795"/>
            </a:xfrm>
          </p:grpSpPr>
          <p:sp>
            <p:nvSpPr>
              <p:cNvPr id="31" name="is1ide-Oval 11"/>
              <p:cNvSpPr/>
              <p:nvPr/>
            </p:nvSpPr>
            <p:spPr>
              <a:xfrm>
                <a:off x="2492631" y="3133879"/>
                <a:ext cx="1206795" cy="1206795"/>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is1ide-Oval 12"/>
              <p:cNvSpPr/>
              <p:nvPr/>
            </p:nvSpPr>
            <p:spPr>
              <a:xfrm>
                <a:off x="2594479" y="3235727"/>
                <a:ext cx="1003098" cy="1003098"/>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is1ide-Oval 13"/>
              <p:cNvSpPr/>
              <p:nvPr/>
            </p:nvSpPr>
            <p:spPr>
              <a:xfrm>
                <a:off x="2711523" y="3352771"/>
                <a:ext cx="769009" cy="7690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is1ide-Freeform: Shape 37"/>
              <p:cNvSpPr>
                <a:spLocks noChangeAspect="1"/>
              </p:cNvSpPr>
              <p:nvPr/>
            </p:nvSpPr>
            <p:spPr bwMode="auto">
              <a:xfrm>
                <a:off x="2905500" y="3547276"/>
                <a:ext cx="381053" cy="379997"/>
              </a:xfrm>
              <a:custGeom>
                <a:avLst/>
                <a:gdLst>
                  <a:gd name="connsiteX0" fmla="*/ 84666 w 508000"/>
                  <a:gd name="connsiteY0" fmla="*/ 303955 h 506592"/>
                  <a:gd name="connsiteX1" fmla="*/ 233680 w 508000"/>
                  <a:gd name="connsiteY1" fmla="*/ 428915 h 506592"/>
                  <a:gd name="connsiteX2" fmla="*/ 233680 w 508000"/>
                  <a:gd name="connsiteY2" fmla="*/ 408651 h 506592"/>
                  <a:gd name="connsiteX3" fmla="*/ 254000 w 508000"/>
                  <a:gd name="connsiteY3" fmla="*/ 391765 h 506592"/>
                  <a:gd name="connsiteX4" fmla="*/ 274320 w 508000"/>
                  <a:gd name="connsiteY4" fmla="*/ 408651 h 506592"/>
                  <a:gd name="connsiteX5" fmla="*/ 274320 w 508000"/>
                  <a:gd name="connsiteY5" fmla="*/ 428915 h 506592"/>
                  <a:gd name="connsiteX6" fmla="*/ 423334 w 508000"/>
                  <a:gd name="connsiteY6" fmla="*/ 303955 h 506592"/>
                  <a:gd name="connsiteX7" fmla="*/ 254000 w 508000"/>
                  <a:gd name="connsiteY7" fmla="*/ 371501 h 506592"/>
                  <a:gd name="connsiteX8" fmla="*/ 84666 w 508000"/>
                  <a:gd name="connsiteY8" fmla="*/ 303955 h 506592"/>
                  <a:gd name="connsiteX9" fmla="*/ 362374 w 508000"/>
                  <a:gd name="connsiteY9" fmla="*/ 209392 h 506592"/>
                  <a:gd name="connsiteX10" fmla="*/ 372534 w 508000"/>
                  <a:gd name="connsiteY10" fmla="*/ 253296 h 506592"/>
                  <a:gd name="connsiteX11" fmla="*/ 362374 w 508000"/>
                  <a:gd name="connsiteY11" fmla="*/ 297201 h 506592"/>
                  <a:gd name="connsiteX12" fmla="*/ 423334 w 508000"/>
                  <a:gd name="connsiteY12" fmla="*/ 253296 h 506592"/>
                  <a:gd name="connsiteX13" fmla="*/ 362374 w 508000"/>
                  <a:gd name="connsiteY13" fmla="*/ 209392 h 506592"/>
                  <a:gd name="connsiteX14" fmla="*/ 145626 w 508000"/>
                  <a:gd name="connsiteY14" fmla="*/ 209392 h 506592"/>
                  <a:gd name="connsiteX15" fmla="*/ 88053 w 508000"/>
                  <a:gd name="connsiteY15" fmla="*/ 253296 h 506592"/>
                  <a:gd name="connsiteX16" fmla="*/ 145626 w 508000"/>
                  <a:gd name="connsiteY16" fmla="*/ 297201 h 506592"/>
                  <a:gd name="connsiteX17" fmla="*/ 138853 w 508000"/>
                  <a:gd name="connsiteY17" fmla="*/ 253296 h 506592"/>
                  <a:gd name="connsiteX18" fmla="*/ 145626 w 508000"/>
                  <a:gd name="connsiteY18" fmla="*/ 209392 h 506592"/>
                  <a:gd name="connsiteX19" fmla="*/ 254413 w 508000"/>
                  <a:gd name="connsiteY19" fmla="*/ 205451 h 506592"/>
                  <a:gd name="connsiteX20" fmla="*/ 305363 w 508000"/>
                  <a:gd name="connsiteY20" fmla="*/ 253005 h 506592"/>
                  <a:gd name="connsiteX21" fmla="*/ 254413 w 508000"/>
                  <a:gd name="connsiteY21" fmla="*/ 303955 h 506592"/>
                  <a:gd name="connsiteX22" fmla="*/ 206859 w 508000"/>
                  <a:gd name="connsiteY22" fmla="*/ 253005 h 506592"/>
                  <a:gd name="connsiteX23" fmla="*/ 254413 w 508000"/>
                  <a:gd name="connsiteY23" fmla="*/ 205451 h 506592"/>
                  <a:gd name="connsiteX24" fmla="*/ 254000 w 508000"/>
                  <a:gd name="connsiteY24" fmla="*/ 175618 h 506592"/>
                  <a:gd name="connsiteX25" fmla="*/ 176106 w 508000"/>
                  <a:gd name="connsiteY25" fmla="*/ 253296 h 506592"/>
                  <a:gd name="connsiteX26" fmla="*/ 254000 w 508000"/>
                  <a:gd name="connsiteY26" fmla="*/ 330974 h 506592"/>
                  <a:gd name="connsiteX27" fmla="*/ 331894 w 508000"/>
                  <a:gd name="connsiteY27" fmla="*/ 253296 h 506592"/>
                  <a:gd name="connsiteX28" fmla="*/ 254000 w 508000"/>
                  <a:gd name="connsiteY28" fmla="*/ 175618 h 506592"/>
                  <a:gd name="connsiteX29" fmla="*/ 233680 w 508000"/>
                  <a:gd name="connsiteY29" fmla="*/ 77677 h 506592"/>
                  <a:gd name="connsiteX30" fmla="*/ 84666 w 508000"/>
                  <a:gd name="connsiteY30" fmla="*/ 202637 h 506592"/>
                  <a:gd name="connsiteX31" fmla="*/ 254000 w 508000"/>
                  <a:gd name="connsiteY31" fmla="*/ 138468 h 506592"/>
                  <a:gd name="connsiteX32" fmla="*/ 423334 w 508000"/>
                  <a:gd name="connsiteY32" fmla="*/ 202637 h 506592"/>
                  <a:gd name="connsiteX33" fmla="*/ 274320 w 508000"/>
                  <a:gd name="connsiteY33" fmla="*/ 77677 h 506592"/>
                  <a:gd name="connsiteX34" fmla="*/ 274320 w 508000"/>
                  <a:gd name="connsiteY34" fmla="*/ 97941 h 506592"/>
                  <a:gd name="connsiteX35" fmla="*/ 254000 w 508000"/>
                  <a:gd name="connsiteY35" fmla="*/ 118205 h 506592"/>
                  <a:gd name="connsiteX36" fmla="*/ 233680 w 508000"/>
                  <a:gd name="connsiteY36" fmla="*/ 97941 h 506592"/>
                  <a:gd name="connsiteX37" fmla="*/ 233680 w 508000"/>
                  <a:gd name="connsiteY37" fmla="*/ 77677 h 506592"/>
                  <a:gd name="connsiteX38" fmla="*/ 254000 w 508000"/>
                  <a:gd name="connsiteY38" fmla="*/ 0 h 506592"/>
                  <a:gd name="connsiteX39" fmla="*/ 274320 w 508000"/>
                  <a:gd name="connsiteY39" fmla="*/ 20264 h 506592"/>
                  <a:gd name="connsiteX40" fmla="*/ 274320 w 508000"/>
                  <a:gd name="connsiteY40" fmla="*/ 40527 h 506592"/>
                  <a:gd name="connsiteX41" fmla="*/ 470747 w 508000"/>
                  <a:gd name="connsiteY41" fmla="*/ 233033 h 506592"/>
                  <a:gd name="connsiteX42" fmla="*/ 491067 w 508000"/>
                  <a:gd name="connsiteY42" fmla="*/ 233033 h 506592"/>
                  <a:gd name="connsiteX43" fmla="*/ 508000 w 508000"/>
                  <a:gd name="connsiteY43" fmla="*/ 253296 h 506592"/>
                  <a:gd name="connsiteX44" fmla="*/ 491067 w 508000"/>
                  <a:gd name="connsiteY44" fmla="*/ 273560 h 506592"/>
                  <a:gd name="connsiteX45" fmla="*/ 470747 w 508000"/>
                  <a:gd name="connsiteY45" fmla="*/ 273560 h 506592"/>
                  <a:gd name="connsiteX46" fmla="*/ 274320 w 508000"/>
                  <a:gd name="connsiteY46" fmla="*/ 469442 h 506592"/>
                  <a:gd name="connsiteX47" fmla="*/ 274320 w 508000"/>
                  <a:gd name="connsiteY47" fmla="*/ 489706 h 506592"/>
                  <a:gd name="connsiteX48" fmla="*/ 254000 w 508000"/>
                  <a:gd name="connsiteY48" fmla="*/ 506592 h 506592"/>
                  <a:gd name="connsiteX49" fmla="*/ 233680 w 508000"/>
                  <a:gd name="connsiteY49" fmla="*/ 489706 h 506592"/>
                  <a:gd name="connsiteX50" fmla="*/ 233680 w 508000"/>
                  <a:gd name="connsiteY50" fmla="*/ 469442 h 506592"/>
                  <a:gd name="connsiteX51" fmla="*/ 40640 w 508000"/>
                  <a:gd name="connsiteY51" fmla="*/ 273560 h 506592"/>
                  <a:gd name="connsiteX52" fmla="*/ 20320 w 508000"/>
                  <a:gd name="connsiteY52" fmla="*/ 273560 h 506592"/>
                  <a:gd name="connsiteX53" fmla="*/ 0 w 508000"/>
                  <a:gd name="connsiteY53" fmla="*/ 253296 h 506592"/>
                  <a:gd name="connsiteX54" fmla="*/ 20320 w 508000"/>
                  <a:gd name="connsiteY54" fmla="*/ 233033 h 506592"/>
                  <a:gd name="connsiteX55" fmla="*/ 40640 w 508000"/>
                  <a:gd name="connsiteY55" fmla="*/ 233033 h 506592"/>
                  <a:gd name="connsiteX56" fmla="*/ 233680 w 508000"/>
                  <a:gd name="connsiteY56" fmla="*/ 40527 h 506592"/>
                  <a:gd name="connsiteX57" fmla="*/ 233680 w 508000"/>
                  <a:gd name="connsiteY57" fmla="*/ 20264 h 506592"/>
                  <a:gd name="connsiteX58" fmla="*/ 254000 w 508000"/>
                  <a:gd name="connsiteY58" fmla="*/ 0 h 506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000" h="506592">
                    <a:moveTo>
                      <a:pt x="84666" y="303955"/>
                    </a:moveTo>
                    <a:cubicBezTo>
                      <a:pt x="104986" y="371501"/>
                      <a:pt x="165946" y="422160"/>
                      <a:pt x="233680" y="428915"/>
                    </a:cubicBezTo>
                    <a:cubicBezTo>
                      <a:pt x="233680" y="428915"/>
                      <a:pt x="233680" y="428915"/>
                      <a:pt x="233680" y="408651"/>
                    </a:cubicBezTo>
                    <a:cubicBezTo>
                      <a:pt x="233680" y="398519"/>
                      <a:pt x="243840" y="391765"/>
                      <a:pt x="254000" y="391765"/>
                    </a:cubicBezTo>
                    <a:cubicBezTo>
                      <a:pt x="264160" y="391765"/>
                      <a:pt x="274320" y="398519"/>
                      <a:pt x="274320" y="408651"/>
                    </a:cubicBezTo>
                    <a:cubicBezTo>
                      <a:pt x="274320" y="408651"/>
                      <a:pt x="274320" y="408651"/>
                      <a:pt x="274320" y="428915"/>
                    </a:cubicBezTo>
                    <a:cubicBezTo>
                      <a:pt x="345440" y="422160"/>
                      <a:pt x="403014" y="371501"/>
                      <a:pt x="423334" y="303955"/>
                    </a:cubicBezTo>
                    <a:cubicBezTo>
                      <a:pt x="386080" y="334351"/>
                      <a:pt x="325120" y="371501"/>
                      <a:pt x="254000" y="371501"/>
                    </a:cubicBezTo>
                    <a:cubicBezTo>
                      <a:pt x="186266" y="371501"/>
                      <a:pt x="125306" y="334351"/>
                      <a:pt x="84666" y="303955"/>
                    </a:cubicBezTo>
                    <a:close/>
                    <a:moveTo>
                      <a:pt x="362374" y="209392"/>
                    </a:moveTo>
                    <a:cubicBezTo>
                      <a:pt x="369147" y="222901"/>
                      <a:pt x="372534" y="239787"/>
                      <a:pt x="372534" y="253296"/>
                    </a:cubicBezTo>
                    <a:cubicBezTo>
                      <a:pt x="372534" y="270183"/>
                      <a:pt x="369147" y="283692"/>
                      <a:pt x="362374" y="297201"/>
                    </a:cubicBezTo>
                    <a:cubicBezTo>
                      <a:pt x="389467" y="283692"/>
                      <a:pt x="409787" y="266805"/>
                      <a:pt x="423334" y="253296"/>
                    </a:cubicBezTo>
                    <a:cubicBezTo>
                      <a:pt x="409787" y="243164"/>
                      <a:pt x="389467" y="226278"/>
                      <a:pt x="362374" y="209392"/>
                    </a:cubicBezTo>
                    <a:close/>
                    <a:moveTo>
                      <a:pt x="145626" y="209392"/>
                    </a:moveTo>
                    <a:cubicBezTo>
                      <a:pt x="118533" y="226278"/>
                      <a:pt x="98213" y="243164"/>
                      <a:pt x="88053" y="253296"/>
                    </a:cubicBezTo>
                    <a:cubicBezTo>
                      <a:pt x="98213" y="266805"/>
                      <a:pt x="118533" y="283692"/>
                      <a:pt x="145626" y="297201"/>
                    </a:cubicBezTo>
                    <a:cubicBezTo>
                      <a:pt x="138853" y="283692"/>
                      <a:pt x="138853" y="270183"/>
                      <a:pt x="138853" y="253296"/>
                    </a:cubicBezTo>
                    <a:cubicBezTo>
                      <a:pt x="138853" y="239787"/>
                      <a:pt x="138853" y="222901"/>
                      <a:pt x="145626" y="209392"/>
                    </a:cubicBezTo>
                    <a:close/>
                    <a:moveTo>
                      <a:pt x="254413" y="205451"/>
                    </a:moveTo>
                    <a:cubicBezTo>
                      <a:pt x="281586" y="205451"/>
                      <a:pt x="305363" y="225831"/>
                      <a:pt x="305363" y="253005"/>
                    </a:cubicBezTo>
                    <a:cubicBezTo>
                      <a:pt x="305363" y="280178"/>
                      <a:pt x="281586" y="303955"/>
                      <a:pt x="254413" y="303955"/>
                    </a:cubicBezTo>
                    <a:cubicBezTo>
                      <a:pt x="227239" y="303955"/>
                      <a:pt x="206859" y="280178"/>
                      <a:pt x="206859" y="253005"/>
                    </a:cubicBezTo>
                    <a:cubicBezTo>
                      <a:pt x="206859" y="225831"/>
                      <a:pt x="227239" y="205451"/>
                      <a:pt x="254413" y="205451"/>
                    </a:cubicBezTo>
                    <a:close/>
                    <a:moveTo>
                      <a:pt x="254000" y="175618"/>
                    </a:moveTo>
                    <a:cubicBezTo>
                      <a:pt x="209974" y="175618"/>
                      <a:pt x="176106" y="209392"/>
                      <a:pt x="176106" y="253296"/>
                    </a:cubicBezTo>
                    <a:cubicBezTo>
                      <a:pt x="176106" y="297201"/>
                      <a:pt x="209974" y="330974"/>
                      <a:pt x="254000" y="330974"/>
                    </a:cubicBezTo>
                    <a:cubicBezTo>
                      <a:pt x="298027" y="330974"/>
                      <a:pt x="331894" y="297201"/>
                      <a:pt x="331894" y="253296"/>
                    </a:cubicBezTo>
                    <a:cubicBezTo>
                      <a:pt x="331894" y="209392"/>
                      <a:pt x="298027" y="175618"/>
                      <a:pt x="254000" y="175618"/>
                    </a:cubicBezTo>
                    <a:close/>
                    <a:moveTo>
                      <a:pt x="233680" y="77677"/>
                    </a:moveTo>
                    <a:cubicBezTo>
                      <a:pt x="165946" y="87809"/>
                      <a:pt x="104986" y="138468"/>
                      <a:pt x="84666" y="202637"/>
                    </a:cubicBezTo>
                    <a:cubicBezTo>
                      <a:pt x="125306" y="172241"/>
                      <a:pt x="186266" y="138468"/>
                      <a:pt x="254000" y="138468"/>
                    </a:cubicBezTo>
                    <a:cubicBezTo>
                      <a:pt x="325120" y="138468"/>
                      <a:pt x="386080" y="172241"/>
                      <a:pt x="423334" y="202637"/>
                    </a:cubicBezTo>
                    <a:cubicBezTo>
                      <a:pt x="403014" y="138468"/>
                      <a:pt x="345440" y="87809"/>
                      <a:pt x="274320" y="77677"/>
                    </a:cubicBezTo>
                    <a:cubicBezTo>
                      <a:pt x="274320" y="77677"/>
                      <a:pt x="274320" y="77677"/>
                      <a:pt x="274320" y="97941"/>
                    </a:cubicBezTo>
                    <a:cubicBezTo>
                      <a:pt x="274320" y="108073"/>
                      <a:pt x="264160" y="118205"/>
                      <a:pt x="254000" y="118205"/>
                    </a:cubicBezTo>
                    <a:cubicBezTo>
                      <a:pt x="243840" y="118205"/>
                      <a:pt x="233680" y="108073"/>
                      <a:pt x="233680" y="97941"/>
                    </a:cubicBezTo>
                    <a:cubicBezTo>
                      <a:pt x="233680" y="97941"/>
                      <a:pt x="233680" y="97941"/>
                      <a:pt x="233680" y="77677"/>
                    </a:cubicBezTo>
                    <a:close/>
                    <a:moveTo>
                      <a:pt x="254000" y="0"/>
                    </a:moveTo>
                    <a:cubicBezTo>
                      <a:pt x="264160" y="0"/>
                      <a:pt x="274320" y="10132"/>
                      <a:pt x="274320" y="20264"/>
                    </a:cubicBezTo>
                    <a:cubicBezTo>
                      <a:pt x="274320" y="20264"/>
                      <a:pt x="274320" y="20264"/>
                      <a:pt x="274320" y="40527"/>
                    </a:cubicBezTo>
                    <a:cubicBezTo>
                      <a:pt x="375920" y="50659"/>
                      <a:pt x="460587" y="131714"/>
                      <a:pt x="470747" y="233033"/>
                    </a:cubicBezTo>
                    <a:cubicBezTo>
                      <a:pt x="470747" y="233033"/>
                      <a:pt x="470747" y="233033"/>
                      <a:pt x="491067" y="233033"/>
                    </a:cubicBezTo>
                    <a:cubicBezTo>
                      <a:pt x="501227" y="233033"/>
                      <a:pt x="508000" y="243164"/>
                      <a:pt x="508000" y="253296"/>
                    </a:cubicBezTo>
                    <a:cubicBezTo>
                      <a:pt x="508000" y="263428"/>
                      <a:pt x="501227" y="273560"/>
                      <a:pt x="491067" y="273560"/>
                    </a:cubicBezTo>
                    <a:cubicBezTo>
                      <a:pt x="491067" y="273560"/>
                      <a:pt x="491067" y="273560"/>
                      <a:pt x="470747" y="273560"/>
                    </a:cubicBezTo>
                    <a:cubicBezTo>
                      <a:pt x="460587" y="374878"/>
                      <a:pt x="375920" y="459310"/>
                      <a:pt x="274320" y="469442"/>
                    </a:cubicBezTo>
                    <a:cubicBezTo>
                      <a:pt x="274320" y="469442"/>
                      <a:pt x="274320" y="469442"/>
                      <a:pt x="274320" y="489706"/>
                    </a:cubicBezTo>
                    <a:cubicBezTo>
                      <a:pt x="274320" y="499838"/>
                      <a:pt x="264160" y="506592"/>
                      <a:pt x="254000" y="506592"/>
                    </a:cubicBezTo>
                    <a:cubicBezTo>
                      <a:pt x="243840" y="506592"/>
                      <a:pt x="233680" y="499838"/>
                      <a:pt x="233680" y="489706"/>
                    </a:cubicBezTo>
                    <a:cubicBezTo>
                      <a:pt x="233680" y="489706"/>
                      <a:pt x="233680" y="489706"/>
                      <a:pt x="233680" y="469442"/>
                    </a:cubicBezTo>
                    <a:cubicBezTo>
                      <a:pt x="132080" y="459310"/>
                      <a:pt x="50800" y="374878"/>
                      <a:pt x="40640" y="273560"/>
                    </a:cubicBezTo>
                    <a:cubicBezTo>
                      <a:pt x="40640" y="273560"/>
                      <a:pt x="40640" y="273560"/>
                      <a:pt x="20320" y="273560"/>
                    </a:cubicBezTo>
                    <a:cubicBezTo>
                      <a:pt x="10160" y="273560"/>
                      <a:pt x="0" y="263428"/>
                      <a:pt x="0" y="253296"/>
                    </a:cubicBezTo>
                    <a:cubicBezTo>
                      <a:pt x="0" y="243164"/>
                      <a:pt x="10160" y="233033"/>
                      <a:pt x="20320" y="233033"/>
                    </a:cubicBezTo>
                    <a:cubicBezTo>
                      <a:pt x="20320" y="233033"/>
                      <a:pt x="20320" y="233033"/>
                      <a:pt x="40640" y="233033"/>
                    </a:cubicBezTo>
                    <a:cubicBezTo>
                      <a:pt x="50800" y="131714"/>
                      <a:pt x="132080" y="50659"/>
                      <a:pt x="233680" y="40527"/>
                    </a:cubicBezTo>
                    <a:cubicBezTo>
                      <a:pt x="233680" y="40527"/>
                      <a:pt x="233680" y="40527"/>
                      <a:pt x="233680" y="20264"/>
                    </a:cubicBezTo>
                    <a:cubicBezTo>
                      <a:pt x="233680" y="10132"/>
                      <a:pt x="243840" y="0"/>
                      <a:pt x="254000" y="0"/>
                    </a:cubicBezTo>
                    <a:close/>
                  </a:path>
                </a:pathLst>
              </a:custGeom>
              <a:solidFill>
                <a:schemeClr val="bg1"/>
              </a:solidFill>
              <a:ln>
                <a:noFill/>
              </a:ln>
            </p:spPr>
            <p:txBody>
              <a:bodyPr anchor="ctr"/>
              <a:lstStyle/>
              <a:p>
                <a:pPr algn="ctr"/>
                <a:endParaRPr/>
              </a:p>
            </p:txBody>
          </p:sp>
        </p:grpSp>
        <p:grpSp>
          <p:nvGrpSpPr>
            <p:cNvPr id="11" name="Group 39"/>
            <p:cNvGrpSpPr/>
            <p:nvPr/>
          </p:nvGrpSpPr>
          <p:grpSpPr>
            <a:xfrm>
              <a:off x="991741" y="1403868"/>
              <a:ext cx="1206795" cy="1206795"/>
              <a:chOff x="991741" y="1403868"/>
              <a:chExt cx="1206795" cy="1206795"/>
            </a:xfrm>
          </p:grpSpPr>
          <p:sp>
            <p:nvSpPr>
              <p:cNvPr id="27" name="is1ide-Oval 6"/>
              <p:cNvSpPr/>
              <p:nvPr/>
            </p:nvSpPr>
            <p:spPr>
              <a:xfrm>
                <a:off x="991741" y="1403868"/>
                <a:ext cx="1206795" cy="1206795"/>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is1ide-Oval 7"/>
              <p:cNvSpPr/>
              <p:nvPr/>
            </p:nvSpPr>
            <p:spPr>
              <a:xfrm>
                <a:off x="1093589" y="1505716"/>
                <a:ext cx="1003098" cy="1003098"/>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is1ide-Oval 8"/>
              <p:cNvSpPr/>
              <p:nvPr/>
            </p:nvSpPr>
            <p:spPr>
              <a:xfrm>
                <a:off x="1210633" y="1622760"/>
                <a:ext cx="769009" cy="7690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is1ide-Freeform: Shape 38"/>
              <p:cNvSpPr>
                <a:spLocks noChangeAspect="1"/>
              </p:cNvSpPr>
              <p:nvPr/>
            </p:nvSpPr>
            <p:spPr bwMode="auto">
              <a:xfrm>
                <a:off x="1404688" y="1816737"/>
                <a:ext cx="380897" cy="381053"/>
              </a:xfrm>
              <a:custGeom>
                <a:avLst/>
                <a:gdLst>
                  <a:gd name="connsiteX0" fmla="*/ 185778 w 502142"/>
                  <a:gd name="connsiteY0" fmla="*/ 245107 h 502347"/>
                  <a:gd name="connsiteX1" fmla="*/ 181850 w 502142"/>
                  <a:gd name="connsiteY1" fmla="*/ 247726 h 502347"/>
                  <a:gd name="connsiteX2" fmla="*/ 196252 w 502142"/>
                  <a:gd name="connsiteY2" fmla="*/ 262134 h 502347"/>
                  <a:gd name="connsiteX3" fmla="*/ 198871 w 502142"/>
                  <a:gd name="connsiteY3" fmla="*/ 259515 h 502347"/>
                  <a:gd name="connsiteX4" fmla="*/ 198871 w 502142"/>
                  <a:gd name="connsiteY4" fmla="*/ 258205 h 502347"/>
                  <a:gd name="connsiteX5" fmla="*/ 197562 w 502142"/>
                  <a:gd name="connsiteY5" fmla="*/ 256895 h 502347"/>
                  <a:gd name="connsiteX6" fmla="*/ 196252 w 502142"/>
                  <a:gd name="connsiteY6" fmla="*/ 255585 h 502347"/>
                  <a:gd name="connsiteX7" fmla="*/ 187087 w 502142"/>
                  <a:gd name="connsiteY7" fmla="*/ 245107 h 502347"/>
                  <a:gd name="connsiteX8" fmla="*/ 185778 w 502142"/>
                  <a:gd name="connsiteY8" fmla="*/ 245107 h 502347"/>
                  <a:gd name="connsiteX9" fmla="*/ 300657 w 502142"/>
                  <a:gd name="connsiteY9" fmla="*/ 124890 h 502347"/>
                  <a:gd name="connsiteX10" fmla="*/ 333369 w 502142"/>
                  <a:gd name="connsiteY10" fmla="*/ 157500 h 502347"/>
                  <a:gd name="connsiteX11" fmla="*/ 300657 w 502142"/>
                  <a:gd name="connsiteY11" fmla="*/ 191414 h 502347"/>
                  <a:gd name="connsiteX12" fmla="*/ 267945 w 502142"/>
                  <a:gd name="connsiteY12" fmla="*/ 157500 h 502347"/>
                  <a:gd name="connsiteX13" fmla="*/ 300657 w 502142"/>
                  <a:gd name="connsiteY13" fmla="*/ 124890 h 502347"/>
                  <a:gd name="connsiteX14" fmla="*/ 251242 w 502142"/>
                  <a:gd name="connsiteY14" fmla="*/ 83999 h 502347"/>
                  <a:gd name="connsiteX15" fmla="*/ 180541 w 502142"/>
                  <a:gd name="connsiteY15" fmla="*/ 99717 h 502347"/>
                  <a:gd name="connsiteX16" fmla="*/ 99366 w 502142"/>
                  <a:gd name="connsiteY16" fmla="*/ 321076 h 502347"/>
                  <a:gd name="connsiteX17" fmla="*/ 251242 w 502142"/>
                  <a:gd name="connsiteY17" fmla="*/ 419313 h 502347"/>
                  <a:gd name="connsiteX18" fmla="*/ 268263 w 502142"/>
                  <a:gd name="connsiteY18" fmla="*/ 418003 h 502347"/>
                  <a:gd name="connsiteX19" fmla="*/ 264335 w 502142"/>
                  <a:gd name="connsiteY19" fmla="*/ 418003 h 502347"/>
                  <a:gd name="connsiteX20" fmla="*/ 253861 w 502142"/>
                  <a:gd name="connsiteY20" fmla="*/ 399665 h 502347"/>
                  <a:gd name="connsiteX21" fmla="*/ 270881 w 502142"/>
                  <a:gd name="connsiteY21" fmla="*/ 336794 h 502347"/>
                  <a:gd name="connsiteX22" fmla="*/ 251242 w 502142"/>
                  <a:gd name="connsiteY22" fmla="*/ 307978 h 502347"/>
                  <a:gd name="connsiteX23" fmla="*/ 247314 w 502142"/>
                  <a:gd name="connsiteY23" fmla="*/ 306668 h 502347"/>
                  <a:gd name="connsiteX24" fmla="*/ 236840 w 502142"/>
                  <a:gd name="connsiteY24" fmla="*/ 335484 h 502347"/>
                  <a:gd name="connsiteX25" fmla="*/ 222438 w 502142"/>
                  <a:gd name="connsiteY25" fmla="*/ 345963 h 502347"/>
                  <a:gd name="connsiteX26" fmla="*/ 173995 w 502142"/>
                  <a:gd name="connsiteY26" fmla="*/ 348582 h 502347"/>
                  <a:gd name="connsiteX27" fmla="*/ 158283 w 502142"/>
                  <a:gd name="connsiteY27" fmla="*/ 334174 h 502347"/>
                  <a:gd name="connsiteX28" fmla="*/ 172685 w 502142"/>
                  <a:gd name="connsiteY28" fmla="*/ 318457 h 502347"/>
                  <a:gd name="connsiteX29" fmla="*/ 211964 w 502142"/>
                  <a:gd name="connsiteY29" fmla="*/ 315837 h 502347"/>
                  <a:gd name="connsiteX30" fmla="*/ 223747 w 502142"/>
                  <a:gd name="connsiteY30" fmla="*/ 283092 h 502347"/>
                  <a:gd name="connsiteX31" fmla="*/ 225056 w 502142"/>
                  <a:gd name="connsiteY31" fmla="*/ 272613 h 502347"/>
                  <a:gd name="connsiteX32" fmla="*/ 242077 w 502142"/>
                  <a:gd name="connsiteY32" fmla="*/ 217601 h 502347"/>
                  <a:gd name="connsiteX33" fmla="*/ 234221 w 502142"/>
                  <a:gd name="connsiteY33" fmla="*/ 221530 h 502347"/>
                  <a:gd name="connsiteX34" fmla="*/ 211964 w 502142"/>
                  <a:gd name="connsiteY34" fmla="*/ 247726 h 502347"/>
                  <a:gd name="connsiteX35" fmla="*/ 201489 w 502142"/>
                  <a:gd name="connsiteY35" fmla="*/ 256895 h 502347"/>
                  <a:gd name="connsiteX36" fmla="*/ 201489 w 502142"/>
                  <a:gd name="connsiteY36" fmla="*/ 262134 h 502347"/>
                  <a:gd name="connsiteX37" fmla="*/ 197562 w 502142"/>
                  <a:gd name="connsiteY37" fmla="*/ 264754 h 502347"/>
                  <a:gd name="connsiteX38" fmla="*/ 211964 w 502142"/>
                  <a:gd name="connsiteY38" fmla="*/ 279162 h 502347"/>
                  <a:gd name="connsiteX39" fmla="*/ 175304 w 502142"/>
                  <a:gd name="connsiteY39" fmla="*/ 311908 h 502347"/>
                  <a:gd name="connsiteX40" fmla="*/ 130788 w 502142"/>
                  <a:gd name="connsiteY40" fmla="*/ 264754 h 502347"/>
                  <a:gd name="connsiteX41" fmla="*/ 166139 w 502142"/>
                  <a:gd name="connsiteY41" fmla="*/ 230699 h 502347"/>
                  <a:gd name="connsiteX42" fmla="*/ 179232 w 502142"/>
                  <a:gd name="connsiteY42" fmla="*/ 245107 h 502347"/>
                  <a:gd name="connsiteX43" fmla="*/ 183159 w 502142"/>
                  <a:gd name="connsiteY43" fmla="*/ 242487 h 502347"/>
                  <a:gd name="connsiteX44" fmla="*/ 187087 w 502142"/>
                  <a:gd name="connsiteY44" fmla="*/ 241177 h 502347"/>
                  <a:gd name="connsiteX45" fmla="*/ 187087 w 502142"/>
                  <a:gd name="connsiteY45" fmla="*/ 239867 h 502347"/>
                  <a:gd name="connsiteX46" fmla="*/ 222438 w 502142"/>
                  <a:gd name="connsiteY46" fmla="*/ 199263 h 502347"/>
                  <a:gd name="connsiteX47" fmla="*/ 270881 w 502142"/>
                  <a:gd name="connsiteY47" fmla="*/ 186165 h 502347"/>
                  <a:gd name="connsiteX48" fmla="*/ 276118 w 502142"/>
                  <a:gd name="connsiteY48" fmla="*/ 186165 h 502347"/>
                  <a:gd name="connsiteX49" fmla="*/ 283974 w 502142"/>
                  <a:gd name="connsiteY49" fmla="*/ 187475 h 502347"/>
                  <a:gd name="connsiteX50" fmla="*/ 286592 w 502142"/>
                  <a:gd name="connsiteY50" fmla="*/ 188785 h 502347"/>
                  <a:gd name="connsiteX51" fmla="*/ 291830 w 502142"/>
                  <a:gd name="connsiteY51" fmla="*/ 191404 h 502347"/>
                  <a:gd name="connsiteX52" fmla="*/ 304922 w 502142"/>
                  <a:gd name="connsiteY52" fmla="*/ 208432 h 502347"/>
                  <a:gd name="connsiteX53" fmla="*/ 304922 w 502142"/>
                  <a:gd name="connsiteY53" fmla="*/ 209742 h 502347"/>
                  <a:gd name="connsiteX54" fmla="*/ 321943 w 502142"/>
                  <a:gd name="connsiteY54" fmla="*/ 222840 h 502347"/>
                  <a:gd name="connsiteX55" fmla="*/ 350747 w 502142"/>
                  <a:gd name="connsiteY55" fmla="*/ 218910 h 502347"/>
                  <a:gd name="connsiteX56" fmla="*/ 367768 w 502142"/>
                  <a:gd name="connsiteY56" fmla="*/ 220220 h 502347"/>
                  <a:gd name="connsiteX57" fmla="*/ 366458 w 502142"/>
                  <a:gd name="connsiteY57" fmla="*/ 238558 h 502347"/>
                  <a:gd name="connsiteX58" fmla="*/ 332417 w 502142"/>
                  <a:gd name="connsiteY58" fmla="*/ 250346 h 502347"/>
                  <a:gd name="connsiteX59" fmla="*/ 315397 w 502142"/>
                  <a:gd name="connsiteY59" fmla="*/ 247726 h 502347"/>
                  <a:gd name="connsiteX60" fmla="*/ 298376 w 502142"/>
                  <a:gd name="connsiteY60" fmla="*/ 239867 h 502347"/>
                  <a:gd name="connsiteX61" fmla="*/ 282665 w 502142"/>
                  <a:gd name="connsiteY61" fmla="*/ 290950 h 502347"/>
                  <a:gd name="connsiteX62" fmla="*/ 280046 w 502142"/>
                  <a:gd name="connsiteY62" fmla="*/ 296190 h 502347"/>
                  <a:gd name="connsiteX63" fmla="*/ 299685 w 502142"/>
                  <a:gd name="connsiteY63" fmla="*/ 325006 h 502347"/>
                  <a:gd name="connsiteX64" fmla="*/ 302304 w 502142"/>
                  <a:gd name="connsiteY64" fmla="*/ 336794 h 502347"/>
                  <a:gd name="connsiteX65" fmla="*/ 282665 w 502142"/>
                  <a:gd name="connsiteY65" fmla="*/ 407524 h 502347"/>
                  <a:gd name="connsiteX66" fmla="*/ 272190 w 502142"/>
                  <a:gd name="connsiteY66" fmla="*/ 418003 h 502347"/>
                  <a:gd name="connsiteX67" fmla="*/ 320634 w 502142"/>
                  <a:gd name="connsiteY67" fmla="*/ 403595 h 502347"/>
                  <a:gd name="connsiteX68" fmla="*/ 403118 w 502142"/>
                  <a:gd name="connsiteY68" fmla="*/ 180926 h 502347"/>
                  <a:gd name="connsiteX69" fmla="*/ 251242 w 502142"/>
                  <a:gd name="connsiteY69" fmla="*/ 83999 h 502347"/>
                  <a:gd name="connsiteX70" fmla="*/ 324562 w 502142"/>
                  <a:gd name="connsiteY70" fmla="*/ 1480 h 502347"/>
                  <a:gd name="connsiteX71" fmla="*/ 357294 w 502142"/>
                  <a:gd name="connsiteY71" fmla="*/ 14579 h 502347"/>
                  <a:gd name="connsiteX72" fmla="*/ 376933 w 502142"/>
                  <a:gd name="connsiteY72" fmla="*/ 56493 h 502347"/>
                  <a:gd name="connsiteX73" fmla="*/ 366458 w 502142"/>
                  <a:gd name="connsiteY73" fmla="*/ 82689 h 502347"/>
                  <a:gd name="connsiteX74" fmla="*/ 410974 w 502142"/>
                  <a:gd name="connsiteY74" fmla="*/ 123294 h 502347"/>
                  <a:gd name="connsiteX75" fmla="*/ 435850 w 502142"/>
                  <a:gd name="connsiteY75" fmla="*/ 110195 h 502347"/>
                  <a:gd name="connsiteX76" fmla="*/ 479056 w 502142"/>
                  <a:gd name="connsiteY76" fmla="*/ 127223 h 502347"/>
                  <a:gd name="connsiteX77" fmla="*/ 493458 w 502142"/>
                  <a:gd name="connsiteY77" fmla="*/ 159969 h 502347"/>
                  <a:gd name="connsiteX78" fmla="*/ 477747 w 502142"/>
                  <a:gd name="connsiteY78" fmla="*/ 201883 h 502347"/>
                  <a:gd name="connsiteX79" fmla="*/ 452871 w 502142"/>
                  <a:gd name="connsiteY79" fmla="*/ 213671 h 502347"/>
                  <a:gd name="connsiteX80" fmla="*/ 454180 w 502142"/>
                  <a:gd name="connsiteY80" fmla="*/ 272613 h 502347"/>
                  <a:gd name="connsiteX81" fmla="*/ 481675 w 502142"/>
                  <a:gd name="connsiteY81" fmla="*/ 283092 h 502347"/>
                  <a:gd name="connsiteX82" fmla="*/ 500005 w 502142"/>
                  <a:gd name="connsiteY82" fmla="*/ 323696 h 502347"/>
                  <a:gd name="connsiteX83" fmla="*/ 488221 w 502142"/>
                  <a:gd name="connsiteY83" fmla="*/ 357751 h 502347"/>
                  <a:gd name="connsiteX84" fmla="*/ 471201 w 502142"/>
                  <a:gd name="connsiteY84" fmla="*/ 376089 h 502347"/>
                  <a:gd name="connsiteX85" fmla="*/ 446324 w 502142"/>
                  <a:gd name="connsiteY85" fmla="*/ 377399 h 502347"/>
                  <a:gd name="connsiteX86" fmla="*/ 420139 w 502142"/>
                  <a:gd name="connsiteY86" fmla="*/ 366920 h 502347"/>
                  <a:gd name="connsiteX87" fmla="*/ 379551 w 502142"/>
                  <a:gd name="connsiteY87" fmla="*/ 410144 h 502347"/>
                  <a:gd name="connsiteX88" fmla="*/ 391335 w 502142"/>
                  <a:gd name="connsiteY88" fmla="*/ 436340 h 502347"/>
                  <a:gd name="connsiteX89" fmla="*/ 375623 w 502142"/>
                  <a:gd name="connsiteY89" fmla="*/ 479564 h 502347"/>
                  <a:gd name="connsiteX90" fmla="*/ 342891 w 502142"/>
                  <a:gd name="connsiteY90" fmla="*/ 493972 h 502347"/>
                  <a:gd name="connsiteX91" fmla="*/ 300995 w 502142"/>
                  <a:gd name="connsiteY91" fmla="*/ 478255 h 502347"/>
                  <a:gd name="connsiteX92" fmla="*/ 289211 w 502142"/>
                  <a:gd name="connsiteY92" fmla="*/ 453368 h 502347"/>
                  <a:gd name="connsiteX93" fmla="*/ 228984 w 502142"/>
                  <a:gd name="connsiteY93" fmla="*/ 454678 h 502347"/>
                  <a:gd name="connsiteX94" fmla="*/ 219819 w 502142"/>
                  <a:gd name="connsiteY94" fmla="*/ 482184 h 502347"/>
                  <a:gd name="connsiteX95" fmla="*/ 202799 w 502142"/>
                  <a:gd name="connsiteY95" fmla="*/ 499212 h 502347"/>
                  <a:gd name="connsiteX96" fmla="*/ 177922 w 502142"/>
                  <a:gd name="connsiteY96" fmla="*/ 500522 h 502347"/>
                  <a:gd name="connsiteX97" fmla="*/ 143881 w 502142"/>
                  <a:gd name="connsiteY97" fmla="*/ 488733 h 502347"/>
                  <a:gd name="connsiteX98" fmla="*/ 126861 w 502142"/>
                  <a:gd name="connsiteY98" fmla="*/ 471705 h 502347"/>
                  <a:gd name="connsiteX99" fmla="*/ 125551 w 502142"/>
                  <a:gd name="connsiteY99" fmla="*/ 446819 h 502347"/>
                  <a:gd name="connsiteX100" fmla="*/ 134716 w 502142"/>
                  <a:gd name="connsiteY100" fmla="*/ 420623 h 502347"/>
                  <a:gd name="connsiteX101" fmla="*/ 91510 w 502142"/>
                  <a:gd name="connsiteY101" fmla="*/ 380018 h 502347"/>
                  <a:gd name="connsiteX102" fmla="*/ 66634 w 502142"/>
                  <a:gd name="connsiteY102" fmla="*/ 391807 h 502347"/>
                  <a:gd name="connsiteX103" fmla="*/ 23428 w 502142"/>
                  <a:gd name="connsiteY103" fmla="*/ 376089 h 502347"/>
                  <a:gd name="connsiteX104" fmla="*/ 7716 w 502142"/>
                  <a:gd name="connsiteY104" fmla="*/ 343343 h 502347"/>
                  <a:gd name="connsiteX105" fmla="*/ 23428 w 502142"/>
                  <a:gd name="connsiteY105" fmla="*/ 300119 h 502347"/>
                  <a:gd name="connsiteX106" fmla="*/ 49613 w 502142"/>
                  <a:gd name="connsiteY106" fmla="*/ 288331 h 502347"/>
                  <a:gd name="connsiteX107" fmla="*/ 48304 w 502142"/>
                  <a:gd name="connsiteY107" fmla="*/ 229389 h 502347"/>
                  <a:gd name="connsiteX108" fmla="*/ 20809 w 502142"/>
                  <a:gd name="connsiteY108" fmla="*/ 220220 h 502347"/>
                  <a:gd name="connsiteX109" fmla="*/ 2479 w 502142"/>
                  <a:gd name="connsiteY109" fmla="*/ 203193 h 502347"/>
                  <a:gd name="connsiteX110" fmla="*/ 2479 w 502142"/>
                  <a:gd name="connsiteY110" fmla="*/ 178306 h 502347"/>
                  <a:gd name="connsiteX111" fmla="*/ 14263 w 502142"/>
                  <a:gd name="connsiteY111" fmla="*/ 144251 h 502347"/>
                  <a:gd name="connsiteX112" fmla="*/ 56159 w 502142"/>
                  <a:gd name="connsiteY112" fmla="*/ 125913 h 502347"/>
                  <a:gd name="connsiteX113" fmla="*/ 82345 w 502142"/>
                  <a:gd name="connsiteY113" fmla="*/ 135082 h 502347"/>
                  <a:gd name="connsiteX114" fmla="*/ 122933 w 502142"/>
                  <a:gd name="connsiteY114" fmla="*/ 91858 h 502347"/>
                  <a:gd name="connsiteX115" fmla="*/ 111149 w 502142"/>
                  <a:gd name="connsiteY115" fmla="*/ 65662 h 502347"/>
                  <a:gd name="connsiteX116" fmla="*/ 126861 w 502142"/>
                  <a:gd name="connsiteY116" fmla="*/ 23747 h 502347"/>
                  <a:gd name="connsiteX117" fmla="*/ 159592 w 502142"/>
                  <a:gd name="connsiteY117" fmla="*/ 8029 h 502347"/>
                  <a:gd name="connsiteX118" fmla="*/ 201489 w 502142"/>
                  <a:gd name="connsiteY118" fmla="*/ 23747 h 502347"/>
                  <a:gd name="connsiteX119" fmla="*/ 213273 w 502142"/>
                  <a:gd name="connsiteY119" fmla="*/ 49944 h 502347"/>
                  <a:gd name="connsiteX120" fmla="*/ 272190 w 502142"/>
                  <a:gd name="connsiteY120" fmla="*/ 47324 h 502347"/>
                  <a:gd name="connsiteX121" fmla="*/ 282665 w 502142"/>
                  <a:gd name="connsiteY121" fmla="*/ 21128 h 502347"/>
                  <a:gd name="connsiteX122" fmla="*/ 324562 w 502142"/>
                  <a:gd name="connsiteY122" fmla="*/ 1480 h 502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02142" h="502347">
                    <a:moveTo>
                      <a:pt x="185778" y="245107"/>
                    </a:moveTo>
                    <a:cubicBezTo>
                      <a:pt x="185778" y="245107"/>
                      <a:pt x="185778" y="245107"/>
                      <a:pt x="181850" y="247726"/>
                    </a:cubicBezTo>
                    <a:cubicBezTo>
                      <a:pt x="181850" y="247726"/>
                      <a:pt x="181850" y="247726"/>
                      <a:pt x="196252" y="262134"/>
                    </a:cubicBezTo>
                    <a:cubicBezTo>
                      <a:pt x="196252" y="262134"/>
                      <a:pt x="196252" y="262134"/>
                      <a:pt x="198871" y="259515"/>
                    </a:cubicBezTo>
                    <a:cubicBezTo>
                      <a:pt x="198871" y="259515"/>
                      <a:pt x="198871" y="258205"/>
                      <a:pt x="198871" y="258205"/>
                    </a:cubicBezTo>
                    <a:cubicBezTo>
                      <a:pt x="198871" y="258205"/>
                      <a:pt x="198871" y="258205"/>
                      <a:pt x="197562" y="256895"/>
                    </a:cubicBezTo>
                    <a:cubicBezTo>
                      <a:pt x="197562" y="256895"/>
                      <a:pt x="196252" y="256895"/>
                      <a:pt x="196252" y="255585"/>
                    </a:cubicBezTo>
                    <a:cubicBezTo>
                      <a:pt x="191015" y="254275"/>
                      <a:pt x="187087" y="250346"/>
                      <a:pt x="187087" y="245107"/>
                    </a:cubicBezTo>
                    <a:cubicBezTo>
                      <a:pt x="187087" y="245107"/>
                      <a:pt x="187087" y="245107"/>
                      <a:pt x="185778" y="245107"/>
                    </a:cubicBezTo>
                    <a:close/>
                    <a:moveTo>
                      <a:pt x="300657" y="124890"/>
                    </a:moveTo>
                    <a:cubicBezTo>
                      <a:pt x="318976" y="124890"/>
                      <a:pt x="333369" y="140543"/>
                      <a:pt x="333369" y="157500"/>
                    </a:cubicBezTo>
                    <a:cubicBezTo>
                      <a:pt x="333369" y="175761"/>
                      <a:pt x="318976" y="191414"/>
                      <a:pt x="300657" y="191414"/>
                    </a:cubicBezTo>
                    <a:cubicBezTo>
                      <a:pt x="282339" y="191414"/>
                      <a:pt x="267945" y="175761"/>
                      <a:pt x="267945" y="157500"/>
                    </a:cubicBezTo>
                    <a:cubicBezTo>
                      <a:pt x="267945" y="140543"/>
                      <a:pt x="282339" y="124890"/>
                      <a:pt x="300657" y="124890"/>
                    </a:cubicBezTo>
                    <a:close/>
                    <a:moveTo>
                      <a:pt x="251242" y="83999"/>
                    </a:moveTo>
                    <a:cubicBezTo>
                      <a:pt x="226366" y="83999"/>
                      <a:pt x="202799" y="89238"/>
                      <a:pt x="180541" y="99717"/>
                    </a:cubicBezTo>
                    <a:cubicBezTo>
                      <a:pt x="96747" y="137702"/>
                      <a:pt x="60087" y="237248"/>
                      <a:pt x="99366" y="321076"/>
                    </a:cubicBezTo>
                    <a:cubicBezTo>
                      <a:pt x="125551" y="381328"/>
                      <a:pt x="185778" y="419313"/>
                      <a:pt x="251242" y="419313"/>
                    </a:cubicBezTo>
                    <a:cubicBezTo>
                      <a:pt x="256479" y="419313"/>
                      <a:pt x="263025" y="419313"/>
                      <a:pt x="268263" y="418003"/>
                    </a:cubicBezTo>
                    <a:cubicBezTo>
                      <a:pt x="266953" y="418003"/>
                      <a:pt x="265644" y="418003"/>
                      <a:pt x="264335" y="418003"/>
                    </a:cubicBezTo>
                    <a:cubicBezTo>
                      <a:pt x="256479" y="415383"/>
                      <a:pt x="252551" y="407524"/>
                      <a:pt x="253861" y="399665"/>
                    </a:cubicBezTo>
                    <a:cubicBezTo>
                      <a:pt x="253861" y="399665"/>
                      <a:pt x="253861" y="399665"/>
                      <a:pt x="270881" y="336794"/>
                    </a:cubicBezTo>
                    <a:cubicBezTo>
                      <a:pt x="270881" y="336794"/>
                      <a:pt x="270881" y="336794"/>
                      <a:pt x="251242" y="307978"/>
                    </a:cubicBezTo>
                    <a:cubicBezTo>
                      <a:pt x="249933" y="307978"/>
                      <a:pt x="248623" y="306668"/>
                      <a:pt x="247314" y="306668"/>
                    </a:cubicBezTo>
                    <a:cubicBezTo>
                      <a:pt x="247314" y="306668"/>
                      <a:pt x="247314" y="306668"/>
                      <a:pt x="236840" y="335484"/>
                    </a:cubicBezTo>
                    <a:cubicBezTo>
                      <a:pt x="234221" y="342033"/>
                      <a:pt x="228984" y="345963"/>
                      <a:pt x="222438" y="345963"/>
                    </a:cubicBezTo>
                    <a:cubicBezTo>
                      <a:pt x="222438" y="345963"/>
                      <a:pt x="222438" y="345963"/>
                      <a:pt x="173995" y="348582"/>
                    </a:cubicBezTo>
                    <a:cubicBezTo>
                      <a:pt x="166139" y="348582"/>
                      <a:pt x="159592" y="342033"/>
                      <a:pt x="158283" y="334174"/>
                    </a:cubicBezTo>
                    <a:cubicBezTo>
                      <a:pt x="158283" y="325006"/>
                      <a:pt x="164830" y="318457"/>
                      <a:pt x="172685" y="318457"/>
                    </a:cubicBezTo>
                    <a:cubicBezTo>
                      <a:pt x="172685" y="318457"/>
                      <a:pt x="172685" y="318457"/>
                      <a:pt x="211964" y="315837"/>
                    </a:cubicBezTo>
                    <a:cubicBezTo>
                      <a:pt x="211964" y="315837"/>
                      <a:pt x="211964" y="315837"/>
                      <a:pt x="223747" y="283092"/>
                    </a:cubicBezTo>
                    <a:cubicBezTo>
                      <a:pt x="223747" y="279162"/>
                      <a:pt x="223747" y="276542"/>
                      <a:pt x="225056" y="272613"/>
                    </a:cubicBezTo>
                    <a:cubicBezTo>
                      <a:pt x="225056" y="272613"/>
                      <a:pt x="225056" y="272613"/>
                      <a:pt x="242077" y="217601"/>
                    </a:cubicBezTo>
                    <a:cubicBezTo>
                      <a:pt x="239458" y="218910"/>
                      <a:pt x="236840" y="220220"/>
                      <a:pt x="234221" y="221530"/>
                    </a:cubicBezTo>
                    <a:cubicBezTo>
                      <a:pt x="222438" y="228079"/>
                      <a:pt x="214582" y="237248"/>
                      <a:pt x="211964" y="247726"/>
                    </a:cubicBezTo>
                    <a:cubicBezTo>
                      <a:pt x="210654" y="251656"/>
                      <a:pt x="206726" y="255585"/>
                      <a:pt x="201489" y="256895"/>
                    </a:cubicBezTo>
                    <a:cubicBezTo>
                      <a:pt x="202799" y="258205"/>
                      <a:pt x="202799" y="260825"/>
                      <a:pt x="201489" y="262134"/>
                    </a:cubicBezTo>
                    <a:cubicBezTo>
                      <a:pt x="201489" y="262134"/>
                      <a:pt x="201489" y="262134"/>
                      <a:pt x="197562" y="264754"/>
                    </a:cubicBezTo>
                    <a:cubicBezTo>
                      <a:pt x="197562" y="264754"/>
                      <a:pt x="197562" y="264754"/>
                      <a:pt x="211964" y="279162"/>
                    </a:cubicBezTo>
                    <a:cubicBezTo>
                      <a:pt x="211964" y="279162"/>
                      <a:pt x="211964" y="279162"/>
                      <a:pt x="175304" y="311908"/>
                    </a:cubicBezTo>
                    <a:cubicBezTo>
                      <a:pt x="175304" y="311908"/>
                      <a:pt x="175304" y="311908"/>
                      <a:pt x="130788" y="264754"/>
                    </a:cubicBezTo>
                    <a:cubicBezTo>
                      <a:pt x="130788" y="264754"/>
                      <a:pt x="130788" y="264754"/>
                      <a:pt x="166139" y="230699"/>
                    </a:cubicBezTo>
                    <a:cubicBezTo>
                      <a:pt x="166139" y="230699"/>
                      <a:pt x="166139" y="230699"/>
                      <a:pt x="179232" y="245107"/>
                    </a:cubicBezTo>
                    <a:cubicBezTo>
                      <a:pt x="179232" y="245107"/>
                      <a:pt x="179232" y="245107"/>
                      <a:pt x="183159" y="242487"/>
                    </a:cubicBezTo>
                    <a:cubicBezTo>
                      <a:pt x="184469" y="241177"/>
                      <a:pt x="185778" y="241177"/>
                      <a:pt x="187087" y="241177"/>
                    </a:cubicBezTo>
                    <a:cubicBezTo>
                      <a:pt x="187087" y="241177"/>
                      <a:pt x="187087" y="241177"/>
                      <a:pt x="187087" y="239867"/>
                    </a:cubicBezTo>
                    <a:cubicBezTo>
                      <a:pt x="191015" y="224150"/>
                      <a:pt x="204108" y="209742"/>
                      <a:pt x="222438" y="199263"/>
                    </a:cubicBezTo>
                    <a:cubicBezTo>
                      <a:pt x="238149" y="190094"/>
                      <a:pt x="255170" y="186165"/>
                      <a:pt x="270881" y="186165"/>
                    </a:cubicBezTo>
                    <a:cubicBezTo>
                      <a:pt x="273500" y="186165"/>
                      <a:pt x="274809" y="186165"/>
                      <a:pt x="276118" y="186165"/>
                    </a:cubicBezTo>
                    <a:cubicBezTo>
                      <a:pt x="276118" y="186165"/>
                      <a:pt x="280046" y="187475"/>
                      <a:pt x="283974" y="187475"/>
                    </a:cubicBezTo>
                    <a:cubicBezTo>
                      <a:pt x="285283" y="188785"/>
                      <a:pt x="285283" y="188785"/>
                      <a:pt x="286592" y="188785"/>
                    </a:cubicBezTo>
                    <a:cubicBezTo>
                      <a:pt x="287902" y="190094"/>
                      <a:pt x="289211" y="190094"/>
                      <a:pt x="291830" y="191404"/>
                    </a:cubicBezTo>
                    <a:cubicBezTo>
                      <a:pt x="297067" y="195334"/>
                      <a:pt x="302304" y="201883"/>
                      <a:pt x="304922" y="208432"/>
                    </a:cubicBezTo>
                    <a:cubicBezTo>
                      <a:pt x="304922" y="208432"/>
                      <a:pt x="304922" y="209742"/>
                      <a:pt x="304922" y="209742"/>
                    </a:cubicBezTo>
                    <a:cubicBezTo>
                      <a:pt x="307541" y="214981"/>
                      <a:pt x="312778" y="220220"/>
                      <a:pt x="321943" y="222840"/>
                    </a:cubicBezTo>
                    <a:cubicBezTo>
                      <a:pt x="332417" y="225459"/>
                      <a:pt x="344201" y="224150"/>
                      <a:pt x="350747" y="218910"/>
                    </a:cubicBezTo>
                    <a:cubicBezTo>
                      <a:pt x="355984" y="214981"/>
                      <a:pt x="363840" y="214981"/>
                      <a:pt x="367768" y="220220"/>
                    </a:cubicBezTo>
                    <a:cubicBezTo>
                      <a:pt x="373005" y="225459"/>
                      <a:pt x="371696" y="233318"/>
                      <a:pt x="366458" y="238558"/>
                    </a:cubicBezTo>
                    <a:cubicBezTo>
                      <a:pt x="358603" y="246417"/>
                      <a:pt x="345510" y="250346"/>
                      <a:pt x="332417" y="250346"/>
                    </a:cubicBezTo>
                    <a:cubicBezTo>
                      <a:pt x="327180" y="250346"/>
                      <a:pt x="320634" y="249036"/>
                      <a:pt x="315397" y="247726"/>
                    </a:cubicBezTo>
                    <a:cubicBezTo>
                      <a:pt x="308850" y="245107"/>
                      <a:pt x="303613" y="243797"/>
                      <a:pt x="298376" y="239867"/>
                    </a:cubicBezTo>
                    <a:cubicBezTo>
                      <a:pt x="298376" y="239867"/>
                      <a:pt x="298376" y="239867"/>
                      <a:pt x="282665" y="290950"/>
                    </a:cubicBezTo>
                    <a:cubicBezTo>
                      <a:pt x="281355" y="293570"/>
                      <a:pt x="281355" y="294880"/>
                      <a:pt x="280046" y="296190"/>
                    </a:cubicBezTo>
                    <a:cubicBezTo>
                      <a:pt x="280046" y="296190"/>
                      <a:pt x="280046" y="296190"/>
                      <a:pt x="299685" y="325006"/>
                    </a:cubicBezTo>
                    <a:cubicBezTo>
                      <a:pt x="302304" y="328935"/>
                      <a:pt x="303613" y="332865"/>
                      <a:pt x="302304" y="336794"/>
                    </a:cubicBezTo>
                    <a:cubicBezTo>
                      <a:pt x="302304" y="336794"/>
                      <a:pt x="302304" y="336794"/>
                      <a:pt x="282665" y="407524"/>
                    </a:cubicBezTo>
                    <a:cubicBezTo>
                      <a:pt x="281355" y="412764"/>
                      <a:pt x="277428" y="416693"/>
                      <a:pt x="272190" y="418003"/>
                    </a:cubicBezTo>
                    <a:cubicBezTo>
                      <a:pt x="289211" y="415383"/>
                      <a:pt x="304922" y="411454"/>
                      <a:pt x="320634" y="403595"/>
                    </a:cubicBezTo>
                    <a:cubicBezTo>
                      <a:pt x="405737" y="365610"/>
                      <a:pt x="442397" y="264754"/>
                      <a:pt x="403118" y="180926"/>
                    </a:cubicBezTo>
                    <a:cubicBezTo>
                      <a:pt x="375623" y="121984"/>
                      <a:pt x="316706" y="83999"/>
                      <a:pt x="251242" y="83999"/>
                    </a:cubicBezTo>
                    <a:close/>
                    <a:moveTo>
                      <a:pt x="324562" y="1480"/>
                    </a:moveTo>
                    <a:cubicBezTo>
                      <a:pt x="324562" y="1480"/>
                      <a:pt x="324562" y="1480"/>
                      <a:pt x="357294" y="14579"/>
                    </a:cubicBezTo>
                    <a:cubicBezTo>
                      <a:pt x="374314" y="21128"/>
                      <a:pt x="383479" y="39465"/>
                      <a:pt x="376933" y="56493"/>
                    </a:cubicBezTo>
                    <a:cubicBezTo>
                      <a:pt x="376933" y="56493"/>
                      <a:pt x="376933" y="56493"/>
                      <a:pt x="366458" y="82689"/>
                    </a:cubicBezTo>
                    <a:cubicBezTo>
                      <a:pt x="383479" y="93168"/>
                      <a:pt x="397881" y="107576"/>
                      <a:pt x="410974" y="123294"/>
                    </a:cubicBezTo>
                    <a:cubicBezTo>
                      <a:pt x="410974" y="123294"/>
                      <a:pt x="410974" y="123294"/>
                      <a:pt x="435850" y="110195"/>
                    </a:cubicBezTo>
                    <a:cubicBezTo>
                      <a:pt x="452871" y="103646"/>
                      <a:pt x="471201" y="110195"/>
                      <a:pt x="479056" y="127223"/>
                    </a:cubicBezTo>
                    <a:cubicBezTo>
                      <a:pt x="479056" y="127223"/>
                      <a:pt x="479056" y="127223"/>
                      <a:pt x="493458" y="159969"/>
                    </a:cubicBezTo>
                    <a:cubicBezTo>
                      <a:pt x="501314" y="175686"/>
                      <a:pt x="494768" y="194024"/>
                      <a:pt x="477747" y="201883"/>
                    </a:cubicBezTo>
                    <a:cubicBezTo>
                      <a:pt x="477747" y="201883"/>
                      <a:pt x="477747" y="201883"/>
                      <a:pt x="452871" y="213671"/>
                    </a:cubicBezTo>
                    <a:cubicBezTo>
                      <a:pt x="455489" y="233318"/>
                      <a:pt x="456799" y="252966"/>
                      <a:pt x="454180" y="272613"/>
                    </a:cubicBezTo>
                    <a:cubicBezTo>
                      <a:pt x="454180" y="272613"/>
                      <a:pt x="454180" y="272613"/>
                      <a:pt x="481675" y="283092"/>
                    </a:cubicBezTo>
                    <a:cubicBezTo>
                      <a:pt x="497386" y="289641"/>
                      <a:pt x="506551" y="307978"/>
                      <a:pt x="500005" y="323696"/>
                    </a:cubicBezTo>
                    <a:cubicBezTo>
                      <a:pt x="500005" y="323696"/>
                      <a:pt x="500005" y="323696"/>
                      <a:pt x="488221" y="357751"/>
                    </a:cubicBezTo>
                    <a:cubicBezTo>
                      <a:pt x="485603" y="365610"/>
                      <a:pt x="479056" y="372159"/>
                      <a:pt x="471201" y="376089"/>
                    </a:cubicBezTo>
                    <a:cubicBezTo>
                      <a:pt x="463345" y="380018"/>
                      <a:pt x="454180" y="380018"/>
                      <a:pt x="446324" y="377399"/>
                    </a:cubicBezTo>
                    <a:cubicBezTo>
                      <a:pt x="446324" y="377399"/>
                      <a:pt x="446324" y="377399"/>
                      <a:pt x="420139" y="366920"/>
                    </a:cubicBezTo>
                    <a:cubicBezTo>
                      <a:pt x="408355" y="383948"/>
                      <a:pt x="395263" y="398356"/>
                      <a:pt x="379551" y="410144"/>
                    </a:cubicBezTo>
                    <a:cubicBezTo>
                      <a:pt x="379551" y="410144"/>
                      <a:pt x="379551" y="410144"/>
                      <a:pt x="391335" y="436340"/>
                    </a:cubicBezTo>
                    <a:cubicBezTo>
                      <a:pt x="399190" y="452058"/>
                      <a:pt x="392644" y="471705"/>
                      <a:pt x="375623" y="479564"/>
                    </a:cubicBezTo>
                    <a:cubicBezTo>
                      <a:pt x="375623" y="479564"/>
                      <a:pt x="375623" y="479564"/>
                      <a:pt x="342891" y="493972"/>
                    </a:cubicBezTo>
                    <a:cubicBezTo>
                      <a:pt x="327180" y="501831"/>
                      <a:pt x="307541" y="495282"/>
                      <a:pt x="300995" y="478255"/>
                    </a:cubicBezTo>
                    <a:cubicBezTo>
                      <a:pt x="300995" y="478255"/>
                      <a:pt x="300995" y="478255"/>
                      <a:pt x="289211" y="453368"/>
                    </a:cubicBezTo>
                    <a:cubicBezTo>
                      <a:pt x="268263" y="455988"/>
                      <a:pt x="248623" y="457297"/>
                      <a:pt x="228984" y="454678"/>
                    </a:cubicBezTo>
                    <a:cubicBezTo>
                      <a:pt x="228984" y="454678"/>
                      <a:pt x="228984" y="454678"/>
                      <a:pt x="219819" y="482184"/>
                    </a:cubicBezTo>
                    <a:cubicBezTo>
                      <a:pt x="217201" y="490043"/>
                      <a:pt x="210654" y="496592"/>
                      <a:pt x="202799" y="499212"/>
                    </a:cubicBezTo>
                    <a:cubicBezTo>
                      <a:pt x="194943" y="503141"/>
                      <a:pt x="185778" y="503141"/>
                      <a:pt x="177922" y="500522"/>
                    </a:cubicBezTo>
                    <a:cubicBezTo>
                      <a:pt x="177922" y="500522"/>
                      <a:pt x="177922" y="500522"/>
                      <a:pt x="143881" y="488733"/>
                    </a:cubicBezTo>
                    <a:cubicBezTo>
                      <a:pt x="136025" y="484804"/>
                      <a:pt x="129479" y="479564"/>
                      <a:pt x="126861" y="471705"/>
                    </a:cubicBezTo>
                    <a:cubicBezTo>
                      <a:pt x="122933" y="463847"/>
                      <a:pt x="122933" y="454678"/>
                      <a:pt x="125551" y="446819"/>
                    </a:cubicBezTo>
                    <a:cubicBezTo>
                      <a:pt x="125551" y="446819"/>
                      <a:pt x="125551" y="446819"/>
                      <a:pt x="134716" y="420623"/>
                    </a:cubicBezTo>
                    <a:cubicBezTo>
                      <a:pt x="119005" y="408834"/>
                      <a:pt x="104603" y="395736"/>
                      <a:pt x="91510" y="380018"/>
                    </a:cubicBezTo>
                    <a:cubicBezTo>
                      <a:pt x="91510" y="380018"/>
                      <a:pt x="91510" y="380018"/>
                      <a:pt x="66634" y="391807"/>
                    </a:cubicBezTo>
                    <a:cubicBezTo>
                      <a:pt x="49613" y="399665"/>
                      <a:pt x="31283" y="391807"/>
                      <a:pt x="23428" y="376089"/>
                    </a:cubicBezTo>
                    <a:cubicBezTo>
                      <a:pt x="23428" y="376089"/>
                      <a:pt x="23428" y="376089"/>
                      <a:pt x="7716" y="343343"/>
                    </a:cubicBezTo>
                    <a:cubicBezTo>
                      <a:pt x="1170" y="327625"/>
                      <a:pt x="7716" y="307978"/>
                      <a:pt x="23428" y="300119"/>
                    </a:cubicBezTo>
                    <a:cubicBezTo>
                      <a:pt x="23428" y="300119"/>
                      <a:pt x="23428" y="300119"/>
                      <a:pt x="49613" y="288331"/>
                    </a:cubicBezTo>
                    <a:cubicBezTo>
                      <a:pt x="45685" y="268684"/>
                      <a:pt x="45685" y="249036"/>
                      <a:pt x="48304" y="229389"/>
                    </a:cubicBezTo>
                    <a:cubicBezTo>
                      <a:pt x="48304" y="229389"/>
                      <a:pt x="48304" y="229389"/>
                      <a:pt x="20809" y="220220"/>
                    </a:cubicBezTo>
                    <a:cubicBezTo>
                      <a:pt x="12953" y="216291"/>
                      <a:pt x="6407" y="211051"/>
                      <a:pt x="2479" y="203193"/>
                    </a:cubicBezTo>
                    <a:cubicBezTo>
                      <a:pt x="-139" y="195334"/>
                      <a:pt x="-1449" y="186165"/>
                      <a:pt x="2479" y="178306"/>
                    </a:cubicBezTo>
                    <a:cubicBezTo>
                      <a:pt x="2479" y="178306"/>
                      <a:pt x="2479" y="178306"/>
                      <a:pt x="14263" y="144251"/>
                    </a:cubicBezTo>
                    <a:cubicBezTo>
                      <a:pt x="20809" y="128533"/>
                      <a:pt x="39139" y="119364"/>
                      <a:pt x="56159" y="125913"/>
                    </a:cubicBezTo>
                    <a:cubicBezTo>
                      <a:pt x="56159" y="125913"/>
                      <a:pt x="56159" y="125913"/>
                      <a:pt x="82345" y="135082"/>
                    </a:cubicBezTo>
                    <a:cubicBezTo>
                      <a:pt x="92819" y="119364"/>
                      <a:pt x="107221" y="104956"/>
                      <a:pt x="122933" y="91858"/>
                    </a:cubicBezTo>
                    <a:cubicBezTo>
                      <a:pt x="122933" y="91858"/>
                      <a:pt x="122933" y="91858"/>
                      <a:pt x="111149" y="65662"/>
                    </a:cubicBezTo>
                    <a:cubicBezTo>
                      <a:pt x="103294" y="49944"/>
                      <a:pt x="109840" y="30296"/>
                      <a:pt x="126861" y="23747"/>
                    </a:cubicBezTo>
                    <a:cubicBezTo>
                      <a:pt x="126861" y="23747"/>
                      <a:pt x="126861" y="23747"/>
                      <a:pt x="159592" y="8029"/>
                    </a:cubicBezTo>
                    <a:cubicBezTo>
                      <a:pt x="175304" y="1480"/>
                      <a:pt x="194943" y="8029"/>
                      <a:pt x="201489" y="23747"/>
                    </a:cubicBezTo>
                    <a:cubicBezTo>
                      <a:pt x="201489" y="23747"/>
                      <a:pt x="201489" y="23747"/>
                      <a:pt x="213273" y="49944"/>
                    </a:cubicBezTo>
                    <a:cubicBezTo>
                      <a:pt x="232912" y="46014"/>
                      <a:pt x="253861" y="46014"/>
                      <a:pt x="272190" y="47324"/>
                    </a:cubicBezTo>
                    <a:cubicBezTo>
                      <a:pt x="272190" y="47324"/>
                      <a:pt x="272190" y="47324"/>
                      <a:pt x="282665" y="21128"/>
                    </a:cubicBezTo>
                    <a:cubicBezTo>
                      <a:pt x="289211" y="5410"/>
                      <a:pt x="307541" y="-3759"/>
                      <a:pt x="324562" y="1480"/>
                    </a:cubicBezTo>
                    <a:close/>
                  </a:path>
                </a:pathLst>
              </a:custGeom>
              <a:solidFill>
                <a:schemeClr val="bg1"/>
              </a:solidFill>
              <a:ln>
                <a:noFill/>
              </a:ln>
            </p:spPr>
            <p:txBody>
              <a:bodyPr anchor="ctr"/>
              <a:lstStyle/>
              <a:p>
                <a:pPr algn="ctr"/>
                <a:endParaRPr/>
              </a:p>
            </p:txBody>
          </p:sp>
        </p:grpSp>
      </p:grpSp>
      <p:cxnSp>
        <p:nvCxnSpPr>
          <p:cNvPr id="47" name="直接连接符 46"/>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Agency FB" panose="020B0503020202020204" pitchFamily="34" charset="0"/>
              </a:rPr>
              <a:t>标题文字添加此处</a:t>
            </a:r>
          </a:p>
        </p:txBody>
      </p:sp>
      <p:sp>
        <p:nvSpPr>
          <p:cNvPr id="50" name="文本框 49"/>
          <p:cNvSpPr txBox="1"/>
          <p:nvPr/>
        </p:nvSpPr>
        <p:spPr>
          <a:xfrm>
            <a:off x="2514599" y="875974"/>
            <a:ext cx="7188202" cy="276999"/>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Agency FB" panose="020B0503020202020204" pitchFamily="34" charset="0"/>
              </a:rPr>
              <a:t>The user can demonstrate on a projector or computer, or print the presentation and make it into a film to be used in a wider field</a:t>
            </a:r>
          </a:p>
        </p:txBody>
      </p:sp>
      <p:grpSp>
        <p:nvGrpSpPr>
          <p:cNvPr id="51" name="组合 50"/>
          <p:cNvGrpSpPr/>
          <p:nvPr/>
        </p:nvGrpSpPr>
        <p:grpSpPr>
          <a:xfrm>
            <a:off x="8215606" y="1955305"/>
            <a:ext cx="2676525" cy="885995"/>
            <a:chOff x="2677264" y="1996356"/>
            <a:chExt cx="2676525" cy="885995"/>
          </a:xfrm>
        </p:grpSpPr>
        <p:sp>
          <p:nvSpPr>
            <p:cNvPr id="52" name="矩形 51"/>
            <p:cNvSpPr/>
            <p:nvPr/>
          </p:nvSpPr>
          <p:spPr>
            <a:xfrm>
              <a:off x="2677264" y="2346820"/>
              <a:ext cx="2676525"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a:t>
              </a:r>
            </a:p>
          </p:txBody>
        </p:sp>
        <p:sp>
          <p:nvSpPr>
            <p:cNvPr id="53" name="矩形 52"/>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54" name="组合 53"/>
          <p:cNvGrpSpPr/>
          <p:nvPr/>
        </p:nvGrpSpPr>
        <p:grpSpPr>
          <a:xfrm>
            <a:off x="8418129" y="4693430"/>
            <a:ext cx="2676525" cy="885995"/>
            <a:chOff x="2677264" y="1996356"/>
            <a:chExt cx="2676525" cy="885995"/>
          </a:xfrm>
        </p:grpSpPr>
        <p:sp>
          <p:nvSpPr>
            <p:cNvPr id="55" name="矩形 54"/>
            <p:cNvSpPr/>
            <p:nvPr/>
          </p:nvSpPr>
          <p:spPr>
            <a:xfrm>
              <a:off x="2677264" y="2346820"/>
              <a:ext cx="2676525"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a:t>
              </a:r>
            </a:p>
          </p:txBody>
        </p:sp>
        <p:sp>
          <p:nvSpPr>
            <p:cNvPr id="56" name="矩形 55"/>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57" name="组合 56"/>
          <p:cNvGrpSpPr/>
          <p:nvPr/>
        </p:nvGrpSpPr>
        <p:grpSpPr>
          <a:xfrm>
            <a:off x="3889562" y="5250852"/>
            <a:ext cx="2676525" cy="885995"/>
            <a:chOff x="2677264" y="1996356"/>
            <a:chExt cx="2676525" cy="885995"/>
          </a:xfrm>
        </p:grpSpPr>
        <p:sp>
          <p:nvSpPr>
            <p:cNvPr id="58" name="矩形 57"/>
            <p:cNvSpPr/>
            <p:nvPr/>
          </p:nvSpPr>
          <p:spPr>
            <a:xfrm>
              <a:off x="2677264" y="2346820"/>
              <a:ext cx="2676525"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a:t>
              </a:r>
            </a:p>
          </p:txBody>
        </p:sp>
        <p:sp>
          <p:nvSpPr>
            <p:cNvPr id="59" name="矩形 58"/>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60" name="组合 59"/>
          <p:cNvGrpSpPr/>
          <p:nvPr/>
        </p:nvGrpSpPr>
        <p:grpSpPr>
          <a:xfrm>
            <a:off x="1733229" y="3908723"/>
            <a:ext cx="2676525" cy="885995"/>
            <a:chOff x="2677264" y="1996356"/>
            <a:chExt cx="2676525" cy="885995"/>
          </a:xfrm>
        </p:grpSpPr>
        <p:sp>
          <p:nvSpPr>
            <p:cNvPr id="61" name="矩形 60"/>
            <p:cNvSpPr/>
            <p:nvPr/>
          </p:nvSpPr>
          <p:spPr>
            <a:xfrm>
              <a:off x="2677264" y="2346820"/>
              <a:ext cx="2676525"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a:t>
              </a:r>
            </a:p>
          </p:txBody>
        </p:sp>
        <p:sp>
          <p:nvSpPr>
            <p:cNvPr id="62" name="矩形 61"/>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63" name="组合 62"/>
          <p:cNvGrpSpPr/>
          <p:nvPr/>
        </p:nvGrpSpPr>
        <p:grpSpPr>
          <a:xfrm>
            <a:off x="1189096" y="1625303"/>
            <a:ext cx="2676525" cy="885995"/>
            <a:chOff x="2677264" y="1996356"/>
            <a:chExt cx="2676525" cy="885995"/>
          </a:xfrm>
        </p:grpSpPr>
        <p:sp>
          <p:nvSpPr>
            <p:cNvPr id="64" name="矩形 63"/>
            <p:cNvSpPr/>
            <p:nvPr/>
          </p:nvSpPr>
          <p:spPr>
            <a:xfrm>
              <a:off x="2677264" y="2346820"/>
              <a:ext cx="2676525"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a:t>
              </a:r>
            </a:p>
          </p:txBody>
        </p:sp>
        <p:sp>
          <p:nvSpPr>
            <p:cNvPr id="65" name="矩形 64"/>
            <p:cNvSpPr/>
            <p:nvPr/>
          </p:nvSpPr>
          <p:spPr>
            <a:xfrm>
              <a:off x="2677265" y="1996356"/>
              <a:ext cx="2084387"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Tree>
    <p:custDataLst>
      <p:tags r:id="rId1"/>
    </p:custDataLst>
    <p:extLst>
      <p:ext uri="{BB962C8B-B14F-4D97-AF65-F5344CB8AC3E}">
        <p14:creationId xmlns:p14="http://schemas.microsoft.com/office/powerpoint/2010/main" val="28059081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12" presetClass="entr" presetSubtype="8" fill="hold" nodeType="afterEffect">
                                  <p:stCondLst>
                                    <p:cond delay="0"/>
                                  </p:stCondLst>
                                  <p:childTnLst>
                                    <p:set>
                                      <p:cBhvr>
                                        <p:cTn id="13" dur="1" fill="hold">
                                          <p:stCondLst>
                                            <p:cond delay="0"/>
                                          </p:stCondLst>
                                        </p:cTn>
                                        <p:tgtEl>
                                          <p:spTgt spid="63"/>
                                        </p:tgtEl>
                                        <p:attrNameLst>
                                          <p:attrName>style.visibility</p:attrName>
                                        </p:attrNameLst>
                                      </p:cBhvr>
                                      <p:to>
                                        <p:strVal val="visible"/>
                                      </p:to>
                                    </p:set>
                                    <p:anim calcmode="lin" valueType="num">
                                      <p:cBhvr additive="base">
                                        <p:cTn id="14" dur="500"/>
                                        <p:tgtEl>
                                          <p:spTgt spid="63"/>
                                        </p:tgtEl>
                                        <p:attrNameLst>
                                          <p:attrName>ppt_x</p:attrName>
                                        </p:attrNameLst>
                                      </p:cBhvr>
                                      <p:tavLst>
                                        <p:tav tm="0">
                                          <p:val>
                                            <p:strVal val="#ppt_x-#ppt_w*1.125000"/>
                                          </p:val>
                                        </p:tav>
                                        <p:tav tm="100000">
                                          <p:val>
                                            <p:strVal val="#ppt_x"/>
                                          </p:val>
                                        </p:tav>
                                      </p:tavLst>
                                    </p:anim>
                                    <p:animEffect transition="in" filter="wipe(right)">
                                      <p:cBhvr>
                                        <p:cTn id="15" dur="500"/>
                                        <p:tgtEl>
                                          <p:spTgt spid="63"/>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p:tgtEl>
                                          <p:spTgt spid="60"/>
                                        </p:tgtEl>
                                        <p:attrNameLst>
                                          <p:attrName>ppt_x</p:attrName>
                                        </p:attrNameLst>
                                      </p:cBhvr>
                                      <p:tavLst>
                                        <p:tav tm="0">
                                          <p:val>
                                            <p:strVal val="#ppt_x-#ppt_w*1.125000"/>
                                          </p:val>
                                        </p:tav>
                                        <p:tav tm="100000">
                                          <p:val>
                                            <p:strVal val="#ppt_x"/>
                                          </p:val>
                                        </p:tav>
                                      </p:tavLst>
                                    </p:anim>
                                    <p:animEffect transition="in" filter="wipe(right)">
                                      <p:cBhvr>
                                        <p:cTn id="20" dur="500"/>
                                        <p:tgtEl>
                                          <p:spTgt spid="60"/>
                                        </p:tgtEl>
                                      </p:cBhvr>
                                    </p:animEffect>
                                  </p:childTnLst>
                                </p:cTn>
                              </p:par>
                            </p:childTnLst>
                          </p:cTn>
                        </p:par>
                        <p:par>
                          <p:cTn id="21" fill="hold">
                            <p:stCondLst>
                              <p:cond delay="2000"/>
                            </p:stCondLst>
                            <p:childTnLst>
                              <p:par>
                                <p:cTn id="22" presetID="12" presetClass="entr" presetSubtype="8" fill="hold" nodeType="afterEffect">
                                  <p:stCondLst>
                                    <p:cond delay="0"/>
                                  </p:stCondLst>
                                  <p:childTnLst>
                                    <p:set>
                                      <p:cBhvr>
                                        <p:cTn id="23" dur="1" fill="hold">
                                          <p:stCondLst>
                                            <p:cond delay="0"/>
                                          </p:stCondLst>
                                        </p:cTn>
                                        <p:tgtEl>
                                          <p:spTgt spid="57"/>
                                        </p:tgtEl>
                                        <p:attrNameLst>
                                          <p:attrName>style.visibility</p:attrName>
                                        </p:attrNameLst>
                                      </p:cBhvr>
                                      <p:to>
                                        <p:strVal val="visible"/>
                                      </p:to>
                                    </p:set>
                                    <p:anim calcmode="lin" valueType="num">
                                      <p:cBhvr additive="base">
                                        <p:cTn id="24" dur="500"/>
                                        <p:tgtEl>
                                          <p:spTgt spid="57"/>
                                        </p:tgtEl>
                                        <p:attrNameLst>
                                          <p:attrName>ppt_x</p:attrName>
                                        </p:attrNameLst>
                                      </p:cBhvr>
                                      <p:tavLst>
                                        <p:tav tm="0">
                                          <p:val>
                                            <p:strVal val="#ppt_x-#ppt_w*1.125000"/>
                                          </p:val>
                                        </p:tav>
                                        <p:tav tm="100000">
                                          <p:val>
                                            <p:strVal val="#ppt_x"/>
                                          </p:val>
                                        </p:tav>
                                      </p:tavLst>
                                    </p:anim>
                                    <p:animEffect transition="in" filter="wipe(right)">
                                      <p:cBhvr>
                                        <p:cTn id="25" dur="500"/>
                                        <p:tgtEl>
                                          <p:spTgt spid="57"/>
                                        </p:tgtEl>
                                      </p:cBhvr>
                                    </p:animEffect>
                                  </p:childTnLst>
                                </p:cTn>
                              </p:par>
                            </p:childTnLst>
                          </p:cTn>
                        </p:par>
                        <p:par>
                          <p:cTn id="26" fill="hold">
                            <p:stCondLst>
                              <p:cond delay="2500"/>
                            </p:stCondLst>
                            <p:childTnLst>
                              <p:par>
                                <p:cTn id="27" presetID="12" presetClass="entr" presetSubtype="8" fill="hold" nodeType="after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additive="base">
                                        <p:cTn id="29" dur="500"/>
                                        <p:tgtEl>
                                          <p:spTgt spid="54"/>
                                        </p:tgtEl>
                                        <p:attrNameLst>
                                          <p:attrName>ppt_x</p:attrName>
                                        </p:attrNameLst>
                                      </p:cBhvr>
                                      <p:tavLst>
                                        <p:tav tm="0">
                                          <p:val>
                                            <p:strVal val="#ppt_x-#ppt_w*1.125000"/>
                                          </p:val>
                                        </p:tav>
                                        <p:tav tm="100000">
                                          <p:val>
                                            <p:strVal val="#ppt_x"/>
                                          </p:val>
                                        </p:tav>
                                      </p:tavLst>
                                    </p:anim>
                                    <p:animEffect transition="in" filter="wipe(right)">
                                      <p:cBhvr>
                                        <p:cTn id="30" dur="500"/>
                                        <p:tgtEl>
                                          <p:spTgt spid="54"/>
                                        </p:tgtEl>
                                      </p:cBhvr>
                                    </p:animEffect>
                                  </p:childTnLst>
                                </p:cTn>
                              </p:par>
                            </p:childTnLst>
                          </p:cTn>
                        </p:par>
                        <p:par>
                          <p:cTn id="31" fill="hold">
                            <p:stCondLst>
                              <p:cond delay="3000"/>
                            </p:stCondLst>
                            <p:childTnLst>
                              <p:par>
                                <p:cTn id="32" presetID="12" presetClass="entr" presetSubtype="8" fill="hold" nodeType="after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additive="base">
                                        <p:cTn id="34" dur="500"/>
                                        <p:tgtEl>
                                          <p:spTgt spid="51"/>
                                        </p:tgtEl>
                                        <p:attrNameLst>
                                          <p:attrName>ppt_x</p:attrName>
                                        </p:attrNameLst>
                                      </p:cBhvr>
                                      <p:tavLst>
                                        <p:tav tm="0">
                                          <p:val>
                                            <p:strVal val="#ppt_x-#ppt_w*1.125000"/>
                                          </p:val>
                                        </p:tav>
                                        <p:tav tm="100000">
                                          <p:val>
                                            <p:strVal val="#ppt_x"/>
                                          </p:val>
                                        </p:tav>
                                      </p:tavLst>
                                    </p:anim>
                                    <p:animEffect transition="in" filter="wipe(right)">
                                      <p:cBhvr>
                                        <p:cTn id="3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3d40523a-94c9-48a3-b0b5-21058e317182"/>
          <p:cNvGrpSpPr>
            <a:grpSpLocks noChangeAspect="1"/>
          </p:cNvGrpSpPr>
          <p:nvPr/>
        </p:nvGrpSpPr>
        <p:grpSpPr>
          <a:xfrm>
            <a:off x="2141976" y="3749697"/>
            <a:ext cx="7860538" cy="1076193"/>
            <a:chOff x="2198352" y="4011390"/>
            <a:chExt cx="7860538" cy="1076193"/>
          </a:xfrm>
        </p:grpSpPr>
        <p:cxnSp>
          <p:nvCxnSpPr>
            <p:cNvPr id="4" name="ïşḻïďê-Straight Connector 2"/>
            <p:cNvCxnSpPr/>
            <p:nvPr/>
          </p:nvCxnSpPr>
          <p:spPr>
            <a:xfrm>
              <a:off x="2198352" y="4011390"/>
              <a:ext cx="0" cy="407804"/>
            </a:xfrm>
            <a:prstGeom prst="line">
              <a:avLst/>
            </a:prstGeom>
            <a:ln w="12700">
              <a:solidFill>
                <a:schemeClr val="bg1">
                  <a:lumMod val="75000"/>
                </a:schemeClr>
              </a:solidFill>
              <a:prstDash val="sysDot"/>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ïşḻïďê-Straight Connector 4"/>
            <p:cNvCxnSpPr/>
            <p:nvPr/>
          </p:nvCxnSpPr>
          <p:spPr>
            <a:xfrm>
              <a:off x="4165040" y="4640669"/>
              <a:ext cx="0" cy="407804"/>
            </a:xfrm>
            <a:prstGeom prst="line">
              <a:avLst/>
            </a:prstGeom>
            <a:ln w="12700">
              <a:solidFill>
                <a:schemeClr val="bg1">
                  <a:lumMod val="75000"/>
                </a:schemeClr>
              </a:solidFill>
              <a:prstDash val="sysDot"/>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ïşḻïďê-Straight Connector 6"/>
            <p:cNvCxnSpPr/>
            <p:nvPr/>
          </p:nvCxnSpPr>
          <p:spPr>
            <a:xfrm>
              <a:off x="6130175" y="4049830"/>
              <a:ext cx="0" cy="407804"/>
            </a:xfrm>
            <a:prstGeom prst="line">
              <a:avLst/>
            </a:prstGeom>
            <a:ln w="12700">
              <a:solidFill>
                <a:schemeClr val="bg1">
                  <a:lumMod val="75000"/>
                </a:schemeClr>
              </a:solidFill>
              <a:prstDash val="sysDot"/>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ïşḻïďê-Straight Connector 8"/>
            <p:cNvCxnSpPr/>
            <p:nvPr/>
          </p:nvCxnSpPr>
          <p:spPr>
            <a:xfrm>
              <a:off x="8095309" y="4679779"/>
              <a:ext cx="0" cy="407804"/>
            </a:xfrm>
            <a:prstGeom prst="line">
              <a:avLst/>
            </a:prstGeom>
            <a:ln w="12700">
              <a:solidFill>
                <a:schemeClr val="bg1">
                  <a:lumMod val="75000"/>
                </a:schemeClr>
              </a:solidFill>
              <a:prstDash val="sysDot"/>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ïşḻïďê-Straight Connector 10"/>
            <p:cNvCxnSpPr/>
            <p:nvPr/>
          </p:nvCxnSpPr>
          <p:spPr>
            <a:xfrm>
              <a:off x="10058890" y="4088940"/>
              <a:ext cx="0" cy="407804"/>
            </a:xfrm>
            <a:prstGeom prst="line">
              <a:avLst/>
            </a:prstGeom>
            <a:ln w="12700">
              <a:solidFill>
                <a:schemeClr val="bg1">
                  <a:lumMod val="75000"/>
                </a:schemeClr>
              </a:solidFill>
              <a:prstDash val="sysDot"/>
              <a:headEnd type="oval"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8" name="直接连接符 27"/>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Agency FB" panose="020B0503020202020204" pitchFamily="34" charset="0"/>
              </a:rPr>
              <a:t>标题文字添加此处</a:t>
            </a:r>
          </a:p>
        </p:txBody>
      </p:sp>
      <p:sp>
        <p:nvSpPr>
          <p:cNvPr id="31" name="文本框 30"/>
          <p:cNvSpPr txBox="1"/>
          <p:nvPr/>
        </p:nvSpPr>
        <p:spPr>
          <a:xfrm>
            <a:off x="2514599" y="875974"/>
            <a:ext cx="7188202" cy="276999"/>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Agency FB" panose="020B0503020202020204" pitchFamily="34" charset="0"/>
              </a:rPr>
              <a:t>The user can demonstrate on a projector or computer, or print the presentation and make it into a film to be used in a wider field</a:t>
            </a:r>
          </a:p>
        </p:txBody>
      </p:sp>
      <p:pic>
        <p:nvPicPr>
          <p:cNvPr id="37" name="图片占位符 36"/>
          <p:cNvPicPr>
            <a:picLocks noGrp="1" noChangeAspect="1"/>
          </p:cNvPicPr>
          <p:nvPr>
            <p:ph type="pic" sz="quarter" idx="10"/>
          </p:nvPr>
        </p:nvPicPr>
        <p:blipFill>
          <a:blip r:embed="rId4" cstate="screen">
            <a:extLst>
              <a:ext uri="{28A0092B-C50C-407E-A947-70E740481C1C}">
                <a14:useLocalDpi xmlns:a14="http://schemas.microsoft.com/office/drawing/2010/main"/>
              </a:ext>
            </a:extLst>
          </a:blip>
          <a:srcRect t="10024" b="10024"/>
          <a:stretch>
            <a:fillRect/>
          </a:stretch>
        </p:blipFill>
        <p:spPr/>
      </p:pic>
      <p:pic>
        <p:nvPicPr>
          <p:cNvPr id="39" name="图片占位符 38"/>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pic>
        <p:nvPicPr>
          <p:cNvPr id="42" name="图片占位符 41"/>
          <p:cNvPicPr>
            <a:picLocks noGrp="1" noChangeAspect="1"/>
          </p:cNvPicPr>
          <p:nvPr>
            <p:ph type="pic" sz="quarter" idx="13"/>
          </p:nvPr>
        </p:nvPicPr>
        <p:blipFill>
          <a:blip r:embed="rId6" cstate="screen">
            <a:extLst>
              <a:ext uri="{28A0092B-C50C-407E-A947-70E740481C1C}">
                <a14:useLocalDpi xmlns:a14="http://schemas.microsoft.com/office/drawing/2010/main"/>
              </a:ext>
            </a:extLst>
          </a:blip>
          <a:srcRect/>
          <a:stretch>
            <a:fillRect/>
          </a:stretch>
        </p:blipFill>
        <p:spPr/>
      </p:pic>
      <p:pic>
        <p:nvPicPr>
          <p:cNvPr id="41" name="图片占位符 40"/>
          <p:cNvPicPr>
            <a:picLocks noGrp="1" noChangeAspect="1"/>
          </p:cNvPicPr>
          <p:nvPr>
            <p:ph type="pic" sz="quarter" idx="11"/>
          </p:nvPr>
        </p:nvPicPr>
        <p:blipFill>
          <a:blip r:embed="rId7" cstate="screen">
            <a:extLst>
              <a:ext uri="{28A0092B-C50C-407E-A947-70E740481C1C}">
                <a14:useLocalDpi xmlns:a14="http://schemas.microsoft.com/office/drawing/2010/main"/>
              </a:ext>
            </a:extLst>
          </a:blip>
          <a:srcRect t="16667" b="16667"/>
          <a:stretch>
            <a:fillRect/>
          </a:stretch>
        </p:blipFill>
        <p:spPr/>
      </p:pic>
      <p:pic>
        <p:nvPicPr>
          <p:cNvPr id="49" name="图片占位符 48"/>
          <p:cNvPicPr>
            <a:picLocks noGrp="1" noChangeAspect="1"/>
          </p:cNvPicPr>
          <p:nvPr>
            <p:ph type="pic" sz="quarter" idx="14"/>
          </p:nvPr>
        </p:nvPicPr>
        <p:blipFill>
          <a:blip r:embed="rId8" cstate="screen">
            <a:extLst>
              <a:ext uri="{28A0092B-C50C-407E-A947-70E740481C1C}">
                <a14:useLocalDpi xmlns:a14="http://schemas.microsoft.com/office/drawing/2010/main"/>
              </a:ext>
            </a:extLst>
          </a:blip>
          <a:srcRect/>
          <a:stretch>
            <a:fillRect/>
          </a:stretch>
        </p:blipFill>
        <p:spPr/>
      </p:pic>
      <p:sp>
        <p:nvSpPr>
          <p:cNvPr id="51" name="矩形 50"/>
          <p:cNvSpPr/>
          <p:nvPr/>
        </p:nvSpPr>
        <p:spPr>
          <a:xfrm>
            <a:off x="1226505" y="4235051"/>
            <a:ext cx="1834050"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50000"/>
                    <a:lumOff val="50000"/>
                  </a:schemeClr>
                </a:solidFill>
              </a:rPr>
              <a:t>用户可以在投影仪或者计算机上进行演示也可以将演示文稿打印出来</a:t>
            </a:r>
          </a:p>
        </p:txBody>
      </p:sp>
      <p:sp>
        <p:nvSpPr>
          <p:cNvPr id="53" name="矩形 52"/>
          <p:cNvSpPr/>
          <p:nvPr/>
        </p:nvSpPr>
        <p:spPr>
          <a:xfrm>
            <a:off x="3201154" y="4841366"/>
            <a:ext cx="1834050"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50000"/>
                    <a:lumOff val="50000"/>
                  </a:schemeClr>
                </a:solidFill>
              </a:rPr>
              <a:t>用户可以在投影仪或者计算机上进行演示也可以将演示文稿打印出来</a:t>
            </a:r>
          </a:p>
        </p:txBody>
      </p:sp>
      <p:sp>
        <p:nvSpPr>
          <p:cNvPr id="54" name="矩形 53"/>
          <p:cNvSpPr/>
          <p:nvPr/>
        </p:nvSpPr>
        <p:spPr>
          <a:xfrm>
            <a:off x="5164629" y="4218912"/>
            <a:ext cx="1834050"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50000"/>
                    <a:lumOff val="50000"/>
                  </a:schemeClr>
                </a:solidFill>
              </a:rPr>
              <a:t>用户可以在投影仪或者计算机上进行演示也可以将演示文稿打印出来</a:t>
            </a:r>
          </a:p>
        </p:txBody>
      </p:sp>
      <p:sp>
        <p:nvSpPr>
          <p:cNvPr id="55" name="矩形 54"/>
          <p:cNvSpPr/>
          <p:nvPr/>
        </p:nvSpPr>
        <p:spPr>
          <a:xfrm>
            <a:off x="7128104" y="4850891"/>
            <a:ext cx="1834050"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50000"/>
                    <a:lumOff val="50000"/>
                  </a:schemeClr>
                </a:solidFill>
              </a:rPr>
              <a:t>用户可以在投影仪或者计算机上进行演示也可以将演示文稿打印出来</a:t>
            </a:r>
          </a:p>
        </p:txBody>
      </p:sp>
      <p:sp>
        <p:nvSpPr>
          <p:cNvPr id="56" name="矩形 55"/>
          <p:cNvSpPr/>
          <p:nvPr/>
        </p:nvSpPr>
        <p:spPr>
          <a:xfrm>
            <a:off x="9102753" y="4271122"/>
            <a:ext cx="1834050"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50000"/>
                    <a:lumOff val="50000"/>
                  </a:schemeClr>
                </a:solidFill>
              </a:rPr>
              <a:t>用户可以在投影仪或者计算机上进行演示也可以将演示文稿打印出来</a:t>
            </a:r>
          </a:p>
        </p:txBody>
      </p:sp>
    </p:spTree>
    <p:custDataLst>
      <p:tags r:id="rId1"/>
    </p:custDataLst>
    <p:extLst>
      <p:ext uri="{BB962C8B-B14F-4D97-AF65-F5344CB8AC3E}">
        <p14:creationId xmlns:p14="http://schemas.microsoft.com/office/powerpoint/2010/main" val="19811128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par>
                                <p:cTn id="10" presetID="53" presetClass="entr" presetSubtype="16"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Effect transition="in" filter="fade">
                                      <p:cBhvr>
                                        <p:cTn id="14" dur="500"/>
                                        <p:tgtEl>
                                          <p:spTgt spid="39"/>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53" presetClass="entr" presetSubtype="16"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childTnLst>
                                </p:cTn>
                              </p:par>
                              <p:par>
                                <p:cTn id="25" presetID="53" presetClass="entr" presetSubtype="16"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childTnLst>
                          </p:cTn>
                        </p:par>
                        <p:par>
                          <p:cTn id="30" fill="hold">
                            <p:stCondLst>
                              <p:cond delay="500"/>
                            </p:stCondLst>
                            <p:childTnLst>
                              <p:par>
                                <p:cTn id="31" presetID="2" presetClass="entr" presetSubtype="4"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additive="base">
                                        <p:cTn id="41" dur="500" fill="hold"/>
                                        <p:tgtEl>
                                          <p:spTgt spid="53"/>
                                        </p:tgtEl>
                                        <p:attrNameLst>
                                          <p:attrName>ppt_x</p:attrName>
                                        </p:attrNameLst>
                                      </p:cBhvr>
                                      <p:tavLst>
                                        <p:tav tm="0">
                                          <p:val>
                                            <p:strVal val="#ppt_x"/>
                                          </p:val>
                                        </p:tav>
                                        <p:tav tm="100000">
                                          <p:val>
                                            <p:strVal val="#ppt_x"/>
                                          </p:val>
                                        </p:tav>
                                      </p:tavLst>
                                    </p:anim>
                                    <p:anim calcmode="lin" valueType="num">
                                      <p:cBhvr additive="base">
                                        <p:cTn id="42" dur="500" fill="hold"/>
                                        <p:tgtEl>
                                          <p:spTgt spid="5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 calcmode="lin" valueType="num">
                                      <p:cBhvr additive="base">
                                        <p:cTn id="45" dur="500" fill="hold"/>
                                        <p:tgtEl>
                                          <p:spTgt spid="54"/>
                                        </p:tgtEl>
                                        <p:attrNameLst>
                                          <p:attrName>ppt_x</p:attrName>
                                        </p:attrNameLst>
                                      </p:cBhvr>
                                      <p:tavLst>
                                        <p:tav tm="0">
                                          <p:val>
                                            <p:strVal val="#ppt_x"/>
                                          </p:val>
                                        </p:tav>
                                        <p:tav tm="100000">
                                          <p:val>
                                            <p:strVal val="#ppt_x"/>
                                          </p:val>
                                        </p:tav>
                                      </p:tavLst>
                                    </p:anim>
                                    <p:anim calcmode="lin" valueType="num">
                                      <p:cBhvr additive="base">
                                        <p:cTn id="46" dur="500" fill="hold"/>
                                        <p:tgtEl>
                                          <p:spTgt spid="5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 calcmode="lin" valueType="num">
                                      <p:cBhvr additive="base">
                                        <p:cTn id="49" dur="500" fill="hold"/>
                                        <p:tgtEl>
                                          <p:spTgt spid="55"/>
                                        </p:tgtEl>
                                        <p:attrNameLst>
                                          <p:attrName>ppt_x</p:attrName>
                                        </p:attrNameLst>
                                      </p:cBhvr>
                                      <p:tavLst>
                                        <p:tav tm="0">
                                          <p:val>
                                            <p:strVal val="#ppt_x"/>
                                          </p:val>
                                        </p:tav>
                                        <p:tav tm="100000">
                                          <p:val>
                                            <p:strVal val="#ppt_x"/>
                                          </p:val>
                                        </p:tav>
                                      </p:tavLst>
                                    </p:anim>
                                    <p:anim calcmode="lin" valueType="num">
                                      <p:cBhvr additive="base">
                                        <p:cTn id="50" dur="500" fill="hold"/>
                                        <p:tgtEl>
                                          <p:spTgt spid="5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additive="base">
                                        <p:cTn id="53" dur="500" fill="hold"/>
                                        <p:tgtEl>
                                          <p:spTgt spid="56"/>
                                        </p:tgtEl>
                                        <p:attrNameLst>
                                          <p:attrName>ppt_x</p:attrName>
                                        </p:attrNameLst>
                                      </p:cBhvr>
                                      <p:tavLst>
                                        <p:tav tm="0">
                                          <p:val>
                                            <p:strVal val="#ppt_x"/>
                                          </p:val>
                                        </p:tav>
                                        <p:tav tm="100000">
                                          <p:val>
                                            <p:strVal val="#ppt_x"/>
                                          </p:val>
                                        </p:tav>
                                      </p:tavLst>
                                    </p:anim>
                                    <p:anim calcmode="lin" valueType="num">
                                      <p:cBhvr additive="base">
                                        <p:cTn id="54"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P spid="54" grpId="0"/>
      <p:bldP spid="55" grpId="0"/>
      <p:bldP spid="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16200000" flipV="1">
            <a:off x="-1099284" y="1444859"/>
            <a:ext cx="6166850" cy="39682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p:cNvCxnSpPr/>
          <p:nvPr/>
        </p:nvCxnSpPr>
        <p:spPr>
          <a:xfrm flipH="1">
            <a:off x="9535886"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等腰三角形 29"/>
          <p:cNvSpPr/>
          <p:nvPr/>
        </p:nvSpPr>
        <p:spPr>
          <a:xfrm rot="16200000" flipV="1">
            <a:off x="3899720" y="2151953"/>
            <a:ext cx="1015660" cy="653564"/>
          </a:xfrm>
          <a:prstGeom prst="triangle">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5" name="直接连接符 34"/>
          <p:cNvCxnSpPr/>
          <p:nvPr/>
        </p:nvCxnSpPr>
        <p:spPr>
          <a:xfrm flipH="1">
            <a:off x="3578217" y="4767072"/>
            <a:ext cx="1156115" cy="95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840859" y="1970902"/>
            <a:ext cx="2185214" cy="1015663"/>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prstClr val="black">
                    <a:lumMod val="75000"/>
                    <a:lumOff val="25000"/>
                  </a:prstClr>
                </a:solidFill>
                <a:effectLst/>
                <a:uLnTx/>
                <a:uFillTx/>
                <a:latin typeface="Agency FB" panose="020B0503020202020204" pitchFamily="34" charset="0"/>
                <a:ea typeface="微软雅黑"/>
                <a:cs typeface="+mn-cs"/>
              </a:rPr>
              <a:t>PART 02</a:t>
            </a:r>
            <a:endParaRPr kumimoji="0" lang="zh-CN" altLang="en-US" sz="6000" b="0" i="0" u="none" strike="noStrike" kern="1200" cap="none" spc="0" normalizeH="0" baseline="0" noProof="0" dirty="0">
              <a:ln>
                <a:noFill/>
              </a:ln>
              <a:solidFill>
                <a:prstClr val="black">
                  <a:lumMod val="75000"/>
                  <a:lumOff val="25000"/>
                </a:prstClr>
              </a:solidFill>
              <a:effectLst/>
              <a:uLnTx/>
              <a:uFillTx/>
              <a:latin typeface="Agency FB" panose="020B0503020202020204" pitchFamily="34" charset="0"/>
              <a:ea typeface="微软雅黑"/>
              <a:cs typeface="+mn-cs"/>
            </a:endParaRPr>
          </a:p>
        </p:txBody>
      </p:sp>
      <p:sp>
        <p:nvSpPr>
          <p:cNvPr id="37" name="文本框 36"/>
          <p:cNvSpPr txBox="1"/>
          <p:nvPr/>
        </p:nvSpPr>
        <p:spPr>
          <a:xfrm>
            <a:off x="4840859" y="3038719"/>
            <a:ext cx="4288353"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Agency FB" panose="020B0503020202020204" pitchFamily="34" charset="0"/>
                <a:ea typeface="微软雅黑"/>
                <a:cs typeface="+mn-cs"/>
              </a:rPr>
              <a:t>标题文字添加此处</a:t>
            </a:r>
          </a:p>
        </p:txBody>
      </p:sp>
      <p:sp>
        <p:nvSpPr>
          <p:cNvPr id="38" name="文本框 37"/>
          <p:cNvSpPr txBox="1"/>
          <p:nvPr/>
        </p:nvSpPr>
        <p:spPr>
          <a:xfrm>
            <a:off x="4859909" y="3731960"/>
            <a:ext cx="6258034" cy="64633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50000"/>
                    <a:lumOff val="50000"/>
                  </a:prstClr>
                </a:solidFill>
                <a:effectLst/>
                <a:uLnTx/>
                <a:uFillTx/>
                <a:latin typeface="Agency FB" panose="020B0503020202020204" pitchFamily="34" charset="0"/>
                <a:ea typeface="微软雅黑"/>
                <a:cs typeface="+mn-cs"/>
              </a:rPr>
              <a:t>The user can demonstrate on a projector or computer, or print the presentation and make it into a film to be used in a wider field</a:t>
            </a:r>
          </a:p>
        </p:txBody>
      </p:sp>
      <p:sp>
        <p:nvSpPr>
          <p:cNvPr id="40" name="任意多边形 39"/>
          <p:cNvSpPr/>
          <p:nvPr/>
        </p:nvSpPr>
        <p:spPr>
          <a:xfrm>
            <a:off x="10445469" y="5500915"/>
            <a:ext cx="1746531" cy="1357086"/>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1" name="直接连接符 40"/>
          <p:cNvCxnSpPr/>
          <p:nvPr/>
        </p:nvCxnSpPr>
        <p:spPr>
          <a:xfrm flipH="1">
            <a:off x="9727812" y="6378594"/>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2247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fltVal val="0"/>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animEffect transition="in" filter="fade">
                                      <p:cBhvr>
                                        <p:cTn id="18" dur="500"/>
                                        <p:tgtEl>
                                          <p:spTgt spid="30"/>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1+#ppt_w/2"/>
                                          </p:val>
                                        </p:tav>
                                        <p:tav tm="100000">
                                          <p:val>
                                            <p:strVal val="#ppt_x"/>
                                          </p:val>
                                        </p:tav>
                                      </p:tavLst>
                                    </p:anim>
                                    <p:anim calcmode="lin" valueType="num">
                                      <p:cBhvr additive="base">
                                        <p:cTn id="23" dur="500" fill="hold"/>
                                        <p:tgtEl>
                                          <p:spTgt spid="36"/>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wipe(down)">
                                      <p:cBhvr>
                                        <p:cTn id="38" dur="500"/>
                                        <p:tgtEl>
                                          <p:spTgt spid="35"/>
                                        </p:tgtEl>
                                      </p:cBhvr>
                                    </p:animEffect>
                                  </p:childTnLst>
                                </p:cTn>
                              </p:par>
                              <p:par>
                                <p:cTn id="39" presetID="22" presetClass="entr" presetSubtype="1"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up)">
                                      <p:cBhvr>
                                        <p:cTn id="4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0" grpId="0" animBg="1"/>
      <p:bldP spid="36" grpId="0"/>
      <p:bldP spid="37" grpId="0"/>
      <p:bldP spid="38" grpId="0"/>
      <p:bldP spid="4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ISLIDE.DIAGRAM" val="fd8c429c-ec29-489a-b156-ab7057ef6c8e"/>
</p:tagLst>
</file>

<file path=ppt/tags/tag11.xml><?xml version="1.0" encoding="utf-8"?>
<p:tagLst xmlns:a="http://schemas.openxmlformats.org/drawingml/2006/main" xmlns:r="http://schemas.openxmlformats.org/officeDocument/2006/relationships" xmlns:p="http://schemas.openxmlformats.org/presentationml/2006/main">
  <p:tag name="ISLIDE.DIAGRAM" val="1427bb3c-c702-4556-83c9-7375f3216755"/>
</p:tagLst>
</file>

<file path=ppt/tags/tag12.xml><?xml version="1.0" encoding="utf-8"?>
<p:tagLst xmlns:a="http://schemas.openxmlformats.org/drawingml/2006/main" xmlns:r="http://schemas.openxmlformats.org/officeDocument/2006/relationships" xmlns:p="http://schemas.openxmlformats.org/presentationml/2006/main">
  <p:tag name="ISLIDE.DIAGRAM" val="0ed1754b-4077-4e8e-adb3-51bd0c33cd63"/>
</p:tagLst>
</file>

<file path=ppt/tags/tag13.xml><?xml version="1.0" encoding="utf-8"?>
<p:tagLst xmlns:a="http://schemas.openxmlformats.org/drawingml/2006/main" xmlns:r="http://schemas.openxmlformats.org/officeDocument/2006/relationships" xmlns:p="http://schemas.openxmlformats.org/presentationml/2006/main">
  <p:tag name="ISLIDE.DIAGRAM" val="de0c4249-3518-4d75-befe-2ea4581f2d2a"/>
</p:tagLst>
</file>

<file path=ppt/tags/tag14.xml><?xml version="1.0" encoding="utf-8"?>
<p:tagLst xmlns:a="http://schemas.openxmlformats.org/drawingml/2006/main" xmlns:r="http://schemas.openxmlformats.org/officeDocument/2006/relationships" xmlns:p="http://schemas.openxmlformats.org/presentationml/2006/main">
  <p:tag name="ISLIDE.DIAGRAM" val="97d3ba61-682d-434a-87f9-9a01dafa7468"/>
</p:tagLst>
</file>

<file path=ppt/tags/tag15.xml><?xml version="1.0" encoding="utf-8"?>
<p:tagLst xmlns:a="http://schemas.openxmlformats.org/drawingml/2006/main" xmlns:r="http://schemas.openxmlformats.org/officeDocument/2006/relationships" xmlns:p="http://schemas.openxmlformats.org/presentationml/2006/main">
  <p:tag name="ISLIDE.DIAGRAM" val="ad16b59c-c7c1-4f8a-adca-69ff34436f27"/>
</p:tagLst>
</file>

<file path=ppt/tags/tag16.xml><?xml version="1.0" encoding="utf-8"?>
<p:tagLst xmlns:a="http://schemas.openxmlformats.org/drawingml/2006/main" xmlns:r="http://schemas.openxmlformats.org/officeDocument/2006/relationships" xmlns:p="http://schemas.openxmlformats.org/presentationml/2006/main">
  <p:tag name="ISLIDE.DIAGRAM" val="444c1112-77b0-44fd-b649-ab1d9e70d739"/>
</p:tagLst>
</file>

<file path=ppt/tags/tag17.xml><?xml version="1.0" encoding="utf-8"?>
<p:tagLst xmlns:a="http://schemas.openxmlformats.org/drawingml/2006/main" xmlns:r="http://schemas.openxmlformats.org/officeDocument/2006/relationships" xmlns:p="http://schemas.openxmlformats.org/presentationml/2006/main">
  <p:tag name="ISLIDE.DIAGRAM" val="8c9d5d35-cb7f-44f8-bfde-3de0a11f51c0"/>
</p:tagLst>
</file>

<file path=ppt/tags/tag18.xml><?xml version="1.0" encoding="utf-8"?>
<p:tagLst xmlns:a="http://schemas.openxmlformats.org/drawingml/2006/main" xmlns:r="http://schemas.openxmlformats.org/officeDocument/2006/relationships" xmlns:p="http://schemas.openxmlformats.org/presentationml/2006/main">
  <p:tag name="ISLIDE.DIAGRAM" val="7435b417-8b94-4a97-8da3-9e6670238702"/>
</p:tagLst>
</file>

<file path=ppt/tags/tag19.xml><?xml version="1.0" encoding="utf-8"?>
<p:tagLst xmlns:a="http://schemas.openxmlformats.org/drawingml/2006/main" xmlns:r="http://schemas.openxmlformats.org/officeDocument/2006/relationships" xmlns:p="http://schemas.openxmlformats.org/presentationml/2006/main">
  <p:tag name="ISLIDE.DIAGRAM" val="a4e1c7fc-1b1f-47ae-8801-73459470bffd"/>
</p:tagLst>
</file>

<file path=ppt/tags/tag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xml><?xml version="1.0" encoding="utf-8"?>
<p:tagLst xmlns:a="http://schemas.openxmlformats.org/drawingml/2006/main" xmlns:r="http://schemas.openxmlformats.org/officeDocument/2006/relationships" xmlns:p="http://schemas.openxmlformats.org/presentationml/2006/main">
  <p:tag name="ISLIDE.DIAGRAM" val="c2a00a56-1909-4be2-9496-2cab7d0080d2"/>
</p:tagLst>
</file>

<file path=ppt/tags/tag4.xml><?xml version="1.0" encoding="utf-8"?>
<p:tagLst xmlns:a="http://schemas.openxmlformats.org/drawingml/2006/main" xmlns:r="http://schemas.openxmlformats.org/officeDocument/2006/relationships" xmlns:p="http://schemas.openxmlformats.org/presentationml/2006/main">
  <p:tag name="ISLIDE.DIAGRAM" val="c62864e6-5dfd-4234-a041-6d21e65d296c"/>
</p:tagLst>
</file>

<file path=ppt/tags/tag5.xml><?xml version="1.0" encoding="utf-8"?>
<p:tagLst xmlns:a="http://schemas.openxmlformats.org/drawingml/2006/main" xmlns:r="http://schemas.openxmlformats.org/officeDocument/2006/relationships" xmlns:p="http://schemas.openxmlformats.org/presentationml/2006/main">
  <p:tag name="ISLIDE.DIAGRAM" val="3389ca0e-54a0-423b-be57-9cfe4a4acd71"/>
</p:tagLst>
</file>

<file path=ppt/tags/tag6.xml><?xml version="1.0" encoding="utf-8"?>
<p:tagLst xmlns:a="http://schemas.openxmlformats.org/drawingml/2006/main" xmlns:r="http://schemas.openxmlformats.org/officeDocument/2006/relationships" xmlns:p="http://schemas.openxmlformats.org/presentationml/2006/main">
  <p:tag name="ISLIDE.DIAGRAM" val="3d40523a-94c9-48a3-b0b5-21058e317182"/>
</p:tagLst>
</file>

<file path=ppt/tags/tag7.xml><?xml version="1.0" encoding="utf-8"?>
<p:tagLst xmlns:a="http://schemas.openxmlformats.org/drawingml/2006/main" xmlns:r="http://schemas.openxmlformats.org/officeDocument/2006/relationships" xmlns:p="http://schemas.openxmlformats.org/presentationml/2006/main">
  <p:tag name="ISLIDE.DIAGRAM" val="1b9d39d7-4fa5-49af-b730-e344a79007b4"/>
</p:tagLst>
</file>

<file path=ppt/tags/tag8.xml><?xml version="1.0" encoding="utf-8"?>
<p:tagLst xmlns:a="http://schemas.openxmlformats.org/drawingml/2006/main" xmlns:r="http://schemas.openxmlformats.org/officeDocument/2006/relationships" xmlns:p="http://schemas.openxmlformats.org/presentationml/2006/main">
  <p:tag name="ISLIDE.DIAGRAM" val="b3e0ea07-6d38-4c56-96d5-6352ce72647b"/>
</p:tagLst>
</file>

<file path=ppt/tags/tag9.xml><?xml version="1.0" encoding="utf-8"?>
<p:tagLst xmlns:a="http://schemas.openxmlformats.org/drawingml/2006/main" xmlns:r="http://schemas.openxmlformats.org/officeDocument/2006/relationships" xmlns:p="http://schemas.openxmlformats.org/presentationml/2006/main">
  <p:tag name="ISLIDE.DIAGRAM" val="b2f6de72-cca0-432e-bc14-f974cb5caf9e"/>
</p:tagLst>
</file>

<file path=ppt/theme/theme1.xml><?xml version="1.0" encoding="utf-8"?>
<a:theme xmlns:a="http://schemas.openxmlformats.org/drawingml/2006/main" name="第一PPT，www.1ppt.com">
  <a:themeElements>
    <a:clrScheme name="自定义 102">
      <a:dk1>
        <a:sysClr val="windowText" lastClr="000000"/>
      </a:dk1>
      <a:lt1>
        <a:sysClr val="window" lastClr="FFFFFF"/>
      </a:lt1>
      <a:dk2>
        <a:srgbClr val="44546A"/>
      </a:dk2>
      <a:lt2>
        <a:srgbClr val="E7E6E6"/>
      </a:lt2>
      <a:accent1>
        <a:srgbClr val="298CC5"/>
      </a:accent1>
      <a:accent2>
        <a:srgbClr val="4C4676"/>
      </a:accent2>
      <a:accent3>
        <a:srgbClr val="298CC5"/>
      </a:accent3>
      <a:accent4>
        <a:srgbClr val="4C4676"/>
      </a:accent4>
      <a:accent5>
        <a:srgbClr val="298CC5"/>
      </a:accent5>
      <a:accent6>
        <a:srgbClr val="4C4676"/>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213</TotalTime>
  <Words>3950</Words>
  <Application>Microsoft Office PowerPoint</Application>
  <PresentationFormat>宽屏</PresentationFormat>
  <Paragraphs>364</Paragraphs>
  <Slides>35</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Gill Sans</vt:lpstr>
      <vt:lpstr>等线</vt:lpstr>
      <vt:lpstr>微软雅黑</vt:lpstr>
      <vt:lpstr>Agency FB</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keywords>user</cp:keywords>
  <dc:description>www.1ppt.com</dc:description>
  <cp:lastModifiedBy>至圣 吕</cp:lastModifiedBy>
  <cp:revision>35</cp:revision>
  <dcterms:created xsi:type="dcterms:W3CDTF">2017-08-08T02:58:07Z</dcterms:created>
  <dcterms:modified xsi:type="dcterms:W3CDTF">2023-12-03T14:23:32Z</dcterms:modified>
</cp:coreProperties>
</file>