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6" r:id="rId6"/>
    <p:sldId id="271" r:id="rId7"/>
    <p:sldId id="307" r:id="rId8"/>
    <p:sldId id="303" r:id="rId9"/>
    <p:sldId id="306" r:id="rId10"/>
    <p:sldId id="304" r:id="rId11"/>
    <p:sldId id="305" r:id="rId12"/>
    <p:sldId id="299" r:id="rId13"/>
    <p:sldId id="29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7A38EE-4DE1-497A-91F8-3090DA753EA1}" v="3" dt="2023-04-20T15:29:55.307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98" autoAdjust="0"/>
  </p:normalViewPr>
  <p:slideViewPr>
    <p:cSldViewPr snapToGrid="0">
      <p:cViewPr>
        <p:scale>
          <a:sx n="86" d="100"/>
          <a:sy n="86" d="100"/>
        </p:scale>
        <p:origin x="360" y="72"/>
      </p:cViewPr>
      <p:guideLst/>
    </p:cSldViewPr>
  </p:slideViewPr>
  <p:outlineViewPr>
    <p:cViewPr>
      <p:scale>
        <a:sx n="33" d="100"/>
        <a:sy n="33" d="100"/>
      </p:scale>
      <p:origin x="0" y="-5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yang ( Bryan ) Zhao" userId="da72a6ca-e04c-4f93-b079-3b91c46c24f0" providerId="ADAL" clId="{A07A38EE-4DE1-497A-91F8-3090DA753EA1}"/>
    <pc:docChg chg="undo custSel modSld">
      <pc:chgData name="Boyang ( Bryan ) Zhao" userId="da72a6ca-e04c-4f93-b079-3b91c46c24f0" providerId="ADAL" clId="{A07A38EE-4DE1-497A-91F8-3090DA753EA1}" dt="2023-04-20T15:38:48.323" v="17" actId="9405"/>
      <pc:docMkLst>
        <pc:docMk/>
      </pc:docMkLst>
      <pc:sldChg chg="addSp modSp mod">
        <pc:chgData name="Boyang ( Bryan ) Zhao" userId="da72a6ca-e04c-4f93-b079-3b91c46c24f0" providerId="ADAL" clId="{A07A38EE-4DE1-497A-91F8-3090DA753EA1}" dt="2023-04-20T15:29:55.303" v="6" actId="1076"/>
        <pc:sldMkLst>
          <pc:docMk/>
          <pc:sldMk cId="1109332271" sldId="299"/>
        </pc:sldMkLst>
        <pc:picChg chg="add mod">
          <ac:chgData name="Boyang ( Bryan ) Zhao" userId="da72a6ca-e04c-4f93-b079-3b91c46c24f0" providerId="ADAL" clId="{A07A38EE-4DE1-497A-91F8-3090DA753EA1}" dt="2023-04-20T15:29:51.572" v="5" actId="14100"/>
          <ac:picMkLst>
            <pc:docMk/>
            <pc:sldMk cId="1109332271" sldId="299"/>
            <ac:picMk id="2" creationId="{37ED0F7A-0F65-8A1B-987C-845684DD0BD2}"/>
          </ac:picMkLst>
        </pc:picChg>
        <pc:picChg chg="add mod">
          <ac:chgData name="Boyang ( Bryan ) Zhao" userId="da72a6ca-e04c-4f93-b079-3b91c46c24f0" providerId="ADAL" clId="{A07A38EE-4DE1-497A-91F8-3090DA753EA1}" dt="2023-04-20T15:29:55.303" v="6" actId="1076"/>
          <ac:picMkLst>
            <pc:docMk/>
            <pc:sldMk cId="1109332271" sldId="299"/>
            <ac:picMk id="3" creationId="{C4E77035-7A19-8FA4-08E2-21879488C505}"/>
          </ac:picMkLst>
        </pc:picChg>
      </pc:sldChg>
      <pc:sldChg chg="modSp mod">
        <pc:chgData name="Boyang ( Bryan ) Zhao" userId="da72a6ca-e04c-4f93-b079-3b91c46c24f0" providerId="ADAL" clId="{A07A38EE-4DE1-497A-91F8-3090DA753EA1}" dt="2023-04-20T15:29:04.639" v="0" actId="20577"/>
        <pc:sldMkLst>
          <pc:docMk/>
          <pc:sldMk cId="2960976296" sldId="303"/>
        </pc:sldMkLst>
        <pc:spChg chg="mod">
          <ac:chgData name="Boyang ( Bryan ) Zhao" userId="da72a6ca-e04c-4f93-b079-3b91c46c24f0" providerId="ADAL" clId="{A07A38EE-4DE1-497A-91F8-3090DA753EA1}" dt="2023-04-20T15:29:04.639" v="0" actId="20577"/>
          <ac:spMkLst>
            <pc:docMk/>
            <pc:sldMk cId="2960976296" sldId="303"/>
            <ac:spMk id="5" creationId="{8D8FE1B0-9E5F-4C60-B1BF-E3D551EDCF6C}"/>
          </ac:spMkLst>
        </pc:spChg>
      </pc:sldChg>
      <pc:sldChg chg="addSp delSp mod">
        <pc:chgData name="Boyang ( Bryan ) Zhao" userId="da72a6ca-e04c-4f93-b079-3b91c46c24f0" providerId="ADAL" clId="{A07A38EE-4DE1-497A-91F8-3090DA753EA1}" dt="2023-04-20T15:38:48.323" v="17" actId="9405"/>
        <pc:sldMkLst>
          <pc:docMk/>
          <pc:sldMk cId="2349155333" sldId="305"/>
        </pc:sldMkLst>
        <pc:inkChg chg="add">
          <ac:chgData name="Boyang ( Bryan ) Zhao" userId="da72a6ca-e04c-4f93-b079-3b91c46c24f0" providerId="ADAL" clId="{A07A38EE-4DE1-497A-91F8-3090DA753EA1}" dt="2023-04-20T15:37:40.826" v="9" actId="9405"/>
          <ac:inkMkLst>
            <pc:docMk/>
            <pc:sldMk cId="2349155333" sldId="305"/>
            <ac:inkMk id="3" creationId="{0836E9C2-D102-39B7-BD35-5915748B729B}"/>
          </ac:inkMkLst>
        </pc:inkChg>
        <pc:inkChg chg="add">
          <ac:chgData name="Boyang ( Bryan ) Zhao" userId="da72a6ca-e04c-4f93-b079-3b91c46c24f0" providerId="ADAL" clId="{A07A38EE-4DE1-497A-91F8-3090DA753EA1}" dt="2023-04-20T15:37:45.536" v="10" actId="9405"/>
          <ac:inkMkLst>
            <pc:docMk/>
            <pc:sldMk cId="2349155333" sldId="305"/>
            <ac:inkMk id="4" creationId="{A57B8651-CBC4-D286-CA9D-9C4BDA4ECA44}"/>
          </ac:inkMkLst>
        </pc:inkChg>
        <pc:inkChg chg="add">
          <ac:chgData name="Boyang ( Bryan ) Zhao" userId="da72a6ca-e04c-4f93-b079-3b91c46c24f0" providerId="ADAL" clId="{A07A38EE-4DE1-497A-91F8-3090DA753EA1}" dt="2023-04-20T15:37:59.905" v="11" actId="9405"/>
          <ac:inkMkLst>
            <pc:docMk/>
            <pc:sldMk cId="2349155333" sldId="305"/>
            <ac:inkMk id="6" creationId="{2A0C60E7-A057-78CA-E467-ED8ED1E46684}"/>
          </ac:inkMkLst>
        </pc:inkChg>
        <pc:inkChg chg="add del">
          <ac:chgData name="Boyang ( Bryan ) Zhao" userId="da72a6ca-e04c-4f93-b079-3b91c46c24f0" providerId="ADAL" clId="{A07A38EE-4DE1-497A-91F8-3090DA753EA1}" dt="2023-04-20T15:38:48.323" v="17" actId="9405"/>
          <ac:inkMkLst>
            <pc:docMk/>
            <pc:sldMk cId="2349155333" sldId="305"/>
            <ac:inkMk id="8" creationId="{49845F0C-EDF8-2ADA-8D7A-4CAD6750B828}"/>
          </ac:inkMkLst>
        </pc:inkChg>
        <pc:inkChg chg="add del">
          <ac:chgData name="Boyang ( Bryan ) Zhao" userId="da72a6ca-e04c-4f93-b079-3b91c46c24f0" providerId="ADAL" clId="{A07A38EE-4DE1-497A-91F8-3090DA753EA1}" dt="2023-04-20T15:38:47.896" v="16" actId="9405"/>
          <ac:inkMkLst>
            <pc:docMk/>
            <pc:sldMk cId="2349155333" sldId="305"/>
            <ac:inkMk id="9" creationId="{C9460D3A-7800-B481-AD15-AF20203A2321}"/>
          </ac:inkMkLst>
        </pc:inkChg>
        <pc:inkChg chg="add del">
          <ac:chgData name="Boyang ( Bryan ) Zhao" userId="da72a6ca-e04c-4f93-b079-3b91c46c24f0" providerId="ADAL" clId="{A07A38EE-4DE1-497A-91F8-3090DA753EA1}" dt="2023-04-20T15:38:47.325" v="15" actId="9405"/>
          <ac:inkMkLst>
            <pc:docMk/>
            <pc:sldMk cId="2349155333" sldId="305"/>
            <ac:inkMk id="10" creationId="{CCA1FCD2-42C6-1DE0-163B-848527E1E526}"/>
          </ac:inkMkLst>
        </pc:inkChg>
      </pc:sldChg>
      <pc:sldChg chg="modSp mod">
        <pc:chgData name="Boyang ( Bryan ) Zhao" userId="da72a6ca-e04c-4f93-b079-3b91c46c24f0" providerId="ADAL" clId="{A07A38EE-4DE1-497A-91F8-3090DA753EA1}" dt="2023-04-20T15:31:36.938" v="8" actId="1036"/>
        <pc:sldMkLst>
          <pc:docMk/>
          <pc:sldMk cId="3205452737" sldId="307"/>
        </pc:sldMkLst>
        <pc:spChg chg="mod">
          <ac:chgData name="Boyang ( Bryan ) Zhao" userId="da72a6ca-e04c-4f93-b079-3b91c46c24f0" providerId="ADAL" clId="{A07A38EE-4DE1-497A-91F8-3090DA753EA1}" dt="2023-04-20T15:31:36.938" v="8" actId="1036"/>
          <ac:spMkLst>
            <pc:docMk/>
            <pc:sldMk cId="3205452737" sldId="307"/>
            <ac:spMk id="3" creationId="{9AEE75FA-39B2-4554-7F3A-B51EE914B43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589D207-BE08-4B33-B5B0-5A5A94C951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58DB9-49DC-495B-A68F-33D105C906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A1AC4-3AE8-4F87-AAED-904EC6054702}" type="datetimeFigureOut">
              <a:rPr lang="en-US" smtClean="0"/>
              <a:t>4/20/2023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6337E-DAD5-442C-9B8F-E10EB7D972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3BDF2-02BD-4181-AC28-FD56172CC6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8A362-CAFC-4987-9A50-4757052839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3749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20T15:37:40.822"/>
    </inkml:context>
    <inkml:brush xml:id="br0">
      <inkml:brushProperty name="width" value="0.35" units="cm"/>
      <inkml:brushProperty name="height" value="2.1" units="cm"/>
      <inkml:brushProperty name="color" value="#66CC00"/>
      <inkml:brushProperty name="ignorePressure" value="1"/>
      <inkml:brushProperty name="inkEffects" value="pencil"/>
    </inkml:brush>
  </inkml:definitions>
  <inkml:trace contextRef="#ctx0" brushRef="#br0">1 102,'4'0,"5"0,2-4,3-1,3-1,3 2,2 1,-2-3,-1-1,-3-2,-1-1,-2-3,0 2,3 1,2 4,3 2,1 2,2 1,1 1,0 0,0 1,0-1,0 1,-4 3,-6 7,-5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5:37:45.536"/>
    </inkml:context>
    <inkml:brush xml:id="br0">
      <inkml:brushProperty name="width" value="0.35" units="cm"/>
      <inkml:brushProperty name="height" value="2.1" units="cm"/>
      <inkml:brushProperty name="color" value="#66CC00"/>
      <inkml:brushProperty name="inkEffects" value="pencil"/>
    </inkml:brush>
  </inkml:definitions>
  <inkml:trace contextRef="#ctx0" brushRef="#br0">433 137 1688 180000 90000,'0'0'801'0'0,"0"0"551"0"0,0 0 96 0 0,0 0-512 0 0,0 0-232 0 0,0 0-95 0 0,0 0 7 0 0,0 0 0 0 0,0 0-32 0 0,0 0-240 65298-20757,0 0 16-65298 20757,0-1-96 0 0,0 0-104 0 0,0 1-48 0 0,0 0-16 0 0,0-1 0 0 0,0 1-40 0 0,5 2 8 0 0,3 0-40 0 0,1 1 24 0 0,1-1-40 0 0,0 1-8 0 0,0-1-8 0 0,-2 0-8 0 0,-1 0 8 0 0,-1 0 40 0 0,-3 0 0 0 0,-1-1 16 0 0,-1-1 8 0 0,-1 1 16 0 0,0-1 0 0 0,0 0 0 0 0,-1 0-16 0 0,1 0 64 0 0,0 0-8 0 0,-1 0 25 0 0,-3 3-17 0 0,-2 2-80 0 0,-1 2 8 0 0,2 1-32 0 0,0-1 32 0 0,3 0-48 0 0,1-1-16 0 0,3-1-16 0 0,2 0 24 0 0,3 0-32 0 0,3-1 24 0 0,4 0-40 0 0,3-1 40 0 0,3 1 0 0 0,3-2 16 0 0,2 0 0 0 0,1 0 80 0 0,2-2-56 0 0,-1 0 40 0 0,-2-2-40 0 0,-2-1 72 0 0,-2 0 64 0 0,-4 1-8 0 0,-5 1 40 0 0,-4 0 48 0 0,-3 0 112 0 0,-3 1-16 0 0,-2 0 56 0 0,0 0 40 0 0,-4 1-184 0 0,-2-1 32 0 0,-3 2-104 0 0,-3 0-56 0 0,-3 1-16 0 0,-3-1-32 0 0,-2 0 8 0 0,-4 1-80 0 0,-1 0 24 0 0,-3 1 0 0 0,-1 0 8 0 0,-1-1 0 0 0,1-1-32 0 0,1 0 8 0 0,2-2-8 0 0,3 0-8 0 0,4-2 0 0 0,5 0-56 0 0,3-1 24 0 0,5-1-120 0 0,5 0-88 0 0,4-2 80 0 0,7-2-64 0 0,6 0 160 0 0,7-2-16 0 0,7-1-8 0 0,6 1 0 0 0,5-2-8 0 0,5-1 56 0 0,2 0-16 0 0,4 0 32 0 0,-1 0 16 0 0,0 0 16 0 0,-2-1 32 0 0,-2 0-8 0 0,-2 1 8 0 0,-5 1 24 0 0,-4 2 8 0 0,-5 0 24 0 0,-7 1 88 0 0,-6 1 16 0 0,-6 2-32 0 0,-6 2 16 0 0,-5 0-136 0 0,-7 1-40 0 0,-7 0 8 0 0,-7 2-16 0 0,-9 1-8 0 0,-9 2-24 0 0,-9 3-16 0 0,-6 2 0 0 0,-8 4 16 0 0,-6 3 8 0 0,-5 2 32 0 0,-6 3-16 0 0,-2 1 16 0 0,0 2-16 0 0,1 1 8 0 0,3 0-8 0 0,6 0 8 0 0,8-1-48 0 0,7-2 0 0 0,8-1-16 0 0,9-4-80 0 0,9-1-224 0 0,9-2 40 0 0,8-3-80 0 0,9 0 184 0 0,9-3 80 0 0,10-1 24 0 0,9-3 8 0 0,12-3 16 0 0,10-3 8 0 0,12-2-8 0 0,9-4 16 0 0,7-2 16 0 0,7-3 64 0 0,4-2 16 0 0,3-2 8 0 0,3 0-8 0 0,0-2 56 0 0,-1 0-64 0 0,-2 1 56 0 0,-5 1-48 0 0,-7 0 64 0 0,-7 3-8 0 0,-8 1 24 0 0,-9 1 16 0 0,-10 3 176 0 0,-8 1 8 0 0,-9 2 56 0 0,-9 2-56 0 0,-8 2-56 0 0,-6 0-40 0 0,-7 0 0 0 0,-8 0-136 0 0,-7 1-56 0 0,-9 1-8 0 0,-8 1-24 0 0,-8 3-48 0 0,-7 2-16 0 0,-8 3 40 0 0,-7 2-32 0 0,-6 3 88 0 0,-2 3-56 0 0,-3 0 8 0 0,0 0-32 0 0,2 1 0 0 0,3 0-72 0 0,3 0 0 0 0,4 0-32 0 0,4-2-32 0 0,5-1 64 0 0,7-2-88 0 0,5-1 64 0 0,7-1-240 0 0,8-3-985 0 0,6-1 137 0 0,9-1-432 0 0,8-1 175 0 0,7-2 345 0 0,8 0-24 0 0,9-2 120 0 0,8-2 15 0 0,0-1-783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5:37:59.904"/>
    </inkml:context>
    <inkml:brush xml:id="br0">
      <inkml:brushProperty name="width" value="0.35" units="cm"/>
      <inkml:brushProperty name="height" value="2.1" units="cm"/>
      <inkml:brushProperty name="color" value="#66CC00"/>
      <inkml:brushProperty name="inkEffects" value="pencil"/>
    </inkml:brush>
  </inkml:definitions>
  <inkml:trace contextRef="#ctx0" brushRef="#br0">1593 197 3585 245298 69243,'-3'0'904'0'0,"-6"-2"1376"0"0,-6 1-535 0 0,-7-1-801 0 0,-9 2-16 0 0,-8 1-272 0 0,-7 1-168 0 0,-7 2-95 0 0,-6 2-17 0 0,-5 2-32 0 0,-6 1-128 0 0,-4 1-152 0 0,-4 1 48 0 0,-2 1-80 0 0,-1 1 48 0 0,1 1-80 0 0,0-1 0 0 0,3 1-16 0 0,3 0 24 0 0,5 1 8 0 0,6-1 8 0 0,7 0-8 0 0,6-1-16 0 0,8 0-24 0 0,8-1-16 0 0,9-1 0 0 0,7-2-56 0 0,10-2-88 0 0,7-2 72 0 0,9-3-64 0 0,10 0 136 0 0,10-3 16 0 0,10-2-32 0 0,10-2 32 0 0,10-3-48 0 0,8-1 16 0 0,7-2 8 0 0,6 0 16 0 0,4-1 40 0 0,3-1 80 0 0,1-2-16 0 0,-1 0 32 0 0,-2 0-8 0 0,-5-1 24 0 0,-6 1 0 0 0,-8 0 16 0 0,-8 0 152 0 0,-6 2 16 0 0,-7 1 48 0 0,-7 1-24 0 0,-7 1 16 0 0,-8 1-48 0 0,-7 2-56 0 0,-8 0 8 0 0,-7 2-144 0 0,-8 0 16 0 0,-6-1 8 0 0,-6 2-16 0 0,-7 0-80 0 0,-6 2-40 0 0,-5 1 8 0 0,-7 1-32 0 0,-4 3 16 0 0,-6 1 0 0 0,-4 4 0 0 0,-2 1 8 0 0,-2 3 16 0 0,0 1-8 0 0,2 1-32 0 0,2 0 16 0 0,5 0-32 0 0,6 0-8 0 0,8-1 48 0 0,7 0-48 0 0,7-2-16 0 0,6-1 8 0 0,5-1-80 0 0,7-2 40 0 0,5-2-176 0 0,7 0 184 0 0,6-1 16 0 0,7-2 56 0 0,7-3 32 0 0,7-2-88 0 0,7-3 8 0 0,7-1-32 0 0,6-4 56 0 0,5-2 16 0 0,3-1-24 0 0,2-3 24 0 0,1 0 0 0 0,-1-1 32 0 0,-2 1 32 0 0,-4 0-8 0 0,-5 0-8 0 0,-6 2 72 0 0,-8 1 24 0 0,-6 2 16 0 0,-8 2 88 0 0,-6 2-24 0 0,-7 2-56 0 0,-6 2 24 0 0,-6 0-56 0 0,-6 2-24 0 0,-8 0-16 0 0,-5 1-8 0 0,-6 1-32 0 0,-8 2-8 0 0,-7 2 8 0 0,-7 3-16 0 0,-7 2-32 0 0,-5 2 32 0 0,-5 3 0 0 0,-3 2 16 0 0,-2 1-88 0 0,0 1 64 0 0,1-1-24 0 0,4 0 40 0 0,3 0-48 0 0,5-2 32 0 0,3-2-32 0 0,6-1 24 0 0,5 0-24 0 0,6-1-8 0 0,8-2-8 0 0,6-1-8 0 0,9-3-88 0 0,6-1-56 0 0,7-1 16 0 0,6-1-8 0 0,7 0 160 0 0,9 0-48 0 0,8 0 40 0 0,7-2-40 0 0,8 0 56 0 0,6-3-72 0 0,7-1 32 0 0,4-2-48 0 0,4-1 56 0 0,3-3 40 0 0,1 0-16 0 0,0 0 24 0 0,0-2-24 0 0,-2 1 56 0 0,-4-2 0 0 0,-4 1 24 0 0,-4-1 0 0 0,-6 0 104 0 0,-6 2-32 0 0,-6 1 56 0 0,-8 1 40 0 0,-8 0-8 0 0,-7 0 24 0 0,-6 1-40 0 0,-7 1-56 0 0,-5-1-96 0 0,-5 0 40 0 0,-7 0-48 0 0,-7 1-8 0 0,-8 0 16 0 0,-7 2-32 0 0,-8 1 32 0 0,-7 2-40 0 0,-6 3-8 0 0,-6 1 16 0 0,-4 1-8 0 0,-1 2 24 0 0,0 1-16 0 0,2 2-24 0 0,2 0 16 0 0,1 2 32 0 0,2 0-48 0 0,2 1 16 0 0,3 0-32 0 0,4 1 0 0 0,6 0 24 0 0,5 0-16 0 0,7-1 24 0 0,6 0 0 0 0,8-2-64 0 0,6-1-16 0 0,7-3-16 0 0,6 0-48 0 0,8-2 48 0 0,8-1 48 0 0,8 0-16 0 0,9-2 24 0 0,7 0-32 0 0,8-2-8 0 0,6-1 0 0 0,5-2 32 0 0,4-1 40 0 0,4-1-8 0 0,0-1 8 0 0,-1-1 0 0 0,0 0 16 0 0,-2-1 8 0 0,-1 0 16 0 0,-2 0-24 0 0,-4 0 72 0 0,-5 1 16 0 0,-6-1 16 0 0,-7 1 48 0 0,-6 0 0 0 0,-6 2-8 0 0,-8 1 8 0 0,-5 2-24 0 0,-5 2-32 0 0,-5-1-32 0 0,-6-1 8 0 0,-5 0-96 0 0,-6 1 24 0 0,-7 1-8 0 0,-6 1 24 0 0,-7 2-16 0 0,-6 2-8 0 0,-5 1-24 0 0,-2 2 8 0 0,-3 0-40 0 0,0 1 48 0 0,-1 2-16 0 0,0 0 24 0 0,-1 2-24 0 0,2 0 24 0 0,2 1 0 0 0,3 0 0 0 0,4-1 32 0 0,4 1-48 0 0,6-2 8 0 0,5 0-24 0 0,6-1 0 0 0,7-1-48 0 0,5-2 0 0 0,7-2-16 0 0,6 0-40 0 0,5-1 104 0 0,6-2-8 0 0,7 0 32 0 0,6-2-56 0 0,6-2 64 0 0,6-2-40 0 0,6-2 48 0 0,4-3-64 0 0,3-1 32 0 0,1-2 8 0 0,0-1 16 0 0,-2 0 0 0 0,-2 0 40 0 0,-3-1-32 0 0,-5 2 40 0 0,-5-1-80 0 0,-4 2 160 0 0,-6 1-48 0 0,-5 2 88 0 0,-6 2-72 0 0,-6 3-24 0 0,-4 0-8 0 0,-6 0-8 0 0,-6 0-56 0 0,-6 2 0 0 0,-6 0-8 0 0,-4 1 8 0 0,-6 2 32 0 0,-4 2-56 0 0,-4 2 16 0 0,-5 1-32 0 0,-3 2 40 0 0,-3 2-16 0 0,-3 1 8 0 0,0 2-8 0 0,0 0 8 0 0,1 1-8 0 0,2-1 16 0 0,4-1 0 0 0,3 0 24 0 0,5-3-56 0 0,5 0 0 0 0,6-1-16 0 0,4-3 24 0 0,6 0-8 0 0,6-2 0 0 0,4-1-24 0 0,4-1-136 0 0,4-1 152 0 0,5-1-80 0 0,3-1 112 0 0,5-3-24 0 0,4-1 0 0 0,3-4 16 0 0,5 0-8 0 0,3-3 32 0 0,3-1-48 0 0,1 0 40 0 0,1-1-48 0 0,-1 0 72 0 0,-2 1 0 0 0,-1 1-16 0 0,-3 2 8 0 0,-3 1 56 0 0,-3 1-16 0 0,-5 2 32 0 0,-3 1-32 0 0,-5 2-24 0 0,-3 2 24 0 0,-2 1-40 0 0,-3 0 40 0 0,0 1-72 0 0,-2 2 80 0 0,-1 2-16 0 0,-3 2 40 0 0,-1 1-24 0 0,-3 1-48 0 0,-2 1 32 0 0,0 1-40 0 0,-2 1-40 0 0,-1 1 8 0 0,1 2 16 0 0,0 1 8 0 0,1 0 40 0 0,2 1-48 0 0,1 1 8 0 0,1 0-16 0 0,2 1 0 0 0,2-1 8 0 0,1-1-8 0 0,1-1 16 0 0,2 0 16 0 0,1-2 0 0 0,1 0-16 0 0,0-1 0 0 0,1-1-48 0 0,0-2 64 0 0,0-2-16 0 0,-1-3 24 0 0,0-1-16 0 0,-1-2 0 0 0,0 0-8 0 0,0-1 0 0 0,0 0-8 0 0,0 0 0 0 0,0-1 24 0 0,0 1-16 0 0,-2-4-16 0 0,-2-3 24 0 0,0-2-40 0 0,-3-3 40 0 0,0-2 16 0 0,-1-2-48 0 0,-1-2 48 0 0,-1-1-56 0 0,0 0 32 0 0,0-1-8 0 0,0 0 0 0 0,1 0 8 0 0,-1 1 24 0 0,1 2 0 0 0,0 1-24 0 0,0 3 16 0 0,1 1-8 0 0,1 3-40 0 0,0 2 24 0 0,1 2-40 0 0,1 3 48 0 0,1 0 0 0 0,0 3-16 0 0,1 1-8 0 0,0 2-8 0 0,0 2 8 0 0,0 2 24 0 0,0 2-8 0 0,-1 2-24 0 0,2 4 48 0 0,0 2-40 0 0,1 3 48 0 0,1 1-16 0 0,1 1-16 0 0,1 1 24 0 0,0 0-24 0 0,1-1 24 0 0,1 0-32 0 0,-1-1 16 0 0,0-1-24 0 0,1-1 24 0 0,0-1 0 0 0,2-1 16 0 0,1-3 8 0 0,2-2 8 0 0,0-2-16 0 0,0-3 0 0 0,-1-3-16 0 0,0-3 0 0 0,0-3 8 0 0,1-3-8 0 0,1-3 16 0 0,1-1 0 0 0,2-4 0 0 0,1 0-32 0 0,1-3 16 0 0,1-2 0 0 0,1-1-32 0 0,0-2 40 0 0,0 0-40 0 0,1 0 16 0 0,-1 1 32 0 0,-1 1-32 0 0,0 2 24 0 0,-1 2-48 0 0,-1 1 48 0 0,-2 3-8 0 0,-1 1 24 0 0,-2 3-56 0 0,-1 1 8 0 0,-2 2 8 0 0,-1 1 8 0 0,-2 2-8 0 0,0 2-16 0 0,0 2 32 0 0,-1 1-24 0 0,0 2 48 0 0,-1 0-8 0 0,-1 1-8 0 0,0 2 0 0 0,0 1-48 0 0,1 0 24 0 0,1 0 8 0 0,0 0 8 0 0,2-2 32 0 0,2 1-8 0 0,2-1-8 0 0,3 0 0 0 0,5 1 16 0 0,2-2 0 0 0,2 1 0 0 0,3-2 0 0 0,0-1 56 0 0,2 0-72 0 0,2-2 24 0 0,0-2-40 0 0,3-2 16 0 0,0-1 32 0 0,0-3-40 0 0,0 0 32 0 0,-2-2-32 0 0,-3 0 24 0 0,-4 0 48 0 0,-4-1-24 0 0,-4 1 41 0 0,-4 0 23 0 0,-4 0-64 0 0,-5 0 48 0 0,-4-1-24 0 0,-5 0-40 0 0,-5 0 32 0 0,-5 1-40 0 0,-4 0-16 0 0,-4 1 8 0 0,-5 0 8 0 0,-3 1-8 0 0,-2 2-32 0 0,0 0 8 0 0,-3 1-32 0 0,0 2 32 0 0,-2 2-8 0 0,0 2 8 0 0,-1 1 0 0 0,1 3 0 0 0,1 0-32 0 0,2 1 40 0 0,2 0-24 0 0,3 0 24 0 0,4 1-8 0 0,4-1-40 0 0,3 0 48 0 0,6 1-32 0 0,4 0-16 0 0,4-1-32 0 0,5-1-8 0 0,4 0 8 0 0,5-1 88 0 0,5 1-32 0 0,7 0 0 0 0,6 1-32 0 0,7-1-8 0 0,7 1-24 0 0,6-3 23 0 0,5 0-23 0 0,5-2-8 0 0,4-1 24 0 0,2-1-32 0 0,1-1 40 0 0,3-1 0 0 0,0-1 56 0 0,3-2-8 0 0,0-1 8 0 0,0-2-24 0 0,-2-1 56 0 0,-3 0 0 0 0,-5 0 24 0 0,-4-1-24 0 0,-6 0 16 0 0,-5 1 16 0 0,-7-1 0 0 0,-6 1 48 0 0,-6 1 65 0 0,-7-1-9 0 0,-3 2 32 0 0,-6-1-64 0 0,-3 0 56 0 0,-4 0-40 0 0,-3-1 40 0 0,-3-1-72 0 0,-5 0-48 0 0,-5 0 0 0 0,-6-1-8 0 0,-7-1 8 0 0,-7 1 16 0 0,-7 1-8 0 0,-5 0 8 0 0,-5 3-40 0 0,-3 0-40 0 0,-3 1 40 0 0,-1 1-40 0 0,0 1-8 0 0,1 0 8 0 0,5 2-32 0 0,4 0 32 0 0,5 2-40 0 0,4 0 32 0 0,4 1-16 0 0,4 0 16 0 0,5 1-24 0 0,4 0-8 0 0,6 2-8 0 0,5 0 0 0 0,5 1-32 0 0,5 0 0 0 0,4 0 24 0 0,6 0-16 0 0,5 1 8 0 0,6 0 48 0 0,8 1-24 0 0,5 0 32 0 0,6 0-16 0 0,5 0 16 0 0,6-1-16 0 0,7-1 16 0 0,6-1-8 0 0,6 0-8 0 0,3-1 8 0 0,3-1-8 0 0,1-1-8 0 0,-1-1-16 0 0,-1 0 8 0 0,-4 1-8 0 0,-5-1 40 0 0,-2-1 48 0 0,-5-1-16 0 0,-2-2 24 0 0,-4 0-24 0 0,-5-1 16 0 0,-4-2 24 0 0,-7 0-16 0 0,-6 0 64 0 0,-6 0 8 0 0,-6-1 32 0 0,-6 1-16 0 0,-5-1-24 0 0,-5 0 56 0 0,-6 0-64 0 0,-5-2 64 0 0,-6-1-88 0 0,-9 0-24 0 0,-7 0-8 0 0,-9 0 0 0 0,-7 0-32 0 0,-6 1 24 0 0,-5 0 0 0 0,-3 0 16 0 0,-5 1-16 0 0,-3 0-8 0 0,-5 2-32 0 0,-2 1 24 0 0,-4 1-32 0 0,1 1-16 0 0,2 0 24 0 0,4 2-16 0 0,5 1 24 0 0,5 0-24 0 0,5 2 0 0 0,5 0-8 0 0,5 1 40 0 0,6 0-8 0 0,6-1-16 0 0,6 0 0 0 0,7 1-48 0 0,7-1-16 0 0,6-1 40 0 0,5 0-40 0 0,6 0-8 0 0,6 0-24 0 0,6 0 24 0 0,8 1-8 0 0,7 0 80 0 0,7 1-56 0 0,8 1 8 0 0,6 0-16 0 0,6-1 56 0 0,4-1-96 0 0,4 1 64 0 0,4 0-56 0 0,3 0 96 0 0,4-1-16 0 0,2 0-8 0 0,3 0 0 0 0,0-1 8 0 0,-2-1 0 0 0,-3 0 0 0 0,-4-1 0 0 0,-4 0 16 0 0,-5 0 40 0 0,-3 0-24 0 0,-4-1 40 0 0,-4 0-40 0 0,-4 0 40 0 0,-4 0 0 0 0,-7 0 0 0 0,-5-1 8 0 0,-6 0-24 0 0,-7 1 80 0 0,-6 0-48 0 0,-4-1 120 0 0,-5 0-40 0 0,-4-1-8 0 0,-7-1 0 0 0,-6 0-48 0 0,-8-2-24 0 0,-7 0-32 0 0,-8 0 24 0 0,-6-1-16 0 0,-3 0-64 0 0,-4 1 16 0 0,0 2-32 0 0,-3 1 64 0 0,-3 2-40 0 0,-2 1 8 0 0,-3 2-16 0 0,-2 3 16 0 0,0 0 8 0 0,-1 2-8 0 0,3 0 0 0 0,4 1-8 0 0,6 0 8 0 0,7 0-8 0 0,5 0 8 0 0,6 0-40 0 0,3 0 56 0 0,5 0 0 0 0,4-1 24 0 0,4-1-64 0 0,5-1 8 0 0,5-1 0 0 0,4-3 16 0 0,4 0-40 0 0,3 0 32 0 0,5 1 8 0 0,3-2 0 0 0,6 0 32 0 0,5-2 24 0 0,6-3-40 0 0,4-1 40 0 0,5-2-56 0 0,2-1 0 0 0,4-2 0 0 0,1-1 0 0 0,4 0 0 0 0,3-2 0 0 0,3 0-24 0 0,2-1 24 0 0,0 1 0 0 0,-1 0 0 0 0,-1 0 0 0 0,-2 0 8 0 0,-3 2-8 0 0,-2 1 8 0 0,-4 1 8 0 0,-4 2 0 0 0,-4 2-32 0 0,-4 1 16 0 0,-3 2 0 0 0,-2 0 8 0 0,-2 0-48 0 0,-1 1 24 0 0,-2 0 8 0 0,-1-1 8 0 0,-3 0 16 0 0,-1-1 0 0 0,-2 0-32 0 0,-1 1 16 0 0,-3 1-16 0 0,-2 0 16 0 0,-2 0 16 0 0,-1 1-16 0 0,-5-1 56 0 0,-4 0-16 0 0,-3 0-8 0 0,-5-3-16 0 0,-3 0-16 0 0,-4-2 24 0 0,-2 0-24 0 0,-3-1 32 0 0,0 1-80 0 0,-3 0 40 0 0,-3 1 8 0 0,-2 1 8 0 0,-2 0-8 0 0,-3 1-8 0 0,-1 1-8 0 0,-1 1 0 0 0,-1 3 16 0 0,1 2 0 0 0,1 1-16 0 0,1 2 16 0 0,1 0-8 0 0,3 0 0 0 0,1-1 0 0 0,3 1 8 0 0,2-1-24 0 0,4-1 24 0 0,3 1 8 0 0,5-1 8 0 0,3 0-24 0 0,4-1 16 0 0,3-2-40 0 0,3 0 32 0 0,3 0-32 0 0,2 1 0 0 0,3 1 16 0 0,2 1-8 0 0,4 0 0 0 0,5 1 32 0 0,5 0 8 0 0,6 0 0 0 0,8 0-32 0 0,7 1 0 0 0,8-2-24 0 0,8 1 16 0 0,7 0 8 0 0,7-1-16 0 0,4 0 16 0 0,4 0-16 0 0,3-2-16 0 0,3 0 48 0 0,4-1 0 0 0,4-1 16 0 0,2-1-40 0 0,-2-1 24 0 0,-2 1 8 0 0,-3-1 8 0 0,-3 0-32 0 0,-4 1 40 0 0,-3 0-40 0 0,-4 0 40 0 0,-5 0-8 0 0,-8 1 32 0 0,-7-1 32 0 0,-9 0-24 0 0,-7 0 32 0 0,-9 0 32 0 0,-7 0-16 0 0,-7 0 24 0 0,-6 0-56 0 0,-5 0 24 0 0,-5-1-48 0 0,-6 0 32 0 0,-4 0-64 0 0,-7-1 16 0 0,-6 0-8 0 0,-8 0 0 0 0,-8 0-72 0 0,-7 0 48 1185-893,-7 0-8-1185 893,-6 1 16 0 0,-2 0-24 0 0,-1 1 0 0 0,1 1 0 0 0,2 2 8 0 0,1 0 8 0 0,0 2 0 0 0,-1 0-24 0 0,2 1 0 0 0,0 0 16 0 0,2 1 8 0 0,2-1 0 0 0,4 0 0 0 0,4 0-8 0 0,7-1 16 0 0,6 0-16 0 0,7-2 16 0 0,7 0-88 0 0,5-1-48 0 0,7 0 48 0 0,4 1-40 0 0,6 0 120 0 0,5 1-96 0 0,6 1 40 0 0,6 0-48 0 0,8 0 104 0 0,9 1-104 0 0,8-1 72 0 0,7 0-72 0 0,7 0 112 0 0,5-2-16 0 0,3-1-40 0 0,1 0 24 0 0,2-1 24 0 0,-1 0-40 0 0,1-1 48 0 0,1 0-32 0 0,-1 0 56 0 0,1-1-8 0 0,-3-1-16 0 0,-2-1 0 0 0,-4 0 32 0 0,-6 0 8 0 0,-6 0 24 0 0,-6-1-24 0 0,-6 1 40 0 0,-7 1 24 0 0,-6 0-8 0 0,-8 1 16 0 0,-6 0 16 0 0,-6 1-56 0 0,-2 0 32 0 0,-2 0-40 0 0,-5-2 56 0 0,-3-2-120 0 0,-7 0 32 0 0,-5-1-56 0 0,-6 0 16 0 0,-6 0 0 0 0,-6 1 8 0 0,-5-1-8 0 0,-6 1-32 0 0,-5 1 32 2404 336,-4 1-32-2404-336,-3 0 40 0 0,-1 1 0 0 0,2 1-48 0 0,3 0 24 0 0,3 1-32 0 0,5 0 48 0 0,2 1 0 0 0,2 0 8 0 0,3 1-8 0 0,2 1 16 0 0,4 1 0 0 0,2-1-8 0 0,4 1 8 0 0,3 0-32 0 0,5 0-8 0 0,4 0-24 0 0,5 1 0 0 0,4-1-120 0 0,5 1 104 0 0,4 0-24 0 0,5 1 56 0 0,4 1 24 0 0,6 0-56 0 0,5 1 24 0 0,5 0-24 0 0,6 1 64 0 0,6 0-40 0 0,4 0 32 0 0,3-1-32 0 0,2 1 0 0 0,3-2 40 0 0,3 0-40 0 0,2 0 32 0 0,3-3-24 0 0,0-1 40 0 0,2-1-16 0 0,0-3 24 0 0,-2-2-8 0 0,-1 0 16 0 0,-4-2-8 0 0,-2 0 8 0 0,-5-1 8 0 0,-4 0 8 0 0,-5 0 32 0 0,-5-1-24 0 0,-6 1 24 0 0,-5-1 0 0 0,-4 0 16 0 0,-5 0-8 0 0,-2 0 40 0 0,-4 0-72 0 0,-3 0-16 0 0,-3 0-24 0 0,-3-1-80 0 0,-3 1 32 0 0,-3-2 8 0 0,-2 0 8 0 0,-5-1 24 0 0,-3 1-40 0 0,-5 0 0 0 0,-5 1 0 0 0,-5 1 40 0 0,-2 1-8 0 0,-4 2 0 0 0,-3 0-24 0 0,-2 2-32 0 0,-3 1 48 0 0,-1 1 16 0 0,-2 1 0 0 0,2 1-16 0 0,1 1 16 0 0,5-1-32 0 0,5 0 32 0 0,4 0-40 0 0,4 1 16 0 0,4 0 24 0 0,4 0 0 0 0,4 0 40 0 0,3 0-72 0 0,4 0 0 0 0,3 0-32 0 0,4-1-16 0 0,2 2 24 0 0,4-1-8 0 0,4 1 24 0 0,5 0 24 0 0,5 1-8 0 0,6 0-8 0 0,5-1 8 0 0,6-1-16 0 0,7 0-24 0 0,7-2 48 0 0,6-2-32 0 0,7-1 72 0 0,5-3-24 0 0,3-1 16 0 0,1-2-16 0 0,0 0 48 0 0,-3-1-56 0 0,-4 1-8 0 0,-3 0-8 0 0,-5 1 32 0 0,-2-1 8 0 0,-3 1 32 0 0,-3-1-24 0 0,-4-1 0 0 0,-5 1 56 0 0,-6 0-32 0 0,-5 1 56 0 0,-6 2 32 0 0,-7 0-72 0 0,-4 2 16 0 0,-6-1-40 0 0,-5 1-48 0 0,-6-1 0 0 0,-5 1-8 0 0,-6-1 16 0 0,-7 0-16 0 0,-6-1-32 0 0,-5 1 8 0 0,-5 1-16 0 0,-1 0 40 0 0,-2 0 8 0 0,0 1-8 0 0,-2 1 0 0 0,0 1-40 0 0,-3 2 72 0 0,0 0-16 0 0,-1 0 32 0 0,-1 1-80 0 0,1 0 56 0 0,2 0-24 0 0,3-1 24 0 0,5 0-16 0 0,5 0 8 0 0,5-1-8 0 0,6 0 8 0 0,5-1-8 0 0,6 0-80 0 0,6 0 16 0 0,4-1-56 0 0,3 1 24 0 0,4 0 64 0 0,4 1-24 0 0,5 1 32 0 0,7-1-8 0 0,7 0-8 0 0,7-1 32 0 0,7 0-32 0 0,7-2 40 0 0,3-1-24 0 0,4-1 8 0 0,1-1-8 0 0,1-1 0 0 0,0-1 32 0 0,-2 0-8 0 0,-3-1 8 0 0,-2 0 24 0 0,-3 0-40 0 0,-1 1 48 0 0,-3 1-40 0 0,-2 0 40 0 0,-4 0 32 0 0,-3 0-8 0 0,-4 2 16 0 0,-5-1-24 0 0,-5 1 24 0 0,-6 1-8 0 0,-5 0 24 0 0,-3 2 24 0 0,-5-1-80 0 0,-4 0 16 0 0,-6-1-40 0 0,-6 0 8 0 0,-5 0-16 0 0,-6 0-40 0 0,-6 1 24 0 0,-5 0 64 0 0,-3 1-64 0 0,-3 0 32 0 0,-1 0-40 0 0,-1 2 40 0 0,0 1-40 0 0,-2 1-8 0 0,-1 1-8 0 0,-1 1 24 0 0,0 1 8 0 0,1 0 16 0 0,1 0-16 0 0,3 1-32 0 0,3-1 64 0 0,5-1-48 0 0,5 0 48 0 0,7-1-80 0 0,6 0-48 0 0,6-1 8 0 0,6-1-8 0 0,4 0 24 0 0,5 1 0 0 0,6-1 24 0 0,8 2-16 0 0,7 0 40 0 0,8 0-8 0 0,8-1-8 0 0,6-1 0 0 0,6-2-16 0 0,4-1 16 0 0,3 0 16 0 0,0-2-8 0 0,2-1 40 0 0,-2-1 0 0 0,0 1 8 0 0,0-1 8 0 0,-2 0-24 0 0,-1-1 32 0 0,-2-1 24 0 0,-4 0 16 0 0,-3 0 32 0 0,-5 0-16 0 0,-6 0 8 0 0,-7 1 0 0 0,-5 1 24 0 0,-8 0 0 0 0,-5 2 16 0 0,-5 1-8 0 0,-4-1 16 0 0,-6 0-104 0 0,-4-2-8 0 0,-8 1-16 0 0,-6 0 24 0 0,-9 0-48 0 0,-7 0 32 0 0,-7 1-24 0 0,-5 1 16 0 0,-2 0-8 0 0,-1 2-8 0 0,0 1 0 0 0,1 0 16 0 0,-2 2-8 0 0,1 1-16 0 0,0 1-8 0 0,0 0 24 0 0,2 0 8 0 0,2-1-8 0 0,4 0 0 0 0,5 0 0 0 0,6-1 16 0 0,8 0 8 0 0,6-1-16 0 0,7 0-72 0 0,6-1 24 0 0,5-1 8 0 0,5 0 0 0 0,6 0-24 0 0,5 0 32 0 0,8 0-16 0 0,6-1 32 0 0,7 0 40 0 0,7-2-64 0 0,5-2 8 0 0,5-1-32 0 0,3-1 40 0 0,1-1-32 0 0,0-1 16 0 0,-1-1-16 0 0,-2 0 80 0 0,-2 0 8 0 0,-2 1-24 0 0,-3-1 8 0 0,-3 1-24 0 0,-4 1 0 0 0,-3 0 32 0 0,-6 1-16 0 0,-4 0 64 0 0,-5 1-72 0 0,-4 0 0 0 0,-6 2-8 0 0,-4 1 56 0 0,-2 1-48 0 0,-4-2 16 0 0,-5-1-24 0 0,-3 1 0 0 0,-4 0-32 0 0,-4 1 16 0 0,-4 0-24 0 0,-5 0 40 0 0,-4 1 0 0 0,-2 0-16 0 0,-2 1 8 0 0,-1 0-72 0 0,-1 2 40 0 0,-1-1 16 0 0,0 1 8 0 0,0 1 40 0 0,1 1-32 0 0,1-1 0 0 0,2 1-16 0 0,1 0 32 0 0,4 0 16 0 0,2-1-8 0 0,6-1-8 0 0,4-1 8 0 0,6 0-40 0 0,5-1 24 0 0,3 0-40 0 0,5 0 40 0 0,5 0-24 0 0,5-1 24 0 0,8 1-8 0 0,5-2 64 0 0,6-1-72 0 0,6-1 8 0 0,4 0-24 0 0,2-1 72 0 0,2-2-40 0 0,-2 0 8 0 0,1-2-32 0 0,-1 0 48 0 0,-1 0 8 0 0,0 1 8 0 0,-2 0 0 0 0,-2 0 8 0 0,-4 2-16 0 0,-5-1 24 0 0,-4 2-16 0 0,-6 0 64 0 0,-6 1-80 0 0,-5 1 40 0 0,-5 1-56 0 0,-3 1 40 0 0,-6-1-56 2471 301,-6 1 8-2471-301,-6-1-24 0 0,-6 0-32 0 0,-7 1 48 0 0,-7 0-32 0 0,-6 2 40 0 0,-5-1 16 0 0,-2 2-48 0 0,-2 1 32 0 0,0 0-48 0 0,0 2 0 0 0,-1-1 56 0 0,1 1-32 0 0,1-2 40 0 0,1 1-24 0 0,1 0 0 0 0,4 0 8 0 0,3 0 0 0 0,5 0 16 0 0,4-1-16 0 0,4 0-24 0 0,7 0 8 0 0,5-2-32 0 0,6 1 0 0 0,5-1 8 0 0,4 0 0 0 0,5 0-24 0 0,6 1 64 0 0,6 0-16 0 0,8-1 24 0 0,5-2-56 0 0,7-2 16 0 0,5-1 8 0 0,5-1 16 0 0,4 1 56 0 0,3-2-64 0 0,1 1 16 0 0,0 0-40 0 0,0-1 40 0 0,-2 1 24 0 0,-1 0-24 0 0,-2-1 24 0 0,-1 1-48 0 0,-2 0 24 0 0,-2-1 32 0 0,-4 1 8 0 0,-5-1-8 0 0,-3 0 48 0 0,-6 1-40 0 0,-5 0 40 0 0,-5 1-48 0 0,-6 0 32 0 0,-3 2-8 0 0,-4 1 8 0 0,-3-2-56 0 0,-5-1-40 0 0,-4 0 16 0 0,-5 0-24 0 0,-6 1 56 0 0,-6 1-40 0 0,-5 0 8 0 0,-6 2-24 0 0,-5 1 48 0 0,-2 0-40 0 0,-1 1 8 0 0,0 0-24 0 0,0 1 0 0 0,-2 1 24 0 0,-3-1-8 0 0,-3 1 16 0 0,-5 1-8 0 0,-2 0-104 0 0,-4 1 48 0 0,-2 0-56 0 0,0 0 120 0 0,1 0 8 0 0,3 0 16 0 0,4 0-8 0 0,5 0 8 0 0,4-1 24 0 0,3 1-24 0 0,4-1 32 0 0,5 0-40 0 0,5 0 0 0 0,4 0-16 0 0,7 0 8 0 0,4-1-16 0 0,6-1 0 0 0,5 0 8 0 0,3-2-8 0 0,6 1-8 0 0,5-1 8 0 0,6-1 24 0 0,9 0 0 0 0,8-1 8 0 0,9 0-8 0 0,7-2-8 0 0,7 0-16 0 0,4-1 16 0 0,4-1 0 0 0,2-2 8 0 0,3-2 0 0 0,0-1 0 0 0,1-1-16 0 0,-1-1 16 0 0,-3-1-24 0 0,-3 2 24 0 0,-4 0 48 0 0,-4 1-16 0 0,-6 2 40 0 0,-7 1-40 0 0,-7 1 32 0 0,-6 0 0 0 0,-6 1 16 0 0,-6 0 0 0 0,-5 0 0 0 0,-4 0-32 0 0,-2 2 16 0 0,-3 0-64 0 0,0 1-8 0 0,-5 0 24 0 0,-4 0-16 0 0,-5-1-16 0 0,-5 0 0 0 0,-4 0-16 0 0,-4 1 24 0 0,-4 0 16 0 0,-4 1 0 0 0,-3 1 8 0 0,-3 2 0 0 0,-3-1 16 0 0,-2 1 8 0 0,-2 0-8 0 0,-1 0 0 0 0,0 0-16 0 0,0 2 0 0 0,1 0 8 0 0,2 1 0 0 0,4 0-24 0 0,2 1 32 0 0,2 0-48 0 0,2 0 40 0 0,1-2-24 0 0,2 0 0 0 0,2 0 40 0 0,1 0-32 0 0,4-1 16 0 0,3 1 0 0 0,3-1-8 0 0,3-1 0 0 0,4 0 0 0 0,5-1 40 0 0,2 0-40 0 0,3-1 32 0 0,4 1-48 0 0,4-1-8 0 0,5-1 8 0 0,4 2 0 0 0,6-1 24 0 0,4 0-24 0 0,5-1 16 0 0,5-1-16 0 0,4-1 8 0 0,2 0 0 0 0,2-1-8 0 0,2-2 0 0 0,1-2-32 0 0,1-1 16 0 0,1-1 16 0 0,0-1-8 0 0,0 0 32 0 0,-3 0-8 0 0,-2 0-16 0 0,-4 1 0 0 0,-3 0-8 0 0,-3 0 32 0 0,-5 0 8 0 0,-4 1 8 0 0,-3 0-16 0 0,-5 1 32 0 0,-2 2-16 0 0,-4 0 8 0 0,-3 0-56 0 0,-3 2-32 0 0,-3-1 16 0 0,-4 1-16 0 0,-3-1 40 0 0,-3 1-8 0 0,-4 0-8 0 0,-3 0 0 0 0,-4 1 0 0 0,-4 0 8 0 0,-4 2 8 0 0,-5 0 0 0 0,-3 1 16 0 0,-4 2 0 0 0,-4 0-24 0 0,-3 2 8 0 0,-1 0-72 0 0,1 0 64 0 0,1 1 8 0 0,2-1 8 0 0,3 1 24 0 0,0-1-32 0 0,1 1 8 0 0,2 0-8 0 0,1 1 0 0 0,3-1 8 0 0,2 1-16 0 0,4 0 8 0 0,2 1 0 0 0,4-1-8 0 0,4 0 0 0 0,2 0 0 0 0,5-2-8 0 0,5-1-120 0 0,3-1 24 0 0,2-1-56 0 0,3 1 56 0 0,4 0 56 0 0,4 1-16 0 0,5 0 32 0 0,4-1-80 0 0,5-1 48 0 0,6-1-24 0 0,4-1 40 0 0,3-2 8 0 0,3-1 24 0 0,2 0 24 0 0,-1-2 0 0 0,1 1 0 0 0,-3-1 32 0 0,-1 0-40 0 0,-1-1 24 0 0,-3-1-24 0 0,-1 1 72 0 0,-2 0-8 0 0,-3 1 32 0 0,-4 1-56 0 0,-3 0 64 0 0,-4 1-16 0 0,-5 1 24 0 0,-4 1-80 0 0,-3 1 56 0 0,-3 1-32 0 0,-3-2 40 0 0,-3-2-72 0 0,-5 0 16 0 0,-4 0 0 0 0,-5 0 0 0 0,-6 0 0 0 0,-4 0-24 0 0,-4 1-8 0 0,-2 1 0 0 0,-2 0 48 0 0,-1 0-64 0 0,-1 1 16 0 0,-3 2-32 0 0,-2 0 24 0 0,-2 2 0 0 0,-3 0 0 0 0,0 2 8 0 0,-1 0 0 0 0,1 2-24 0 0,0 1-8 0 0,2 0 0 0 0,3 0 32 0 0,3 1-16 0 0,3-1 0 0 0,6 0-16 0 0,5 0 0 0 0,5 0-32 0 0,6 0 24 0 0,4-1-40 0 0,4 0-88 0 0,4-2 16 0 0,3 0 16 0 0,3 0 16 0 0,2-1 128 0 0,4 0-24 0 0,4-1 8 0 0,5 0-24 0 0,6 0 32 0 0,6-1 0 0 0,5 0-16 0 0,6-2 0 0 0,3-2 16 0 0,2-2 0 0 0,1-2 0 0 0,1 0 0 0 0,-2-1-8 0 0,-1 1 0 0 0,-3 0 8 0 0,-2 0 0 0 0,-4 1 48 0 0,-4 0 24 0 0,-6 1 16 0 0,-4 0-8 0 0,-7 1 0 0 0,-5 1 32 0 0,-4 1-24 0 0,-3 1 16 0 0,-3-3-40 0 0,-2-2 0 0 0,-5-1-32 0 0,-3 0 16 0 0,-4-1-48 0 0,-6 0 0 0 0,-4 1 48 0 0,-5 0-40 0 0,-4 0 8 0 0,-3 1 0 0 0,-4 1 0 0 0,-4 2 8 0 0,-3 0 0 0 0,-3 1-48 0 0,-2 0 24 0 0,-1 0-24 0 0,2 2 48 0 0,2 0-8 0 0,2 0-40 0 0,1 3 24 0 0,1 0-8 0 0,2 2-32 0 0,2 1 32 0 0,2 1-40 0 0,4 1 16 0 0,5 0 32 0 0,4-1 16 0 0,5 1 0 0 0,4-2-32 0 0,6 1-88 0 0,4-1 0 0 0,5 0-16 0 0,4-1 96 0 0,6 2-32 0 0,6-1 16 0 0,7 0-24 0 0,7 1 8 0 0,7-1-32 0 0,7 0 40 0 0,6-1-32 0 0,3-1 32 0 0,4-2 40 0 0,1-1-32 0 0,2 0 40 0 0,2-2-32 0 0,2-2 40 0 0,2-1-16 0 0,0-1 24 0 0,-1 0 0 0 0,0 0-16 0 0,-1 1 0 0 0,-2-1 0 0 0,-3 2 0 0 0,-2 1 0 0 0,-3-1 56 0 0,-1 1-32 0 0,-2 0-8 0 0,0 1-8 0 0,-3-2 0 0 0,-1 1 16 0 0,-4 0 48 0 0,-3 0-32 0 0,-4-1 0 0 0,-2 2-16 0 0,-5-1 0 0 0,-2 1 48 0 0,-5 1-8 0 0,-3-1 24 0 0,-5 0-24 0 0,-3 0-8 0 0,-3 0 0 0 0,-3-1-8 0 0,-4 0 8 0 0,-3 0-48 0 0,-4-1 0 0 0,-5 0-16 0 0,-3 1-56 0 0,-5-1 56 0 0,-4 1-32 0 0,-4 0 40 0 0,-4 0 0 0 0,-3 1 0 0 0,-4 1 24 0 0,-1 0-32 0 0,0 1-48 0 0,1 0 64 0 0,3 0-16 0 0,4 0 32 0 0,4-1-24 0 0,5 0 0 0 0,5 0 0 0 0,5 0 0 0 0,5 0 0 0 0,3-1-8 0 0,3 1-32 0 0,2-1 8 0 0,3 1-32 0 0,2 1 80 0 0,4-1 0 0 0,5 1 24 0 0,5 0-48 0 0,6-1-32 0 0,6 0 8 0 0,7-1-8 0 0,6-1 8 0 0,6-1 32 0 0,15-3-48 0 0,6 0 8 0 0,1-2 40 0 0,-1 1 0 0 0,-5 0 24 0 0,-5 0-8 0 0,-5 2-8 0 0,-4-1 24 0 0,-4 1-32 0 0,-3 0-8 0 0,-2-1 16 0 0,-1 0 8 0 0,-4 0 8 0 0,-2 0-32 0 0,-4 1 80 0 0,-4-1-56 0 0,-5 1 88 0 0,-5 0-72 0 0,-5 0-32 0 0,-5 2 24 0 0,-3 0-32 0 0,-4-1 8 0 0,-5-1 0 0 0,-4-2 0 0 0,-5 0 0 0 0,-4-1 0 0 0,-5 1-8 0 0,-4 0-24 0 0,-4 0 16 0 0,-4 1-16 0 0,-2 1 24 0 0,-2 0 8 0 0,0 2 0 0 0,1 0 16 0 0,2 1-24 0 0,0 1 0 0 0,2 2-24 0 0,0 1 32 0 0,1 1 0 0 0,1 2 0 0 0,1 2-16 0 0,2 0 16 0 0,1 1-32 0 0,3 0 16 0 0,2 1-16 0 0,3-1 24 0 0,3 0 8 0 0,4-1-8 0 0,3 0 8 0 0,4-1-56 0 0,3 1 8 0 0,3 0 0 0 0,4-1 0 0 0,4 2 32 0 0,3-2-24 0 0,4 1 8 0 0,4-1-8 0 0,4-1 8 0 0,4 0 0 0 0,4-2-32 0 0,3-1 24 0 0,3-3-16 0 0,2 0 24 0 0,2-2 32 0 0,0-2-8 0 0,-1-1 0 0 0,-1-1 8 0 0,-2-1-8 0 0,0-1 8 0 0,-1-1 16 0 0,-1 0 0 0 0,-1-1 0 0 0,-2 0 8 0 0,-2 0 8 0 0,-4 0 8 0 0,-3 1-24 0 0,-4 0 24 0 0,-2 0 0 0 0,-5 1-40 0 0,-3 0 32 0 0,-3 0-32 0 0,-2 1 32 0 0,-4 0 8 0 0,-3 0-16 0 0,-3-1 0 0 0,-2 2-24 0 0,-2-1 48 0 0,-3 2-24 0 0,-4-1 16 0 0,-3 2-96 0 0,-4 1 72 0 0,-4 2-8 0 0,-3 0 40 0 0,-2 1-40 0 0,-1 0-8 0 0,0 2-8 0 0,1 0-8 0 0,0 2 16 0 0,0 1 32 0 0,0 1-16 0 0,1 1 16 0 0,0 1-96 0 0,3 1 64 0 0,3 0-24 0 0,2 0 32 0 0,5 0 8 0 0,4-1 0 0 0,3 1-24 0 0,5-2-8 0 0,3 0-80 0 0,3-1 64 0 0,4 0 8 0 0,3-1 8 0 0,5 1 16 0 0,5 0-24 0 0,5 0-8 0 0,4-2 0 0 0,5-1-16 0 0,5 0 32 0 0,2-2 0 0 0,1-1 8 0 0,1-1-8 0 0,-1-1-8 0 0,0-1 16 0 0,1-2-8 0 0,0 0 24 0 0,0-1 8 0 0,-1 0-16 0 0,-1 0 0 0 0,-1-1 0 0 0,-4 1 8 0 0,-4 0 32 0 0,-3 1-24 0 0,-4 1 16 0 0,-4 0-16 0 0,-4 0 32 0 0,-3 1-24 0 0,-3-1 24 0 0,-2 2-16 0 0,-2 0-24 0 0,-2 1 8 0 0,0 0-16 0 0,0 1-32 0 0,-1-1-8 0 0,0 0 8 0 0,0 0 16 0 0,0 0-16 0 0,0 0 32 0 0,-1-1-16 0 0,0 1 16 0 0,-8-1 0 0 0,-2-1 8 0 0,0 0 0 0 0,3 1-48 0 0,2 0 56 0 0,3 1-32 0 0,0 1 32 0 0,2 0-88 0 0,1 0 72 0 0,0 1-24 0 0,0 0 48 0 0,0 0-24 0 0,0 0 16 0 0,1 1 0 0 0,0 0 8 0 0,0-1-48 0 0,0 1 32 0 0,2 7 16 0 0,1 2 8 0 0,0 1-32 0 0,1 0 24 0 0,1-1-24 0 0,-1 0 32 0 0,-1-1-48 0 0,1 0 16 0 0,-2 0-8 0 0,-1-1 8 0 0,0 1-56 0 0,-1 1 80 0 0,0 0-16 0 0,-2 0 40 0 0,0 1-80 0 0,0 0 40 0 0,0 0 0 0 0,-1-1 24 0 0,-1-1-32 0 0,0 0-8 0 0,0-1-16 0 0,1-1 8 0 0,0 1 24 0 0,0 0 0 0 0,1-2 24 0 0,1-2-32 0 0,1-2 0 0 0,-1-1 16 0 0,1-1-8 0 0,0-1 0 0 0,0 0-8 0 0,1-1 24 0 0,-1 1-24 0 0,0-1 24 0 0,0 1-24 0 0,3-6-8 0 0,2-2 8 0 0,1-3 0 0 0,0-2 0 0 0,1 0 0 0 0,-1-2 0 0 0,0 0 0 0 0,-1-2 0 0 0,0-1-24 0 0,0 0 40 0 0,-1 0-16 0 0,1 0 0 0 0,-1 1 0 0 0,-1 2-24 0 0,0 1 24 0 0,0 2 0 0 0,0 1-16 0 0,-1 2 16 0 0,1 3-8 0 0,-1 1-32 0 0,-1 2 8 0 0,0 2 16 0 0,0 0 0 0 0,-1 2 24 0 0,1-1-32 0 0,3 5-16 0 0,1 3 8 0 0,0 2 56 0 0,0 4-80 0 0,-1 2 48 0 0,-1 4-64 0 0,-1 3 80 0 0,0 2 8 0 0,-1 1-8 0 0,-2 1 8 0 0,0 2-16 0 0,0 0 16 0 0,0 0-8 0 0,-1 1 24 0 0,-1 1-32 0 0,1-1 24 0 0,-1-1-16 0 0,-1-1 16 0 0,1-1-40 0 0,-1-2 16 0 0,-1-1 16 0 0,0-3 8 0 0,0-1 32 0 0,0-2-32 0 0,1-2-16 0 0,-1-2 0 0 0,0-3 24 0 0,0-2-32 0 0,1-3 32 0 0,0-2-32 0 0,2-1 24 0 0,1-2-16 0 0,0-1 24 0 0,1 0-16 0 0,0-1 32 0 0,-4-4-32 0 0,-1-3-8 0 0,0-4 0 0 0,-1-3-32 0 0,2-2 48 0 0,0-3 8 0 0,0-2 24 0 0,1-1-8 0 0,1-2-16 0 0,0-2-16 0 0,1 1 8 0 0,0 1-32 0 0,1 0 24 0 0,0 3-16 0 0,0 1 24 0 0,0 3-24 0 0,0 1 0 0 0,1 2-8 0 0,-1 2-8 0 0,1 1 16 0 0,0 2 0 0 0,1 1-16 0 0,0 1 8 0 0,1 1 8 0 0,0 2-24 0 0,0 0 24 0 0,1 1-24 0 0,0 1 24 0 0,0 0-8 0 0,0 0 16 0 0,1 1-8 0 0,1 0-8 0 0,1 2 16 0 0,-1 0-40 0 0,2 1 32 0 0,0 2-80 0 0,0 1 64 0 0,1 1 16 0 0,-1 2 8 0 0,0 1 24 0 0,0 2-24 0 0,0-1-16 0 0,0 1 8 0 0,-1-1-72 0 0,0 0 96 0 0,-1-1-32 0 0,-2 1 56 0 0,0-2-64 0 0,-1 0 32 0 0,0-2 0 0 0,0 0 16 0 0,0-2-32 0 0,-1-1 16 0 0,-1 0-8 0 0,-1-2 24 0 0,0 0 40 0 0,0 0-72 0 0,0 0 24 0 0,0-1-32 0 0,0 1 40 0 0,-5-3-32 0 0,-2-2 0 0 0,-3-1-8 0 0,-2 2-40 0 0,-1 0 24 0 0,-1 1 8 0 0,-1 1 8 0 0,-1 0 8 0 0,0 1-8 0 0,-1 0 8 0 0,0 0-16 0 0,-3 1 16 0 0,0 2 0 0 0,-1 0-24 0 0,-2 2 24 0 0,0 0 0 0 0,0 0 0 0 0,0 1 0 0 0,1-1 8 0 0,1 2-24 0 0,2-1 16 0 0,1 0-24 0 0,3 0 24 0 0,2 0 8 0 0,3-1-8 0 0,4 1-8 0 0,2 0-8 0 0,2 0 0 0 0,2-1 8 0 0,2-2-16 0 0,2 0 16 0 0,4 0-56 0 0,2-1 40 0 0,4 1 16 0 0,3 0-8 0 0,2-1 0 0 0,2-1-16 0 0,2 0 8 0 0,0-1 0 0 0,1 0 64 0 0,-1 0-40 0 0,-1-1 0 0 0,-1 0-8 0 0,-1 1-24 0 0,-2 0 40 0 0,-2 0 24 0 0,-3 1 0 0 0,-1 0-32 0 0,-3-1 48 0 0,-3 1-48 0 0,-2 0 56 0 0,-2 0-40 0 0,-1 0 40 0 0,-1-1 8 0 0,0 1 0 0 0,-4-2-24 0 0,-4-1-16 0 0,-4 1-16 0 0,-3-1 16 0 0,-4 1-24 0 0,-3 0 32 0 0,-4 0 8 0 0,-2 0 16 0 0,-2 0 24 0 0,-3 1-56 0 0,0 0 0 0 0,-1 1-24 0 0,1 1 24 0 0,2 0-24 0 0,1 2 16 0 0,2 0-16 0 0,1 1 0 0 0,2 0 8 0 0,3 2-8 0 0,2 1 0 0 0,2 0 24 0 0,2 1-64 0 0,2-1 48 0 0,3 0-56 0 0,2-1 48 0 0,2 0 0 0 0,4 0-24 0 0,2-1 16 0 0,4 0-32 0 0,3 1 8 0 0,4-1 0 0 0,2-1 0 0 0,3 0 0 0 0,2-1 0 0 0,3-1-8 0 0,1-2 16 0 0,2 0 24 0 0,1-1 0 0 0,0-2 8 0 0,3-1-8 0 0,1-1-16 0 0,1 0 24 0 0,1 0 0 0 0,-1-1 8 0 0,-2 1-16 0 0,-3 0 0 0 0,-3 2 0 0 0,-2 0 8 0 0,-4 2 24 0 0,-3-1-24 0 0,-3 1 0 0 0,-3 0 8 0 0,-2 0 56 0 0,-3 1-48 0 0,0-1 0 0 0,-4 1-16 0 0,-2 1-24 0 0,-3 2 48 0 0,-3 1-24 0 0,-1 3 40 0 0,-2 0-64 0 0,-2 1 16 0 0,-2 0 0 0 0,0-1 8 0 0,-2 0 0 0 0,-1 0-16 0 0,1-1 8 0 0,1-1-8 0 0,1 1 56 0 0,3-1-32 0 0,2 0 0 0 0,2-3-16 0 0,2 0-24 0 0,3-1 24 0 0,2-1 0 0 0,2 0 0 0 0,1 0 0 0 0,1 0-8 0 0,1 0 0 0 0,4-2-8 0 0,2-1-56 0 0,5-1 72 0 0,2 0-32 0 0,2 0 48 0 0,2-1-16 0 0,2 1 0 0 0,1-1 8 0 0,1 0-8 0 0,0 0-8 0 0,0-1 0 0 0,0 0-8 0 0,-1 0 8 0 0,0-1 0 0 0,-2 0 24 0 0,0 0-16 0 0,-1 1 16 0 0,-2 0-40 0 0,-1 1 16 0 0,-2 0 24 0 0,-2 1-8 0 0,-1-1-8 0 0,-2 2 48 0 0,-3 0-48 0 0,-1 2 48 0 0,-3 0-72 0 0,0 0 24 0 0,-1 1 8 0 0,0 0 8 0 0,-1 0 40 0 0,-2-2-48 0 0,-2-2-8 0 0,-3 1 0 0 0,-2 0-16 0 0,-1 1 8 0 0,-2 1 16 0 0,-2-1 0 0 0,-2 1 56 0 0,-3 0-72 0 0,-1 0 0 0 0,-2 1-32 0 0,-2-1 56 0 0,-4 0-16 0 0,-3 0 16 0 0,-3 0-16 0 0,-2-1-32 0 0,-2 1 0 0 0,-1 1 0 0 0,-2-1 0 0 0,-2 0 0 0 0,-3 0 0 0 0,-5 1 0 0 0,-4-1 0 0 0,-5 2 16 0 0,-3 1 16 2535 264,-3 0 8-2535-264,0 1 8 0 0,1 0-24 0 0,2 0 56 0 0,1 1-48 0 0,0 1 56 0 0,-1-1-72 0 0,0 0-8 0 0,-1 1 24 0 0,2 1-16 0 0,1-1 16 0 0,2 1 16 0 0,4-2 0 0 0,2-1 8 0 0,5-1-24 0 0,6 0 0 0 0,5-1 0 0 0,6-1-8 0 0,5 1 0 0 0,3-1 32 0 0,3-1-24 0 0,3-1 16 0 0,3 0-56 0 0,2 0 48 0 0,3 0 0 0 0,2 0 16 0 0,2-1-64 0 0,2 0 32 0 0,1 0-16 0 0,2 1 24 0 0,0 1 16 0 0,1 0-32 0 0,0 0 8 0 0,1 0-16 0 0,-1 1 24 0 0,-4-2-16 0 0,-3-1 16 0 0,-3 1-16 0 0,-1 1-24 0 0,-3 0 32 0 0,-2 3-48 0 0,-3 1 48 0 0,-2 2-8 0 0,-1 1-24 0 0,-3-1 56 0 0,-1 2-40 0 0,-3-1 0 0 0,-2 0 24 0 0,-1 1-64 0 0,0 0 56 0 0,-1-2 8 0 0,1 0-16 0 0,1-1 48 0 0,2-2-40 0 0,3-1-8 0 0,1-2 40 0 0,3-1-16 0 0,1-1 32 0 0,1-1-32 0 0,1 0 0 0 0,1-2-16 0 0,0-1 8 0 0,1-1 0 0 0,1 0 8 0 0,-1 0 8 0 0,1 0 8 0 0,-1-1-48 0 0,2 1 16 0 0,0 0-24 0 0,1 2 32 0 0,0 1 0 0 0,2 1 0 0 0,-1 0 0 0 0,0-1 0 0 0,1 2 0 0 0,-1 0 0 0 0,0 1-24 0 0,1 0 16 0 0,0 0 32 0 0,0 1-32 0 0,1 0 8 0 0,1 1-40 0 0,2-1-24 0 0,0 0 64 0 0,2 0-24 0 0,1 1 16 0 0,2-1-88 0 0,1 1-16 0 0,2 0-24 0 0,-1 0 24 0 0,2 0-24 0 0,-1 0 104 0 0,0 0-32 0 0,1 0 40 0 0,-1 0-56 0 0,0 0 64 0 0,0 0-8 0 0,0 0 24 0 0,0 0 8 0 0,0 0-8 0 0,0 0 0 0 0,0 0-8 0 0,0 0-24 0 0,0 0 0 0 0,0 0 16 0 0,0 0 0 0 0,0 1 16 0 0,0 0-24 0 0,-2 4 24 0 0,0 2-24 0 0,0 2 24 0 0,1 0 16 0 0,0-1-16 0 0,1-2 16 0 0,0-2-64 0 0,0-2 48 0 0,0 0-56 0 0,0-2 56 0 0,0 1 0 0 0,1 0-56 0 0,3 4 48 0 0,3 1-72 0 0,1 0 32 0 0,0 0-40 0 0,1-1 32 0 0,0-1-32 0 0,0 0 80 0 0,1 0-72 0 0,1-1 24 0 0,1 0-24 0 0,1 1 24 0 0,0 0 8 0 0,0 1 0 0 0,0-1 8 0 0,0 1 24 0 0,0-1 16 0 0,0 0 0 0 0,-1-1 8 0 0,-2 0-16 0 0,0 0 8 0 0,-3-1 0 0 0,-2-1 24 0 0,-2 0 8 0 0,-2 0 0 0 0,-1-1 8 0 0,0 0-8 0 0,0 0 16 0 0,-3-2 48 0 0,-1 0-24 0 0,-4-1 32 0 0,-2 1 0 0 0,-3 1-80 0 0,-2-1 56 0 0,-2 1-56 0 0,-2 1 48 0 0,-2 0-32 0 0,-1 0-24 0 0,-1 0 8 0 0,-2 2-40 0 0,1 0 32 0 0,1 0-32 0 0,0 0 32 0 0,2 1 0 0 0,2 1-24 0 0,2-1 8 0 0,1 1-24 0 0,3 0 24 0 0,2 0-8 0 0,3 0 16 0 0,3-1-16 0 0,3-1 8 0 0,0 0 8 0 0,4 1 24 0 0,2 1-8 0 0,4 0 0 0 0,1 0 0 0 0,2 0-16 0 0,3 0 16 0 0,1-1 24 0 0,2-1-16 0 0,2-1-16 0 0,0 0 0 0 0,0-1-24 0 0,1-1 0 0 0,-1 0 32 0 0,0 0-16 0 0,0-1-8 0 0,0 1 0 0 0,-2-1-8 0 0,-1 0 16 0 0,-2 0 0 0 0,-2 0 32 0 0,-1 0-32 0 0,-2 0 32 0 0,-2 0-48 0 0,-1 1 16 0 0,-1 0-8 0 0,-2 1 24 0 0,-2 0 48 0 0,0 0-64 0 0,-1 0 48 0 0,-1 0-56 0 0,1 0 8 0 0,0 0 8 0 0,-1 0 0 0 0,0 0 0 0 0,0 0 8 0 0,-5-2 0 0 0,-5 0 0 0 0,-1-1-8 0 0,-2 0-24 0 0,0 0 16 0 0,-1 1-8 0 0,0-1 24 0 0,-1 0 0 0 0,0 0-24 0 0,-1 1 8 0 0,1 0-8 0 0,0 0 16 0 0,0 1 16 0 0,0-1-24 0 0,0 0 0 0 0,0 1-40 0 0,1-1 16 0 0,0 0 16 0 0,1 1 0 0 0,2 0-8 0 0,0 1 8 0 0,2 0 8 0 0,2 0 16 0 0,3 0-40 0 0,2 0 8 0 0,2 0-32 0 0,0 1 32 0 0,3-3-40 0 0,1-1 8 0 0,2 0 0 0 0,2-1 16 0 0,2-1 0 0 0,2 1 8 0 0,1-2-8 0 0,1-1 8 0 0,2 1 16 0 0,1-1-16 0 0,-1 0 24 0 0,0 0-16 0 0,-2-1 24 0 0,-1 1 0 0 0,0 0 0 0 0,-3 0 0 0 0,0 1 8 0 0,-2-1 0 0 0,-2 0 16 0 0,-2 0 0 0 0,-2-1 24 0 0,-1 0 32 0 0,-3 1-48 0 0,-2 0 48 0 0,-1 0-40 0 0,-3-1-16 0 0,-1-1 16 0 0,-2 0-32 0 0,-1 0 8 0 0,-2 1-8 0 0,-1-1 16 0 0,0 2-16 0 0,-2 0 40 0 0,0 0-40 0 0,-1 1 0 0 0,1 1-8 0 0,1-1 0 0 0,0-1-48 0 0,2 1 40 0 0,0 0-40 0 0,1 2 56 0 0,3 0-40-2535-264,1 2 16 2535 264,4 0-24 0 0,1 1 24 0 0,2 0 24 0 0,2 1-32 0 0,0 0 32 0 0,0 1-32 0 0,0-1 8 0 0,0 0 0 0 0,0 0-8 0 0,-1 0 0 0 0,1 0-8 0 0,-1 0 8 0 0,1 0-8 0 0,-1 0 0 0 0,1 0 40 0 0,-1 0-24 0 0,1-1 40 0 0,-1 0-48 0 0,1 0-24 0 0,-3-5 24 0 0,2-2-16 0 0,1-2 0 0 0,1-1 24 0 0,2-1 0 0 0,1-1 8 0 0,2 1-8 0 0,0 0 24 0 0,0 0-32 0 0,-1 0 24 0 0,0 1-24 0 0,0 1-8 0 0,-1-1 16 0 0,0 2 0 0 0,1 0-8 0 0,0 2 0 0 0,-1 1 0 0 0,-1 2 8 0 0,-1 1 8 0 0,0 2-16 0 0,-1 1-16 0 0,0-1 0 0 0,0 0-8 0 0,0 1 40-2471-301,0-1-8 2471 301,0 1 8 0 0,1 0-8 0 0,-1 0-8 0 0,0 0-32 0 0,0 0 24 0 0,1 0-8 0 0,0 0 8 0 0,0 0 16 0 0,1 0-8 0 0,-1 0 16 0 0,1 0-32 0 0,-1 0 24 0 0,5 4-48 0 0,1 3 16 0 0,0 2 0 0 0,-1 2-16 0 0,-3 3 16 0 0,-2 1 0 0 0,-2 1 40 0 0,0 2-8 0 0,-1-1 8 0 0,-1 1-56 0 0,2 0 40 0 0,0-1 8 0 0,0 1 0 0 0,2-1 0 0 0,0-1-8 0 0,1-1-16 0 0,2-2 16 0 0,2-1-16 0 0,4-2 16 0 0,2-1-32 0 0,3-1 24 0 0,3-1 0 0 0,3 0-24 0 0,3-1 40 0 0,1 0-24 0 0,2-2 48 0 0,2-1 0 0 0,2-1-48 0 0,1-1 24 0 0,2-1-64 0 0,2 0 32 0 0,0-1 16 0 0,2-1-8 0 0,1 1 24 0 0,-1-1-16 0 0,0 0 8 0 0,-1 0-16 0 0,1 1 24 0 0,1-1-16 0 0,2 0 0 0 0,1 1 0 0 0,1-1-16 0 0,1 1 32 0 0,-1 1-16 0 0,0-1 24 0 0,0 1 24 0 0,-1 0-40 0 0,-2-1 40 0 0,-1-1-48 0 0,-2 1 16 0 0,0 0-24 0 0,-1 0 32 0 0,-2 0-24 0 0,-1 0 32 0 0,-2 1 24 0 0,-2-1-40 0 0,-2 0 40 0 0,-1-1 8 0 0,-2 0-8 0 0,-1 0 16 0 0,-2-1-8 0 0,-3 1 64 0 0,-3 1-64 0 0,-2 0 16 0 0,-4 0-32 0 0,-4 1 40 0 0,-1-1 24 0 0,-3 1-24 0 0,-1 1 8 0 0,-3-2-32 0 0,-2 0 8 0 0,-3 0 16 0 0,-3-1-8 0 0,-2-1-24 0 0,-3 1-24 0 0,-2-1 24 0 0,-1-1-24 0 0,-2 1 0 0 0,0 0 8 0 0,0-1-16 0 0,-1 1 16 0 0,2 0-32 0 0,1 0 16 0 0,1 1-16 0 0,2 0 24 0 0,2 1-16 0 0,1 2 0 0 0,1 0 0 0 0,2 0 0 0 0,0 0-56 0 0,3 0 24 0 0,3 1 8 0 0,3 0 8 0 0,4 2 16 0 0,6 0-40 0 0,4 1 16 0 0,4 0-8 0 0,4 1 24 0 0,3-2-24 0 0,4 0 8 0 0,5-1-8 0 0,4-1 40 0 0,5-1-8 0 0,4 0-8 0 0,3-1-8 0 0,1-1 32 0 0,0 1-8 0 0,-1-1-8 0 0,-1 0 0 0 0,-2-1 8 0 0,-3-1-16 0 0,-3 1 40 0 0,-4-2-32 0 0,-7 1 104 0 0,-5-1-88 0 0,-5 1 40 0 0,-3 0-48 0 0,-3 0 72 0 0,-3 1-24 0 0,-4 0 24 0 0,-3 1-24 0 0,-1 1 32 0 0,-2 0-48 0 0,-3-1 8 0 0,-4-1-24 0 0,-4 1 32 0 0,-3 1-64 0 0,-4 0 32 0 0,-3 1-32 0 0,-5 2 32 0 0,-5 1-16 0 0,-4 0 0 0 0,-4 1-8 0 0,-3 1-32 0 0,0 1 40 0 0,-1 1-8 0 0,1 1 32 0 0,1 1-8 0 0,1-2-40 0 0,3 1 16 0 0,2-2-24 0 0,4 1 48 0 0,4-2 8 0 0,5 0-16 0 0,5 0 8 0 0,6-2-80 0 0,4-2 40 0 0,4 0-48 0 0,2-1 56 0 0,2 0-24 0 0,4 1-24 0 0,6-1 32 0 0,7 1-24 0 0,6-2 40 0 0,7 0-8 0 0,5-2-32 0 0,5-1 24 0 0,3-1-24 0 0,3-2 24 0 0,2 0 40 0 0,0-1-24 0 0,-1 1-8 0 0,0 0 16 0 0,-1-1-16 0 0,-4 0 24 0 0,-1-1-8 0 0,-4 0 8 0 0,-1-1 0 0 0,-1 1 8 0 0,-3 0-16 0 0,-1 1 48 0 0,-5 0-24 0 0,-3 0 32 0 0,-5 1-40 0 0,-5-1 48 0 0,-4 0-32 0 0,-6 1 24 0 0,-4-1-56 0 0,-4 1 16 0 0,-6 0 16 0 0,-6-1-8 0 0,-6 1-40 0 0,-6 1 8 0 0,-4 2-16 0 0,-4 0 8 0 0,-3 1 16 0 0,-4 0-32 0 0,-4 1-8 0 0,-4 2 0 0 0,-4 0-16 0 0,-3 2-8 0 0,-3 2 24 0 0,-2 0-8 0 0,0 1 32 0 0,2 1 8 0 0,3 0-24 0 0,5 1 32 0 0,6 0-32 0 0,6 0-8 0 0,6 0 8 0 0,5-1 0 0 0,4-2 56 0 0,6 0-112 0 0,5-2 56 0 0,5 0-80 0 0,5 1 64 0 0,4-1 48 0 0,7-1-56 0 0,5 0 56 0 0,6 0-48 0 0,6 0 40 0 0,6-1 8 0 0,7 0 0 0 0,5-2-24 0 0,7 0-24 0 0,5-2 24 0 0,5 0-24 0 0,3-1 24 0 0,3 0 24 0 0,1-1-24 0 0,0 0 24 0 0,-2 0 0 0 0,-1-1-16 0 0,-3 2 32 0 0,-2-1-24 0 0,-1 0 8 0 0,-2 0 0 0 0,0 1-16 0 0,-2 0 0 0 0,-3 0 16 0 0,-3 0 24 0 0,-4 1 8 0 0,-6 1 0 0 0,-3 0-32 0 0,-6 1 48 0 0,-4 0-40 0 0,-3 1 40 0 0,-5 0-24 0 0,-4-1-16 0 0,-4 1 24 0 0,-3-1-16 0 0,-2 1-8 0 0,-1-1 32 0 0,-2 1-24 0 0,0 0 16 0 0,0 0-32 0 0,-4 0-16 0 0,-4-1-8 0 0,-1 0 0 0 0,-1 1-8 0 0,0 0 40 0 0,0-1-8 0 0,1 1 8 0 0,1 1-40 0 0,1-1 48 0 0,1 1-16 0 0,1 0 40 0 0,2-1-40 0 0,1 0-16 0 0,2 0 8 0 0,1 0-16 0 0,3 1 48 0 0,4-1-40 0 0,3 1 16 0 0,4 0-40 0 0,4 0 48 0 0,2-1 8 0 0,3 0-16 0 0,0 0 0 0 0,2 0-48 0 0,2 0 40 0 0,0 0 8 0 0,1 0 8 0 0,2-1-8 0 0,1-2-16 0 0,1 0 16 0 0,2-1-8 0 0,0-1 16 0 0,1 0 8 0 0,0 0 0 0 0,-2-1 0 0 0,-1 0-8 0 0,-3 0 8 0 0,-3-1 16 0 0,0-1 48 0 0,-2 0-48 0 0,-3 0-16 0 0,-5 0 16 0 0,-5 0 40 0 0,-4 1-56 0 0,-4 1 8 0 0,-3-1-24 0 0,-3 1-16 0 0,-3 0-16 0 0,-4 0 32 0 0,-2 1-16 0 0,-3 0 32 0 0,-3 2 0 0 0,-3 0-16 0 0,-2 2 8 0 0,-1 2-32 0 0,-2 1 16 0 0,0 2 0 0 0,-1 1 8 0 0,0 2 32 0 0,-1 1-8 0 0,2 0-32 0 0,0 1 8 0 0,3-1-72 0 0,1 1 72 0 0,3-1 0 0 0,3 0 8 0 0,3 0-56 0 0,3-1 40 0 0,2-1-24 0 0,3 0 24 0 0,1 0-8 0 0,2-1-16 0 0,2 0 48 0 0,1 0-24 0 0,2-1 56 0 0,2 0-72 0 0,2 1 16 0 0,3-1-32 0 0,1-1 40 0 0,3-1 8 0 0,3 0 0 0 0,4-2 0 0 0,2 0-56 0 0,3-2 40 0 0,3 0-32 0 0,0-2 40 0 0,1-1 8 0 0,1-2-24 0 0,-2 0 24 0 0,-2-1-16 0 0,-1 0 8 0 0,-3 0 40 0 0,-3 0-24 0 0,-2 0 24 0 0,-3 0 0 0 0,-4 1-24 0 0,-3 0 40 0 0,-3 0-40 0 0,-3 0 0 0 0,-3 0-8 0 0,-3 0-8 0 0,-3 1 0 0 0,-4 0 0 0 0,-3 1 24 0 0,-3 1-32 0 0,-3 0 24 0 0,-4 2-24 0 0,-3 1 32 0 0,-3 1-8 0 0,-3 2 16 0 0,-2 2-80 0 0,-2 0 80 0 0,0 3-32 0 0,0 0 32 0 0,1 1-32 0 0,3 1-8 0 0,2 0 8 0 0,3 1 0 0 0,3 1-32 0 0,1 0 64 0 0,1 1-24 0 0,1 0 32 0 0,1 1-40 0 0,2 0-40 0 0,1 0 32 0 0,2 0-24 0 0,2 0 56 0 0,4-1-16 0 0,2 1 0 0 0,3-1-8 0 0,4-1 16 0 0,2 0-40 0 0,4-2 24 0 0,3 0-40 0 0,4-1 24 0 0,2-2 0 0 0,4-1 0 0 0,2-2-8 0 0,3-1 24 0 0,0-2 0 0 0,1-1 8 0 0,-1-3 0 0 0,-1-1 32 0 0,0-3-48 0 0,-1-1 8 0 0,1-1-8 0 0,-1-1 48 0 0,-1-1-16 0 0,-2-1-24 0 0,-2 0 0 0 0,-2-1 0 0 0,-3-1 0 0 0,-4 1 24 0 0,-2 1-24 0 0,-5 0 16 0 0,-2 1-24 0 0,-4 0 32 0 0,-3 1-24 0 0,-4-1 32 0 0,-3 1-24 0 0,-3 1 0 0 0,-2 0-8 0 0,-2 0 8 0 0,0 2 0 0 0,-1 1-8 0 0,-2 1 0 0 0,-4 2-16 0 0,-2 2 8 0 0,-4 1 0 0 0,-3 3-8 0 0,-2 1-24 0 0,-3 2 40 0 0,-1 2-16 0 0,-1 1 24 0 0,0 1-32 0 0,2 0 32 0 0,1 1-32 0 0,4 1 32 0 0,4 0 0 0 0,4 0-40 0 0,3 0 48 0 0,5 0-40 0 0,3-1 32 0 0,4 0-8 0 0,5-1-8 0 0,5-1 8 0 0,2-1-24 0 0,5 0 8 0 0,4 1-8 0 0,4-1 8 0 0,5-1 16 0 0,6-1-40 0 0,7-2 40 0 0,5-2-48 0 0,6-2 24 0 0,4 0 24 0 0,4-3-32 0 0,2-1 32 0 0,1-2 0 0 0,-1-1 0 0 0,0-1 0 0 0,-2-1 0 0 0,-2 1 16 0 0,-4-1-24 0 0,-2 1 24 0 0,-5 0-24 0 0,-4 0 32 0 0,-4 0-16 0 0,-3 1-8 0 0,-3 1 0 0 0,-4-1 40 0 0,-1 2-8 0 0,-4 1 8 0 0,-1 1-16 0 0,-3 1-48 0 0,-1 1 48 0 0,-2 1-48 0 0,-2 1 40 0 0,0 0-112 0 0,-2 0 80 0 0,1 0 8 0 0,0 0 16 0 0,-1 0 0 0 0,0 0 8 0 0,0 0-48 0 0,0 1 32 0 0,-1-1-8 0 0,1 0-24 0 0,0 0 56 0 0,0 0-24 0 0,0 2 16 0 0,3 3-16 0 0,2 0-8 0 0,2 0 0 0 0,1 0-16 0 0,2 0 8 0 0,1-1-8 0 0,0 0 16 0 0,1 1 16 0 0,1-1-16 0 0,0 1 8 0 0,0 0-8 0 0,0 0 32 0 0,1 2-48 0 0,-1 0 0 0 0,1 2-8 0 0,0 0 40 0 0,-1 0-8 0 0,0 1 0 0 0,0-1-8 0 0,-1 1-32 0 0,0 0 24 0 0,-1 0 0 0 0,0 0 16 0 0,-2 2 24 0 0,0-1-48 0 0,-1 0 24 0 0,-1 2-16 0 0,-2 0 56 0 0,0 0-24 0 0,-2 1-16 0 0,-1-1 8 0 0,-1 0 0 0 0,-1 0 0 0 0,-1-1 16 0 0,-1 0-8 0 0,-1-1-16 0 0,0-1 40 0 0,-1-1-40 0 0,1-2 24 0 0,-1 0-48 0 0,0-1 16 0 0,1-1 8 0 0,0 0 0 0 0,0-1 32 0 0,1 0-32 0 0,1-1 0 0 0,0 0 0 0 0,1-2 48 0 0,1 0-48 0 0,-1 0 32 0 0,1-1-32 0 0,0 0 24 0 0,1 0-32 0 0,-1 0 8 0 0,0-1-8 0 0,0 1 32 0 0,0-1-32 0 0,0 0-16 0 0,4-6 0 0 0,2-4 24 0 0,1-3-8 0 0,1-2 8 0 0,0 0 0 0 0,1-1 24 0 0,-1 0-48 0 0,0 1 24 0 0,-1 1-24 0 0,0 2 24 0 0,-1 0 16 0 0,-1 2-24 0 0,0 0 24 0 0,-2 1-16 0 0,-1 2 24 0 0,-1 0 0 0 0,-1 1 0 0 0,0 1-24 0 0,-1 1-16 0 0,0 1 16 0 0,1 1-16 0 0,-1 2 40 0 0,1 0-32 0 0,-1 1 16 0 0,1 0-8 0 0,-1 0 8 0 0,0 0 8 0 0,0 0-32 0 0,0-1 16 0 0,-1 1-8 0 0,1 0 0 0 0,-1-1 8 0 0,1 1 0 0 0,-1 0 16 0 0,0 0-16 0 0,1 1 0 0 0,-1 0-8 0 0,1 0 0 0 0,-1 0 8 0 0,-4 7-8 0 0,-1 3 8 0 0,0 1 8 0 0,1 0-16 0 0,2-2 8 0 0,1-3-16 0 0,2-3 32 0 0,0-1 0 0 0,1-1-8 0 0,0-1 0 0 0,1 0 0 0 0,-1 0 0 0 0,0 0 40 0 0,1 1-32 0 0,-1-1-24 0 0,-1 0 40 0 0,1 0-40 0 0,-1-1 48 0 0,0 1-48 0 0,-1-1 24 0 0,1 0 16 0 0,-4-5 0 0 0,0-3-16 0 0,0-1-16 0 0,0-2 16 0 0,2-1-8 0 0,1-1 64 0 0,1-3-72 0 0,0 0 16 0 0,1-2-24 0 0,0 0 24 0 0,1-1-32 0 0,0 0 16 0 0,0 1-24 0 0,0 0 40 0 0,0 0-16 0 0,0 2 0 0 0,-1 2-8 0 0,0 1 8 0 0,-1 1-8 0 0,0 2 8 0 0,-1 0-24 0 0,-1 1 24 0 0,0 1 0 0 0,-1 2 8 0 0,-1 0-8 0 0,-1 0 40 0 0,-2 1-40 0 0,-1 1 16 0 0,-3 0-24 0 0,-1 0 8 0 0,-3 1 16 0 0,-4 0 8 0 0,-2 2 16 0 0,-4-1 0 0 0,-2 2-56 0 0,-4 0 24 0 0,-1 0-32 0 0,-1 0 48 0 0,-2 0-24 0 0,-1 0-24 0 0,-2 0 16 0 0,-2 0 16 0 0,-1 1-8 0 0,-3 0 16 0 0,-1 1-16 0 0,-2 0-16 0 0,-1 1-8 0 0,-1 1 32 0 0,-1-1-16 0 0,-1 0 0 0 0,1 1 8 0 0,2-2-16 0 0,3 1 16 0 0,2-1 16 0 0,3 0-16 0 0,2 0-8 0 0,1 0 8 0 0,2 1 32 0 0,1 1-56 0 0,2-1 24 0 0,3 0-32 0 0,2 1 40 0 0,4-2-40 0 0,5 1 16 0 0,3-1-40 0 0,5 0 16 0 0,4 0-136 0 0,4 0 0 0 0,5 0-40 0 0,4 0 56 0 0,4 1 48 0 0,7-1 24 0 0,6-1 0 0 0,7 0 0 0 0,6 0-8 0 0,6-2 32 0 0,4 0-16 0 0,3-1 80 0 0,1 0 0 0 0,3-1-24 0 0,1-1 16 0 0,2-1 24 0 0,1-1-32 0 0,-1 0 32 0 0,-3-1-24 0 0,-2 1 8 0 0,-5 0 40 0 0,-5 1 0 0 0,-4 0 16 0 0,-6 2 64 0 0,-6 0-16 0 0,-4 1 8 0 0,-6 1-8 0 0,-5 0 48 0 0,-4 1-40 0 0,-3 0 32 0 0,-2 0-32 0 0,-5-1 24 0 0,-4 1-64 0 0,-4-1 40 0 0,-5 1-48 0 0,-5 0-40 0 0,-4 1 24 0 0,-6 1-56 0 0,-3 0 32 0 0,-5 1-48 0 0,-3 1 40 0 0,-4 0-16 0 0,-2 0 24 0 0,-3 0-16 0 0,1 0-8 0 0,1-2 32 0 0,2 0-32 0 0,3 0 0 0 0,1-1-8 0 0,0 0-16 0 0,2 1 8 0 0,0-1-16 0 0,1 1 24 0 0,3 1 8 0 0,2 0 0 0 0,3 0 0 0 0,4-1 0 0 0,4 1-16 0 0,4 0 0 0 0,5 0-48 0 0,5-1 0 0 0,5-1-32 0 0,3 0 16 0 0,3 0-48 0 0,4-1 88 0 0,4 0-8 0 0,6 0 24 0 0,4 0-8 0 0,6-2-24 0 0,3 0 40 0 0,4 0-32 0 0,4-2 88 0 0,2-1-40 0 0,1 0 0 0 0,0 0-8 0 0,-1-1 8 0 0,-3 1 0 0 0,-4 0 24 0 0,-2 0-8 0 0,-4 1-16 0 0,-3 0 16 0 0,-3 0 0 0 0,-4 1 0 0 0,-1 0 8 0 0,-4 2 48 0 0,-3-1-40 0 0,-3 2 40 0 0,-3-1-32 0 0,-3 0-32 0 0,-5 1 32 0 0,-3-1-32 0 0,-4 1 16 0 0,-4 1 8 0 0,-5 0-8 0 0,-4 1 8 0 0,-5 1-8 0 0,-3 0-24 0 0,-4 1 16 0 0,-3 1-8 0 0,-2 0 0 0 0,-2 1 0 0 0,-3 0-8 0 0,-3 0 0 0 0,-2 1 0 0 0,-1-2 0 0 0,1 1 0 0 0,4-1 0 0 0,1 0 8 0 0,2-1-8 0 0,-1 1 16 0 0,0 0-16 0 0,0 0-8 0 0,0 0-16 0 0,1 0 24 0 0,1 0-8 0 0,3 0 8 0 0,3 1-24 0 0,3 0 16 0 0,5 0-8 0 0,5-1-8 0 0,5 0 16 0 0,5-2-24 0 0,6 0 24 0 0,4-1-64 0 0,5-1 40 0 0,2-1-16 0 0,2 1 32 0 0,5 0 8 0 0,4 0-24 0 0,6-2 8 0 0,7 1-8 0 0,4-2 16 0 0,7 0 32 0 0,3-2-16 0 0,3 0 16 0 0,3-2-24 0 0,2 0 24 0 0,2-1-16 0 0,-1 1 8 0 0,0-2-48 0 0,-3 1 40 0 0,-5 1 24 0 0,-5-1 0 0 0,-5 1-24 0 0,-4 0 56 0 0,-5 0-48 0 0,-3 1 64 0 0,-1 0-32 0 0,-3 1 24 0 0,-2 1 8 0 0,-3 2 8 0 0,-4 0 0 0 0,-3-2-40 0 0,-3 0-8 0 0,-6 0-8 0 0,-3 0-24 0 0,-4 1 24 0 0,-2-1-16 0 0,-1 2 16 0 0,-2 0-16 0 0,-4 0 8 0 0,-4 1-8 0 0,-6 0-8 0 0,-4 0-16 0 0,-2 2 16 0 0,-3 1 0 0 0,-1 2 0 0 0,1 0-16 0 0,0 1 16 0 0,0 0 0 0 0,1 0 0 0 0,2 0 0 0 0,2 0-8 0 0,3-1-8 0 0,3-1 8 0 0,4-1-8 0 0,4 0 0 0 0,6-1 8 0 0,5 0-8 0 0,5-1-40 0 0,4-1 8 0 0,3 0-56 0 0,2 0 32 0 0,1 0-72 0 0,2 0 88 0 0,3 1-24 0 0,3-1 40 0 0,6 0-24 0 0,4 0 16 0 0,5-1 8 0 0,5-1 0 0 0,5-1 48 0 0,2-2-8 0 0,2-1-16 0 0,1 0-8 0 0,-1-1 24 0 0,-1 1 0 0 0,-2-2 24 0 0,-2 1-24 0 0,-2 0 0 0 0,-4 0 24 0 0,-2 0 8 0 0,-4 0-8 0 0,-3 1 8 0 0,-4 1 40 0 0,-3 1 8 0 0,-4 1 8 0 0,-2 0 32 0 0,-3 0-56 0 0,-2 0-8 0 0,-3 1-16 0 0,-4-1-8 0 0,-4 0-8 0 0,-3 0 0 0 0,-3 1 0 0 0,-4-1 32 0 0,-4 0-40 0 0,-3 1 0 0 0,-3 1-8 0 0,-4-1 0 0 0,-3 2 0 0 0,-4 0 0 0 0,-2 1 0 0 0,-4 0-8 0 0,2 0-16 0 0,-1 2 16 0 0,2 0-16 0 0,2 1-8 0 0,1 0 32 0 0,1 1-8 0 0,2 2 8 0 0,4 0-56 0 0,2 1 32 0 0,3 1-16 0 0,4 0 32 0 0,2-1-32 0 0,5 0 8 0 0,4-2-40 0 0,4 0 24 0 0,5-3-184 0 0,2-1 112 0 0,5 1-16 0 0,4 1 56 0 0,5 0 56 0 0,4-1 16 0 0,5-1-24 0 0,4-1 16 0 0,6-1-64 0 0,4-1 40 0 0,5-1 8 0 0,1 0 8 0 0,2-1 16 0 0,-1-1-40 0 0,0-1 56 0 0,0-1-32 0 0,0-1 56 0 0,0 0-16 0 0,-1-1-24 0 0,-1-1 16 0 0,-4 0-8 0 0,-3 0 8 0 0,-3 1 24 0 0,-5 0-8 0 0,-4 1 24 0 0,-5 1 40 0 0,-4 1-32 0 0,-4 2 32 0 0,-3 1-80 0 0,-3-1 48 0 0,-4-1-24 0 0,-3 0 24 0 0,-5 1-72 0 0,-3-1 32 0 0,-5 2-24 0 0,-4-1 24 0 0,-5 2 16 0 0,-3 0-32 0 0,-5 0 24 0 0,-2 1-24 0 0,-1 0 0 0 0,1-1 0 0 0,2 1-8 0 0,1 1 0 0 0,1 1 0 0 0,-1 0-40 0 0,0 1 40 0 0,0 0-48 0 0,1 0 88 0 0,1 1-64 0 0,1 0 32 0 0,4 0-40 0 0,2 0 24 0 0,3 0-8 0 0,3 0-24 0 0,5-1 16 0 0,3 0-32 0 0,4-1 8 0 0,4 0-64 0 0,2-1 40 0 0,3-1-112 0 0,3 2 80 0 0,4 0 24 0 0,4 0 8 0 0,4-1 48 0 0,2 0-24 0 0,4 0-16 0 0,1-1 8 0 0,3 0 16 0 0,2-2 8 0 0,2 1 32 0 0,0-2-8 0 0,0 0 8 0 0,0 0-24 0 0,-1 0 24 0 0,-1 0-8 0 0,-3 0 32 0 0,-4 1-8 0 0,-3 0 0 0 0,-3 0 8 0 0,-2 0 48 0 0,-3 0-32 0 0,-2 1-16 0 0,-3-1 8 0 0,-2 2 48 0 0,-1-1-24 0 0,-2 0 24 0 0,-3 1-40 0 0,-3-1 16 0 0,-3 0-16 0 0,-2 1 24 0 0,-4 0-24 0 0,-4 0 80 0 0,-4 0-120 0 0,-4 0 56 0 0,-3 0-64 0 0,-3 1 64 0 0,-2 0-40 0 0,-1 1 0 0 0,-1 1-16 0 0,0 0-16 0 0,0 2-24 0 0,0 0 32 0 0,0 1-24 0 0,1 1 24 0 0,0 0 32 0 0,2-1-24 0 0,3 1 24 0 0,3-1-24 0 0,3 0-8 0 0,3-1-16 0 0,5 0 0 0 0,3-1-24 0 0,5 0 0 0 0,3 0-8 0 0,4-1-16 0 0,2 1-96 0 0,2-1 96 0 0,3 0-56 0 0,2-1 72 0 0,4 0-24 0 0,2-1 80-2404-336,4 0 0 2404 336,4 0 8 0 0,3-2-56 0 0,2 0 48 0 0,3-1 0 0 0,0-1 16 0 0,-1-1-16 0 0,-1-1 16 0 0,-2 0 0 0 0,-3 0 0 0 0,-2 0-32 0 0,-4 0 64 0 0,-3 0-48 0 0,-4 2 72 0 0,-3 1-56 0 0,-2 0 32 0 0,-2 2-24 0 0,-1 0 24 0 0,-3-2 16 0 0,-3 0-48 0 0,-2 0 40 0 0,-2 1-48 0 0,-3 0 64 0 0,-2 1-72 0 0,-3 1 0 0 0,-1 1-32 0 0,-1 0 32 0 0,-2 1 0 0 0,1 1 0 0 0,0-1-8 0 0,0 0 8 0 0,0 0 16 0 0,2-2-16 0 0,1 1 0 0 0,2-1-48 0 0,4-1 72 0 0,2 1-32 0 0,4-1 32 0 0,3 0-32 0 0,2 0-32 0 0,1 0 32 0 0,0-1-40 0 0,1 1 0 0 0,0 0 48 0 0,-1 0-8 0 0,1 0 8 0 0,-1 0-24 0 0,0 0 0 0 0,3 2 16 0 0,2 0 0 0 0,1 1 16 0 0,1 1-8 0 0,-1 1 0 0 0,1 2 0 0 0,0 0 0 0 0,-1 1 16 0 0,0 2-16 0 0,0 1 16 0 0,-1 1-40 0 0,-1 1 24 0 0,-1 0 8 0 0,0 2 0 0 0,0 0-24 0 0,-1 1 32 0 0,0 1-16 0 0,-1 1 24 0 0,0-1-24 0 0,0 1-32 0 0,1-1 32 0 0,0-1-40 0 0,0-1 48 0 0,1-2 8-2331-370,-1-2 8 2331 370,-1 0 0 0 0,0-1-24 0 0,0 0 16 0 0,-1-2-16 0 0,0 0 24 0 0,0-2 0 0 0,0-1-16 0 0,0-2 16 0 0,0-1-16 0 0,0-1-8 0 0,0-1 24 0 0,0 0-16 0 0,0 0 16 0 0,0 0-32 0 0,0-1 8 0 0,-1 1 24 0 0,0-1-8 0 0,0 0-32 0 0,0 0 32 0 0,-3-6-24 0 0,0-3 32 0 0,0-1-24 0 0,0-2 16 0 0,1 1-32 0 0,1 1 16 0 0,-1 1-56 0 0,1 3 40 0 0,1 1 16 0 0,0 2 0 0 0,1 1 24 0 0,0 2-40 0 0,1 1 24 0 0,-1 0-24 0 0,0 0 16 0 0,1 0-8 0 0,1 2 16 0 0,0 0 8 0 0,-1 3 40 0 0,1 1-80 0 0,0 2 0 0 0,0 1-24 0 0,0 1 88 0 0,-1 1-32 0 0,1-1-8 0 0,0 1 0 0 0,1 1 0 0 0,0 0-32 0 0,0 1 48 0 0,1 0-40 0 0,-1-1 24 0 0,0 1 32 0 0,0-1-56 0 0,0 0 32 0 0,-1 1-16 0 0,-1-1-8 0 0,-1 1 16 0 0,0 1-16 0 0,-2 1 32 0 0,0-1-16 0 0,-1 1 8 0 0,0 0-8 0 0,-1-1 8 0 0,0-1 0 0 0,0-1 16 0 0,0-1-24 0 0,0-2 0 0 0,0-1 0 0 0,0-1 0 0 0,-2-2 16 0 0,2-1 8 0 0,0-2-8 0 0,2-1 0 0 0,0-1-8 0 0,1-1-32 0 0,2-1 16 0 0,1-1-16 0 0,2-1 24 0 0,1-2 16 0 0,3-1-24 0 0,1-1 8 0 0,2 0-32 0 0,3-2-56 0 0,2 0 88 0 0,3-1-64 0 0,3 0 64 0 0,1 0 0 0 0,2 0-56 0 0,2 1 56 0 0,0-1-56 0 0,3 2 56 0 0,0 0-48 0 0,2 1 40 0 0,1 0-32 0 0,1 0 80 0 0,1 0-40 0 0,2 1 0 0 0,1 0-24 0 0,-1 1-24 0 0,0 0 48 0 0,-1-1-32 0 0,2 0 40 0 0,1 0-64 0 0,4 0 24 0 0,2 1 24 0 0,1 0 0 0 0,0 2 0 0 0,0 0 0 0 0,0 1 0 0 0,-2 1-8 0 0,0-1 0 0 0,-3 1 8 0 0,-1-1 0 0 0,-2 0 8 0 0,-1 1 24 0 0,-2 1 0 0 0,-2 0-24 0 0,1-1 0 0 0,1 0-56 0 0,1 0 40 0 0,0-1 16 0 0,0 0 16 0 0,0 0 8 0 0,0-1-8 0 0,0 1-16 0 0,-1-1 16 0 0,1 1 0 0 0,0 0-16 0 0,-1 1-8 0 0,0 0-8 0 0,-2-1 16 0 0,-1 1 8 0 0,0-2 24 0 0,-3 1-16 0 0,0 0-16 0 0,-2 1-32 0 0,-1 0 32 0 0,0 1-16 0 0,-1 0 48 0 0,-1 0-8 0 0,0 1-40 0 0,0 0 16 0 0,-1 0-8 0 0,-1 0 40 0 0,0 0-24 0 0,-1 1 32 0 0,0 0-64 0 0,-1 0 24 0 0,0 1 0 0 0,0 0 8 0 0,0 0-16 0 0,0 0 0 0 0,-1-1 0 0 0,1 0 0 0 0,0-1-8 0 0,0 1 8 0 0,0 0 32 0 0,1 1-16 0 0,-1 0 48 0 0,0 0-80 0 0,1 0 0 0 0,0-1-16 0 0,1 0 40 0 0,0 0 32 0 0,0 1-24 0 0,-1 1 24 0 0,-2 1-56 0 0,-1-1 0 0 0,-1 1 32 0 0,1 0-16 0 0,-1-1 8 0 0,1 0 16 0 0,2 1-32 0 0,1-1 24 0 0,2 0 16 0 0,0 1-8 0 0,2-1 0 0 0,-1 0-16 0 0,0 0-24 0 0,-1 0 32 0 0,1-1 8 0 0,-1-1 8 0 0,0 0-64 0 0,-1 1 32 0 0,-1-1 8 0 0,-1 0 0 0 0,-1 1 8 0 0,-1-1 16 0 0,-1 1-24 0 0,-1-1 8 0 0,-1 1 16 0 0,-2-1 0 0 0,0-1 0 0 0,-3 1 0 0 0,-1 0-24 0 0,-1 0 56 0 0,-3-1-24 0 0,-1 1 24 0 0,-3-1-24 0 0,0 1 32 0 0,-1-1-16 0 0,0 0 8 0 0,0 0-24 0 0,-1 0 0 2331 370,0 0 16-2331-370,0 0-16 0 0,0 0 40 0 0,-1 0-48 0 0,0 0 32 0 0,-1 0-40 0 0,-8-3 16 0 0,-3-1 40 0 0,-2-1 0 0 0,1-1 8 0 0,2-1-40 0 0,1-1 32 0 0,1-2 0 0 0,2 0 24 0 0,0-1 48 0 0,1-1-80 0 0,0 0 8 0 0,1-2-32 0 0,0-1 16 0 0,0-3-56 0 0,1-2 24 0 0,0-1-32 0 0,2-3 32 0 0,1 0-24 0 0,1-3 8 0 0,2 1-16 0 0,0 1-24 0 0,1 2 8 0 0,1 1-40 0 0,0 3 32 0 0,0 3-64 0 0,1 2-136 0 0,-1 2-56 0 0,1 2-40 0 0,0 2-256 0 0,0 2-752 0 0,0 3-281 0 0,0 1-527 0 0,1 2-4337 0 0,-1 2-1049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56653-6123-4FE4-861F-5F9583BF59B0}" type="datetimeFigureOut">
              <a:rPr lang="en-US" smtClean="0"/>
              <a:t>4/20/2023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EB602-95FC-483A-B12D-216A7AD7EA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8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451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283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283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065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697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EA8D8870-8337-4ABD-9EA6-3D5AAB7E42D9}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AC3B2DB-2CCA-4BD4-8D63-98257049E273}"/>
              </a:ext>
            </a:extLst>
          </p:cNvPr>
          <p:cNvSpPr/>
          <p:nvPr userDrawn="1"/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324DAAC3-FA37-4838-A298-327679F99F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8168" y="1057522"/>
            <a:ext cx="5003540" cy="217343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id="{50BC9D78-FF13-4CEB-8ECB-E64E85C5D0B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646643" y="3751119"/>
            <a:ext cx="4985065" cy="1606163"/>
          </a:xfrm>
        </p:spPr>
        <p:txBody>
          <a:bodyPr anchor="t">
            <a:noAutofit/>
          </a:bodyPr>
          <a:lstStyle>
            <a:lvl1pPr>
              <a:defRPr sz="2400" b="0"/>
            </a:lvl1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Click to add subtitle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B792E4C-AD3B-4E88-8540-E75759746368}"/>
              </a:ext>
            </a:extLst>
          </p:cNvPr>
          <p:cNvSpPr/>
          <p:nvPr userDrawn="1"/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32632F-9ED1-4328-BBE3-B4E014156A29}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Footer Placeholder 4">
            <a:extLst>
              <a:ext uri="{FF2B5EF4-FFF2-40B4-BE49-F238E27FC236}">
                <a16:creationId xmlns:a16="http://schemas.microsoft.com/office/drawing/2014/main" id="{15A37EDE-F10B-4C4B-9572-8778C2D6A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35103" y="6309360"/>
            <a:ext cx="4797504" cy="457200"/>
          </a:xfrm>
        </p:spPr>
        <p:txBody>
          <a:bodyPr/>
          <a:lstStyle/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A124D3C-01E3-4B96-BDF0-54851D1739D0}"/>
              </a:ext>
            </a:extLst>
          </p:cNvPr>
          <p:cNvSpPr/>
          <p:nvPr userDrawn="1"/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Date Placeholder 35">
            <a:extLst>
              <a:ext uri="{FF2B5EF4-FFF2-40B4-BE49-F238E27FC236}">
                <a16:creationId xmlns:a16="http://schemas.microsoft.com/office/drawing/2014/main" id="{D6890A67-3C66-4F8A-B1A6-05469F40F8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r>
              <a:rPr lang="en-US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2/1/20XX</a:t>
            </a:r>
            <a:endParaRPr lang="en-US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62" name="Slide Number Placeholder 36">
            <a:extLst>
              <a:ext uri="{FF2B5EF4-FFF2-40B4-BE49-F238E27FC236}">
                <a16:creationId xmlns:a16="http://schemas.microsoft.com/office/drawing/2014/main" id="{46849723-0CBF-47CA-9477-4D42CAC71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‹#›</a:t>
            </a:fld>
            <a:endParaRPr lang="en-US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65" name="Picture Placeholder 64">
            <a:extLst>
              <a:ext uri="{FF2B5EF4-FFF2-40B4-BE49-F238E27FC236}">
                <a16:creationId xmlns:a16="http://schemas.microsoft.com/office/drawing/2014/main" id="{D60E3C33-714C-4528-93A6-4470C3E89AE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9936" y="-2"/>
            <a:ext cx="5332064" cy="6858002"/>
          </a:xfrm>
          <a:custGeom>
            <a:avLst/>
            <a:gdLst>
              <a:gd name="connsiteX0" fmla="*/ 0 w 5332064"/>
              <a:gd name="connsiteY0" fmla="*/ 0 h 6858002"/>
              <a:gd name="connsiteX1" fmla="*/ 5332064 w 5332064"/>
              <a:gd name="connsiteY1" fmla="*/ 0 h 6858002"/>
              <a:gd name="connsiteX2" fmla="*/ 5332064 w 5332064"/>
              <a:gd name="connsiteY2" fmla="*/ 6858002 h 6858002"/>
              <a:gd name="connsiteX3" fmla="*/ 0 w 5332064"/>
              <a:gd name="connsiteY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2064" h="6858002">
                <a:moveTo>
                  <a:pt x="0" y="0"/>
                </a:moveTo>
                <a:lnTo>
                  <a:pt x="5332064" y="0"/>
                </a:lnTo>
                <a:lnTo>
                  <a:pt x="5332064" y="6858002"/>
                </a:lnTo>
                <a:lnTo>
                  <a:pt x="0" y="6858002"/>
                </a:ln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42582526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2A19A957-1FB5-43F8-B325-BBD9FEF23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A5410A-92A6-4C0B-9D89-186B7DDB2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903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D8F3F22-19C9-4C61-8202-3220217D29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935" y="180644"/>
            <a:ext cx="10900146" cy="93577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A26073-23A2-4B91-A128-79AA1BE93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351619"/>
            <a:ext cx="12192000" cy="474948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4D5DFA-0CEA-43F0-98EE-6C9F741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107836"/>
            <a:ext cx="4651248" cy="750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F94B471-6707-4251-8230-A51AED0767C9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48934" y="1834005"/>
            <a:ext cx="4727735" cy="465155"/>
          </a:xfrm>
        </p:spPr>
        <p:txBody>
          <a:bodyPr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D986D97-E6F1-49E8-977A-C802B4E41B7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8934" y="2422380"/>
            <a:ext cx="4727735" cy="3029446"/>
          </a:xfrm>
        </p:spPr>
        <p:txBody>
          <a:bodyPr anchor="t">
            <a:no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r>
              <a:rPr lang="en-US" dirty="0"/>
              <a:t> Click to add text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62163C0-B07F-43E4-B17C-2E6A96553B9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095999" y="1834004"/>
            <a:ext cx="4727735" cy="465155"/>
          </a:xfrm>
        </p:spPr>
        <p:txBody>
          <a:bodyPr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098FA6D-3C80-4FE1-B248-1CA2B6862F6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095999" y="2422380"/>
            <a:ext cx="4727735" cy="3029446"/>
          </a:xfrm>
        </p:spPr>
        <p:txBody>
          <a:bodyPr anchor="t">
            <a:no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r>
              <a:rPr lang="en-US" dirty="0"/>
              <a:t> Click to add text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52712D-F957-4B22-8B50-BE10410FF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6101107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29">
            <a:extLst>
              <a:ext uri="{FF2B5EF4-FFF2-40B4-BE49-F238E27FC236}">
                <a16:creationId xmlns:a16="http://schemas.microsoft.com/office/drawing/2014/main" id="{26FD74F8-42BB-4CB4-ABF1-5F149743B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Date Placeholder 28">
            <a:extLst>
              <a:ext uri="{FF2B5EF4-FFF2-40B4-BE49-F238E27FC236}">
                <a16:creationId xmlns:a16="http://schemas.microsoft.com/office/drawing/2014/main" id="{5B031752-6400-4BFB-979F-E2EE795E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3620" y="6309360"/>
            <a:ext cx="3411973" cy="4572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12" name="Slide Number Placeholder 30">
            <a:extLst>
              <a:ext uri="{FF2B5EF4-FFF2-40B4-BE49-F238E27FC236}">
                <a16:creationId xmlns:a16="http://schemas.microsoft.com/office/drawing/2014/main" id="{6A5CAEAF-7DEC-4B20-8B1E-301A9D0E6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B696A3-EA34-4924-9037-E330B1CB8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3798" y="6117631"/>
            <a:ext cx="64008" cy="7403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103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725A2F16-8CE0-4F2E-933C-EFDFB1E19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C70705-E2EE-4992-AE78-FDBE1285C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903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1C428A7-7771-4474-8BB4-8A6F0FEF87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935" y="180644"/>
            <a:ext cx="10900146" cy="93577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8730F6-0DF6-48BC-86CC-00BE18350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351619"/>
            <a:ext cx="12192000" cy="474948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D31104-1E19-4E17-A3FE-2B2C55134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107836"/>
            <a:ext cx="4651248" cy="750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2CEB59E-1776-4FF1-BF4D-A33B618FD59F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48935" y="1834005"/>
            <a:ext cx="3519028" cy="465155"/>
          </a:xfrm>
        </p:spPr>
        <p:txBody>
          <a:bodyPr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6B55E76-BA79-44AC-B206-DA13D60FDA2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8935" y="2419555"/>
            <a:ext cx="3519028" cy="3197260"/>
          </a:xfrm>
        </p:spPr>
        <p:txBody>
          <a:bodyPr anchor="t">
            <a:norm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r>
              <a:rPr lang="en-US" dirty="0"/>
              <a:t> Click to add text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60518C4D-71E5-4211-A191-A8ED7185DED2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336486" y="1828356"/>
            <a:ext cx="3519028" cy="465155"/>
          </a:xfrm>
        </p:spPr>
        <p:txBody>
          <a:bodyPr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D7EF9B63-4443-4EE5-A88B-2F1FA4CC4043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336486" y="2419555"/>
            <a:ext cx="3519028" cy="3197260"/>
          </a:xfrm>
        </p:spPr>
        <p:txBody>
          <a:bodyPr anchor="t">
            <a:norm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r>
              <a:rPr lang="en-US" dirty="0"/>
              <a:t> Click to add text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54FF8D9-50D3-4515-B896-B127F664C1E1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024037" y="1834005"/>
            <a:ext cx="3519028" cy="465155"/>
          </a:xfrm>
        </p:spPr>
        <p:txBody>
          <a:bodyPr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95B62E8-2D9A-443A-8560-D347C4703894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8024037" y="2419555"/>
            <a:ext cx="3519028" cy="3197260"/>
          </a:xfrm>
        </p:spPr>
        <p:txBody>
          <a:bodyPr anchor="t">
            <a:norm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r>
              <a:rPr lang="en-US" dirty="0"/>
              <a:t> Click to add text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A7A17E-1562-4B10-9BC8-AB6B45E6B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6101107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37258C-9B58-4DC0-BC98-826A38D4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3798" y="6117631"/>
            <a:ext cx="64008" cy="7403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ooter Placeholder 29">
            <a:extLst>
              <a:ext uri="{FF2B5EF4-FFF2-40B4-BE49-F238E27FC236}">
                <a16:creationId xmlns:a16="http://schemas.microsoft.com/office/drawing/2014/main" id="{2F8E2987-7F65-44D5-B3AD-776ECF8D8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Date Placeholder 28">
            <a:extLst>
              <a:ext uri="{FF2B5EF4-FFF2-40B4-BE49-F238E27FC236}">
                <a16:creationId xmlns:a16="http://schemas.microsoft.com/office/drawing/2014/main" id="{08BD4E48-A35B-4475-BC85-E58DA2920F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3620" y="6309360"/>
            <a:ext cx="3411973" cy="4572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11" name="Slide Number Placeholder 30">
            <a:extLst>
              <a:ext uri="{FF2B5EF4-FFF2-40B4-BE49-F238E27FC236}">
                <a16:creationId xmlns:a16="http://schemas.microsoft.com/office/drawing/2014/main" id="{FBDAEBAB-F3AA-4DB3-96B7-6387085C1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755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53C66564-535A-4715-9B27-B8AB14F77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821E99-F411-4BAB-8211-C344272A2A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77552" y="0"/>
            <a:ext cx="751444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29B7F2A-CF10-474B-91F1-7C50A7DAF8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76668" y="537381"/>
            <a:ext cx="6172412" cy="103192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F0D6D9-A64A-415F-BA44-494062CA6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21655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77B49C-9749-4042-A729-C27F58365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249324"/>
            <a:ext cx="461772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B79F49-5021-4A8F-A90A-5E08F7FB5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46655"/>
            <a:ext cx="461772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Picture Placeholder 19">
            <a:extLst>
              <a:ext uri="{FF2B5EF4-FFF2-40B4-BE49-F238E27FC236}">
                <a16:creationId xmlns:a16="http://schemas.microsoft.com/office/drawing/2014/main" id="{B6E270BA-010E-406C-8FBF-0ED0DA28D0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-3"/>
            <a:ext cx="4613544" cy="2249321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4" name="Picture Placeholder 19">
            <a:extLst>
              <a:ext uri="{FF2B5EF4-FFF2-40B4-BE49-F238E27FC236}">
                <a16:creationId xmlns:a16="http://schemas.microsoft.com/office/drawing/2014/main" id="{6E15371C-3F24-44D7-97EB-74C12D53CBB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2311339"/>
            <a:ext cx="4613544" cy="2241520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5" name="Picture Placeholder 19">
            <a:extLst>
              <a:ext uri="{FF2B5EF4-FFF2-40B4-BE49-F238E27FC236}">
                <a16:creationId xmlns:a16="http://schemas.microsoft.com/office/drawing/2014/main" id="{E39E0BDE-5895-4B94-90AC-7045292B0B3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-1" y="4613572"/>
            <a:ext cx="4613544" cy="2241520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8823570-AC4F-4679-98CA-DC7F7B2CC10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76671" y="1735745"/>
            <a:ext cx="6172412" cy="3767496"/>
          </a:xfrm>
        </p:spPr>
        <p:txBody>
          <a:bodyPr anchor="t">
            <a:normAutofit/>
          </a:bodyPr>
          <a:lstStyle>
            <a:lvl1pPr>
              <a:buFont typeface="Arial" panose="020B0604020202020204" pitchFamily="34" charset="0"/>
              <a:buNone/>
              <a:defRPr sz="1600" b="0"/>
            </a:lvl1pPr>
          </a:lstStyle>
          <a:p>
            <a:r>
              <a:rPr lang="en-US" dirty="0"/>
              <a:t> Click to add text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B6B62FA-FEDE-42B0-8B7B-24AE138EB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271516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9E8578BE-8DB2-4FE6-B45A-2B3415CEE1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6668" y="6309360"/>
            <a:ext cx="3411973" cy="457200"/>
          </a:xfrm>
        </p:spPr>
        <p:txBody>
          <a:bodyPr/>
          <a:lstStyle>
            <a:lvl1pPr>
              <a:defRPr>
                <a:solidFill>
                  <a:schemeClr val="tx2"/>
                </a:solidFill>
                <a:effectLst/>
              </a:defRPr>
            </a:lvl1pPr>
          </a:lstStyle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6AF7C96F-C1E5-45F5-B070-2D025E7BD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457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3DC2F0A-1748-49AE-AF72-D6BBB4F8F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3DF7B1-E0C5-4E09-BB5C-F11EA14D7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66789"/>
            <a:ext cx="6833381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BC678EC-E47C-4AC2-A75A-7022CECD00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34622" y="1138041"/>
            <a:ext cx="4862811" cy="2019488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25" name="Picture Placeholder 21">
            <a:extLst>
              <a:ext uri="{FF2B5EF4-FFF2-40B4-BE49-F238E27FC236}">
                <a16:creationId xmlns:a16="http://schemas.microsoft.com/office/drawing/2014/main" id="{8B745891-A8DA-4640-BB3F-1693FC5AC4A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58023" y="4941"/>
            <a:ext cx="5333977" cy="3392053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4" name="Picture Placeholder 21">
            <a:extLst>
              <a:ext uri="{FF2B5EF4-FFF2-40B4-BE49-F238E27FC236}">
                <a16:creationId xmlns:a16="http://schemas.microsoft.com/office/drawing/2014/main" id="{BC2DF568-4EA5-4F79-980F-47FC90AEA12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67712" y="3461002"/>
            <a:ext cx="5728215" cy="3396997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4E69A-5ABD-42DF-A2B0-997A62625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063" y="920164"/>
            <a:ext cx="1070775" cy="24661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2B6D0A-4A1F-4B59-B429-AD3FABC74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B66529-F6B7-4C1C-8291-8139628DF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48456"/>
            <a:ext cx="6833382" cy="717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2245B9-34B5-4F89-8EA6-C018B9D4F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23" y="3442673"/>
            <a:ext cx="5333977" cy="34153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0814BE-76E8-43EC-9616-A1F02F053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396996"/>
            <a:ext cx="1219200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AAA0A6-9D4B-4AA2-82F0-77E5ECF4B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86762" y="3928342"/>
            <a:ext cx="4162319" cy="2285000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2400" b="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7" name="Footer Placeholder 12">
            <a:extLst>
              <a:ext uri="{FF2B5EF4-FFF2-40B4-BE49-F238E27FC236}">
                <a16:creationId xmlns:a16="http://schemas.microsoft.com/office/drawing/2014/main" id="{8E3FFD99-95F0-47A4-8642-FB9FECEC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5917" y="6309360"/>
            <a:ext cx="4946592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727536-E532-4015-A178-0ABB6B09C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Date Placeholder 11">
            <a:extLst>
              <a:ext uri="{FF2B5EF4-FFF2-40B4-BE49-F238E27FC236}">
                <a16:creationId xmlns:a16="http://schemas.microsoft.com/office/drawing/2014/main" id="{22977876-C29D-4D32-9948-303465AEC3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77730" y="6309360"/>
            <a:ext cx="2736329" cy="457200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20" name="Slide Number Placeholder 15">
            <a:extLst>
              <a:ext uri="{FF2B5EF4-FFF2-40B4-BE49-F238E27FC236}">
                <a16:creationId xmlns:a16="http://schemas.microsoft.com/office/drawing/2014/main" id="{6A7BC11E-2EF0-4989-9A7E-7AB377DB8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767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F5F5DFA-1BC3-4062-9356-6145C9F7C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B5D461-AEC0-477F-A77A-6227F95A8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75813" y="0"/>
            <a:ext cx="4016188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1A041D-DE47-45FA-AC78-CC7FD0257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614254-52EF-4F58-99B1-CDA7C3922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9" y="1095508"/>
            <a:ext cx="82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D3B3ABA-0408-41EA-935D-D4F4586AA8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7178" y="1475399"/>
            <a:ext cx="6623040" cy="791861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0D7EF23-28EE-4115-879A-D95BBAC6624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87179" y="2502047"/>
            <a:ext cx="6623039" cy="3030599"/>
          </a:xfrm>
        </p:spPr>
        <p:txBody>
          <a:bodyPr anchor="t">
            <a:normAutofit/>
          </a:bodyPr>
          <a:lstStyle>
            <a:lvl1pPr>
              <a:defRPr sz="2000" b="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4B41004-DE9E-4B19-B7DE-91782B37C84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4348" y="1085431"/>
            <a:ext cx="3997652" cy="5037857"/>
          </a:xfrm>
          <a:custGeom>
            <a:avLst/>
            <a:gdLst>
              <a:gd name="connsiteX0" fmla="*/ 0 w 3997652"/>
              <a:gd name="connsiteY0" fmla="*/ 0 h 5037857"/>
              <a:gd name="connsiteX1" fmla="*/ 3997652 w 3997652"/>
              <a:gd name="connsiteY1" fmla="*/ 0 h 5037857"/>
              <a:gd name="connsiteX2" fmla="*/ 3997652 w 3997652"/>
              <a:gd name="connsiteY2" fmla="*/ 5037857 h 5037857"/>
              <a:gd name="connsiteX3" fmla="*/ 0 w 3997652"/>
              <a:gd name="connsiteY3" fmla="*/ 5037857 h 5037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97652" h="5037857">
                <a:moveTo>
                  <a:pt x="0" y="0"/>
                </a:moveTo>
                <a:lnTo>
                  <a:pt x="3997652" y="0"/>
                </a:lnTo>
                <a:lnTo>
                  <a:pt x="3997652" y="5037857"/>
                </a:lnTo>
                <a:lnTo>
                  <a:pt x="0" y="5037857"/>
                </a:ln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37301C-2B9B-4119-9002-BD6DB2AB8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6144405"/>
            <a:ext cx="8150087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12738D-D0ED-4899-A01C-42439B5B3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06532" y="6167615"/>
            <a:ext cx="398241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ED261D-45B9-40C1-8341-8B8B796E8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ooter Placeholder 7">
            <a:extLst>
              <a:ext uri="{FF2B5EF4-FFF2-40B4-BE49-F238E27FC236}">
                <a16:creationId xmlns:a16="http://schemas.microsoft.com/office/drawing/2014/main" id="{182CF530-D736-4104-8678-850EEDF9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178" y="6309360"/>
            <a:ext cx="662304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23953F-BF80-48E0-8282-62907D6C2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42523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Date Placeholder 5">
            <a:extLst>
              <a:ext uri="{FF2B5EF4-FFF2-40B4-BE49-F238E27FC236}">
                <a16:creationId xmlns:a16="http://schemas.microsoft.com/office/drawing/2014/main" id="{8DEDB7CE-711E-4E43-9450-4C7BECE2FC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9537" y="6309360"/>
            <a:ext cx="1885598" cy="457200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20" name="Slide Number Placeholder 9">
            <a:extLst>
              <a:ext uri="{FF2B5EF4-FFF2-40B4-BE49-F238E27FC236}">
                <a16:creationId xmlns:a16="http://schemas.microsoft.com/office/drawing/2014/main" id="{F5D9588C-9E6B-42F6-8B42-D18388626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348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C341663-7159-49AD-AAF3-4B3C490D8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6DEFA91-CCB3-4B9E-9CFC-AA9D92073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396996"/>
            <a:ext cx="461772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3D2425-8E71-4C9D-8737-018CE4452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21655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0F2EB12-394C-40E4-9186-CBD6635B5D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77552" y="0"/>
            <a:ext cx="751444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3F9468C-8821-4670-9C7C-78E7D75861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5915" y="673308"/>
            <a:ext cx="6457717" cy="158089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5" name="Picture Placeholder 5">
            <a:extLst>
              <a:ext uri="{FF2B5EF4-FFF2-40B4-BE49-F238E27FC236}">
                <a16:creationId xmlns:a16="http://schemas.microsoft.com/office/drawing/2014/main" id="{6198A97B-719D-4F79-A04B-46EE272A1D9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3461004"/>
            <a:ext cx="4613547" cy="3396996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4" name="Picture Placeholder 5">
            <a:extLst>
              <a:ext uri="{FF2B5EF4-FFF2-40B4-BE49-F238E27FC236}">
                <a16:creationId xmlns:a16="http://schemas.microsoft.com/office/drawing/2014/main" id="{79E62157-5D84-47E4-9718-5408E1C7E76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613548" cy="3396994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551E6FEF-934C-427E-A65F-F501B04FC71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5918" y="2353586"/>
            <a:ext cx="6457717" cy="3767496"/>
          </a:xfrm>
        </p:spPr>
        <p:txBody>
          <a:bodyPr anchor="t">
            <a:normAutofit/>
          </a:bodyPr>
          <a:lstStyle>
            <a:lvl1pPr>
              <a:defRPr sz="1600" b="0" baseline="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A12CF76-B207-465C-A494-3C57818AC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1906" y="6309360"/>
            <a:ext cx="4097030" cy="457200"/>
          </a:xfrm>
        </p:spPr>
        <p:txBody>
          <a:bodyPr/>
          <a:lstStyle>
            <a:lvl1pPr>
              <a:defRPr>
                <a:effectLst>
                  <a:outerShdw blurRad="50800" dist="38100" dir="240000" algn="ctr" rotWithShape="0">
                    <a:schemeClr val="tx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9F682261-0FB4-4600-86B5-DDF27881F7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05303" y="6309360"/>
            <a:ext cx="3411973" cy="4572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>
                <a:solidFill>
                  <a:schemeClr val="tx2"/>
                </a:solidFill>
              </a:rPr>
              <a:t>2/1/20XX</a:t>
            </a:r>
            <a:endParaRPr lang="en-US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632EB37A-06D5-4BC7-BC11-75B1719B0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522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7E77A60-3019-43AE-AA38-E130C04CFD8D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BF0FB-88D2-4271-BFAF-D129CF8C2F68}"/>
              </a:ext>
            </a:extLst>
          </p:cNvPr>
          <p:cNvSpPr/>
          <p:nvPr userDrawn="1"/>
        </p:nvSpPr>
        <p:spPr>
          <a:xfrm>
            <a:off x="7547855" y="-4078"/>
            <a:ext cx="4641096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2B807B-6DFA-471C-B675-016416207F0E}"/>
              </a:ext>
            </a:extLst>
          </p:cNvPr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555D4C0-9882-489D-AD77-A9F38B3784A6}"/>
              </a:ext>
            </a:extLst>
          </p:cNvPr>
          <p:cNvSpPr/>
          <p:nvPr userDrawn="1"/>
        </p:nvSpPr>
        <p:spPr>
          <a:xfrm>
            <a:off x="7585468" y="1095508"/>
            <a:ext cx="46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63F61843-5C9C-49E0-8A90-64085BC79F7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73503" y="1709530"/>
            <a:ext cx="3754671" cy="2528515"/>
          </a:xfrm>
        </p:spPr>
        <p:txBody>
          <a:bodyPr anchor="b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sz="3600" b="1" cap="none" dirty="0">
                <a:solidFill>
                  <a:schemeClr val="tx2"/>
                </a:solidFill>
              </a:rPr>
              <a:t>Click to add title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15C8BDC7-F09C-40A3-B14E-9A49781EE6C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976914" y="4238046"/>
            <a:ext cx="3806919" cy="1741404"/>
          </a:xfrm>
        </p:spPr>
        <p:txBody>
          <a:bodyPr anchor="t">
            <a:normAutofit/>
          </a:bodyPr>
          <a:lstStyle>
            <a:lvl1pPr>
              <a:defRPr sz="1600" b="0"/>
            </a:lvl1pPr>
          </a:lstStyle>
          <a:p>
            <a:r>
              <a:rPr lang="en-US" sz="2000" dirty="0">
                <a:solidFill>
                  <a:schemeClr val="tx2"/>
                </a:solidFill>
              </a:rPr>
              <a:t>Click to add subtitle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47A5DB4-1ED7-4630-89AF-F1802E44EF89}"/>
              </a:ext>
            </a:extLst>
          </p:cNvPr>
          <p:cNvSpPr/>
          <p:nvPr userDrawn="1"/>
        </p:nvSpPr>
        <p:spPr>
          <a:xfrm>
            <a:off x="0" y="6144405"/>
            <a:ext cx="7534656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E5D4012-4107-490F-A369-EA7063242A98}"/>
              </a:ext>
            </a:extLst>
          </p:cNvPr>
          <p:cNvSpPr/>
          <p:nvPr userDrawn="1"/>
        </p:nvSpPr>
        <p:spPr>
          <a:xfrm>
            <a:off x="7585468" y="6167615"/>
            <a:ext cx="46034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95C79E2-9EA5-4713-B4AF-0E4572CFFA2F}"/>
              </a:ext>
            </a:extLst>
          </p:cNvPr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4C09E2-06F0-4230-8DAD-A0DBF01F8603}"/>
              </a:ext>
            </a:extLst>
          </p:cNvPr>
          <p:cNvSpPr/>
          <p:nvPr userDrawn="1"/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Picture Placeholder 38">
            <a:extLst>
              <a:ext uri="{FF2B5EF4-FFF2-40B4-BE49-F238E27FC236}">
                <a16:creationId xmlns:a16="http://schemas.microsoft.com/office/drawing/2014/main" id="{AB2070F4-085F-4F8D-A1E8-A58E5F8F068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1095509"/>
            <a:ext cx="7519932" cy="5016892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3640490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DEBA854-A26D-41C5-9D40-DF6B49ACB136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95BFA7-EB65-4E20-A693-324FEF74D3AE}"/>
              </a:ext>
            </a:extLst>
          </p:cNvPr>
          <p:cNvSpPr/>
          <p:nvPr userDrawn="1"/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9E9218-0397-4231-81F4-03972AB6A3DD}"/>
              </a:ext>
            </a:extLst>
          </p:cNvPr>
          <p:cNvSpPr/>
          <p:nvPr userDrawn="1"/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1905177-1789-44BB-950A-7018653E64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1" y="1044054"/>
            <a:ext cx="10013709" cy="10303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4B8C-C655-4441-A7FF-616EF634E6E1}"/>
              </a:ext>
            </a:extLst>
          </p:cNvPr>
          <p:cNvSpPr/>
          <p:nvPr userDrawn="1"/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9301A4-3CA9-4D0E-944E-1BE5921FA0B3}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A9C29C55-D1EC-4DD4-BA5B-11E4AB157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1" y="6309360"/>
            <a:ext cx="5732061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C31C8C6B-3212-41F0-A8A1-4A6A700AFB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67357410-255F-470C-AD92-44B15997A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35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DF88512-9E62-4695-B350-39488566A1F7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CD596D-95F4-4C5C-A0E7-86D747FE70BE}"/>
              </a:ext>
            </a:extLst>
          </p:cNvPr>
          <p:cNvSpPr/>
          <p:nvPr userDrawn="1"/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553E9F-DCBF-4BEE-A261-5AA97361A0E0}"/>
              </a:ext>
            </a:extLst>
          </p:cNvPr>
          <p:cNvSpPr/>
          <p:nvPr userDrawn="1"/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49B0EB0-AEBA-44ED-BC77-4188C74861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1" y="1044054"/>
            <a:ext cx="10013709" cy="10303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78DD10-67BC-4E87-A788-A45C6093F5F8}"/>
              </a:ext>
            </a:extLst>
          </p:cNvPr>
          <p:cNvSpPr/>
          <p:nvPr userDrawn="1"/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769F5-486B-4B48-A543-2C70359DF66E}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47BB165-F380-48C4-B95B-C09C91893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1" y="6309360"/>
            <a:ext cx="5732061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49ADD171-0134-4347-A2D8-0B9D7634F1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0805E9B-6657-4167-BD79-CAC59C0D8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561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A8A107B-E23F-4793-95B4-335240DB9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51118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7568F3C-8CA8-489A-9870-E2C458355CC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4615126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4615126 w 12192000"/>
              <a:gd name="connsiteY3" fmla="*/ 6858000 h 6858000"/>
              <a:gd name="connsiteX4" fmla="*/ 0 w 12192000"/>
              <a:gd name="connsiteY4" fmla="*/ 0 h 6858000"/>
              <a:gd name="connsiteX5" fmla="*/ 4551118 w 12192000"/>
              <a:gd name="connsiteY5" fmla="*/ 0 h 6858000"/>
              <a:gd name="connsiteX6" fmla="*/ 4551118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4615126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4615126" y="6858000"/>
                </a:lnTo>
                <a:close/>
                <a:moveTo>
                  <a:pt x="0" y="0"/>
                </a:moveTo>
                <a:lnTo>
                  <a:pt x="4551118" y="0"/>
                </a:lnTo>
                <a:lnTo>
                  <a:pt x="4551118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2C14E8-F37D-4BEA-9D62-5E707EDF0D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25" y="1095508"/>
            <a:ext cx="4606535" cy="3936931"/>
          </a:xfrm>
          <a:solidFill>
            <a:schemeClr val="tx2"/>
          </a:solidFill>
        </p:spPr>
        <p:txBody>
          <a:bodyPr rIns="365760" anchor="b"/>
          <a:lstStyle>
            <a:lvl1pPr marL="365760">
              <a:lnSpc>
                <a:spcPct val="100000"/>
              </a:lnSpc>
              <a:spcBef>
                <a:spcPts val="1000"/>
              </a:spcBef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784D33-9C88-49E6-8F90-05148C5496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-1726" y="5032439"/>
            <a:ext cx="4606535" cy="1079962"/>
          </a:xfrm>
          <a:solidFill>
            <a:schemeClr val="tx2"/>
          </a:solidFill>
        </p:spPr>
        <p:txBody>
          <a:bodyPr anchor="ctr"/>
          <a:lstStyle>
            <a:lvl1pPr marL="365760">
              <a:spcBef>
                <a:spcPts val="1000"/>
              </a:spcBef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5CD820E0-0083-439B-A9DE-C3DEA1DEA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6" name="Date Placeholder 3">
            <a:extLst>
              <a:ext uri="{FF2B5EF4-FFF2-40B4-BE49-F238E27FC236}">
                <a16:creationId xmlns:a16="http://schemas.microsoft.com/office/drawing/2014/main" id="{D8A8D931-E01B-43C0-806F-2413BF593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27" name="Slide Number Placeholder 6">
            <a:extLst>
              <a:ext uri="{FF2B5EF4-FFF2-40B4-BE49-F238E27FC236}">
                <a16:creationId xmlns:a16="http://schemas.microsoft.com/office/drawing/2014/main" id="{0F3F4E6D-F4D2-430F-A2C3-3C037D778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9315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9F91A3C-7ABB-4E5E-B04F-29DB072AE13C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EB9AABE-3FBC-4E64-8672-D073D4A3F412}"/>
              </a:ext>
            </a:extLst>
          </p:cNvPr>
          <p:cNvSpPr/>
          <p:nvPr userDrawn="1"/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8FF13AE-FEBF-40A1-A799-6EB275CBBCB5}"/>
              </a:ext>
            </a:extLst>
          </p:cNvPr>
          <p:cNvSpPr/>
          <p:nvPr userDrawn="1"/>
        </p:nvSpPr>
        <p:spPr>
          <a:xfrm>
            <a:off x="0" y="4724838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EACBDB11-07EC-4982-BBFA-8EECF50C7B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2" y="4872251"/>
            <a:ext cx="10013709" cy="10303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7B21770-EBB9-4C73-BE13-26901F3CC9FB}"/>
              </a:ext>
            </a:extLst>
          </p:cNvPr>
          <p:cNvSpPr/>
          <p:nvPr userDrawn="1"/>
        </p:nvSpPr>
        <p:spPr>
          <a:xfrm>
            <a:off x="-1" y="4790620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172AFA4-5141-4F0F-B9F6-0BE3ADBED218}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41DE758B-03CF-48F8-BCBE-AD97B7042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2" y="6309360"/>
            <a:ext cx="4946592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4" name="Date Placeholder 3">
            <a:extLst>
              <a:ext uri="{FF2B5EF4-FFF2-40B4-BE49-F238E27FC236}">
                <a16:creationId xmlns:a16="http://schemas.microsoft.com/office/drawing/2014/main" id="{1640606E-041A-4385-96D7-3C6E775E3F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35" name="Slide Number Placeholder 5">
            <a:extLst>
              <a:ext uri="{FF2B5EF4-FFF2-40B4-BE49-F238E27FC236}">
                <a16:creationId xmlns:a16="http://schemas.microsoft.com/office/drawing/2014/main" id="{35844B60-1EF6-4A90-9030-B5043BCD0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599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30FB3D5A-25E2-453F-A78E-0A20BDCE80A2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796342-0E80-4F8E-9563-9F5EDFC0DDF2}"/>
              </a:ext>
            </a:extLst>
          </p:cNvPr>
          <p:cNvSpPr/>
          <p:nvPr userDrawn="1"/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9B2F5D-C3BA-453E-8F4D-97074F48C7AE}"/>
              </a:ext>
            </a:extLst>
          </p:cNvPr>
          <p:cNvSpPr/>
          <p:nvPr userDrawn="1"/>
        </p:nvSpPr>
        <p:spPr>
          <a:xfrm>
            <a:off x="0" y="4724838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52D50E3-A27A-4AF6-928B-286E7BDB4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2" y="4872251"/>
            <a:ext cx="10013709" cy="10303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74FDF0-F4BE-433D-86EE-9E1832D4388B}"/>
              </a:ext>
            </a:extLst>
          </p:cNvPr>
          <p:cNvSpPr/>
          <p:nvPr userDrawn="1"/>
        </p:nvSpPr>
        <p:spPr>
          <a:xfrm>
            <a:off x="-1" y="4790620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DFCD07-1301-45ED-B326-449ECFADE70D}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D5DA270-E83F-4CC8-9DA6-27CA3AEC0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2" y="6309360"/>
            <a:ext cx="4946592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7804587-2E59-4D83-B86E-83ADAE4FDC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339F117-3072-4F0C-8D1D-E5DC918CE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89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76671" y="6309360"/>
            <a:ext cx="454961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2918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293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</p:sldLayoutIdLst>
  <p:hf hdr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hyperlink" Target="mailto:Bryan.zhao@sac.on.ca" TargetMode="External"/><Relationship Id="rId7" Type="http://schemas.openxmlformats.org/officeDocument/2006/relationships/image" Target="../media/image2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hyperlink" Target="mailto:Oscar.liu@sac.on.ca" TargetMode="External"/><Relationship Id="rId5" Type="http://schemas.openxmlformats.org/officeDocument/2006/relationships/hyperlink" Target="mailto:Andy.meng@sac.on.ca" TargetMode="External"/><Relationship Id="rId4" Type="http://schemas.openxmlformats.org/officeDocument/2006/relationships/hyperlink" Target="mailto:Michael.tsui@sac.on.ca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oOneofConsequencePrime/Boyang-s-Fish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customXml" Target="../ink/ink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7235" y="758246"/>
            <a:ext cx="4658480" cy="538631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814B6A3-5F3E-4909-8ED5-87FE82492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918" y="1072110"/>
            <a:ext cx="3611029" cy="1862345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Project Boyang’s Fish</a:t>
            </a:r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2060C0F7-61A6-4E64-A77E-AFBD8112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84060" y="0"/>
            <a:ext cx="7507940" cy="7652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4B0552E2-3F84-4A73-A16B-C54043C663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874" y="2934455"/>
            <a:ext cx="3616073" cy="2840139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1300" dirty="0"/>
              <a:t>Progress Check 1:</a:t>
            </a:r>
            <a:br>
              <a:rPr lang="en-US" sz="1300" dirty="0"/>
            </a:br>
            <a:r>
              <a:rPr lang="en-US" sz="1300" dirty="0"/>
              <a:t>Michael </a:t>
            </a:r>
            <a:r>
              <a:rPr lang="en-US" sz="1300" dirty="0" err="1"/>
              <a:t>Tsui</a:t>
            </a:r>
            <a:r>
              <a:rPr lang="en-US" sz="1300" dirty="0"/>
              <a:t> -  Engineer</a:t>
            </a:r>
          </a:p>
          <a:p>
            <a:pPr>
              <a:lnSpc>
                <a:spcPct val="130000"/>
              </a:lnSpc>
            </a:pPr>
            <a:r>
              <a:rPr lang="en-US" sz="1300" dirty="0"/>
              <a:t>Oscar Liu – Programmer</a:t>
            </a:r>
          </a:p>
          <a:p>
            <a:pPr>
              <a:lnSpc>
                <a:spcPct val="130000"/>
              </a:lnSpc>
            </a:pPr>
            <a:r>
              <a:rPr lang="en-US" sz="1300" dirty="0"/>
              <a:t>Andy Meng – Graphic Designer</a:t>
            </a:r>
          </a:p>
          <a:p>
            <a:pPr>
              <a:lnSpc>
                <a:spcPct val="130000"/>
              </a:lnSpc>
            </a:pPr>
            <a:r>
              <a:rPr lang="en-US" sz="1300" dirty="0"/>
              <a:t>Boyang Zhao – Team Mascot</a:t>
            </a:r>
            <a:br>
              <a:rPr lang="en-US" sz="1300" dirty="0"/>
            </a:br>
            <a:endParaRPr lang="en-US" sz="1300" dirty="0"/>
          </a:p>
        </p:txBody>
      </p:sp>
      <p:pic>
        <p:nvPicPr>
          <p:cNvPr id="1028" name="Picture 4" descr="17 Influential Underwater Photographers to Follow in 2023">
            <a:extLst>
              <a:ext uri="{FF2B5EF4-FFF2-40B4-BE49-F238E27FC236}">
                <a16:creationId xmlns:a16="http://schemas.microsoft.com/office/drawing/2014/main" id="{B29D9F89-B533-F24F-2EC8-A8C5C1D37A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5" r="191" b="-1"/>
          <a:stretch/>
        </p:blipFill>
        <p:spPr bwMode="auto">
          <a:xfrm>
            <a:off x="4695713" y="713436"/>
            <a:ext cx="7500472" cy="543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Rectangle 1042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6" y="6144564"/>
            <a:ext cx="4656246" cy="7134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122" y="6167615"/>
            <a:ext cx="747382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624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71343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33138F-06C1-46B9-8F23-C4B5783F6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>
                <a:spcAft>
                  <a:spcPts val="600"/>
                </a:spcAft>
              </a:pPr>
              <a:t>1</a:t>
            </a:fld>
            <a:endParaRPr lang="en-US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1549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4081DB-1923-4878-AB15-AD54F35A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622" y="1138041"/>
            <a:ext cx="4862811" cy="2019488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55816F-F516-477A-8EF2-D8CA20267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6762" y="3928342"/>
            <a:ext cx="4162319" cy="2285000"/>
          </a:xfrm>
        </p:spPr>
        <p:txBody>
          <a:bodyPr>
            <a:normAutofit/>
          </a:bodyPr>
          <a:lstStyle/>
          <a:p>
            <a:r>
              <a:rPr lang="en-US" dirty="0"/>
              <a:t>Contact us:</a:t>
            </a:r>
          </a:p>
          <a:p>
            <a:r>
              <a:rPr lang="en-US" sz="1100" dirty="0">
                <a:hlinkClick r:id="rId3"/>
              </a:rPr>
              <a:t>Bryan.zhao@sac.on.ca</a:t>
            </a:r>
            <a:endParaRPr lang="en-US" sz="1100" dirty="0"/>
          </a:p>
          <a:p>
            <a:r>
              <a:rPr lang="en-US" sz="1100" dirty="0">
                <a:hlinkClick r:id="rId4"/>
              </a:rPr>
              <a:t>Michael.tsui@sac.on.ca</a:t>
            </a:r>
            <a:endParaRPr lang="en-US" sz="1100" dirty="0"/>
          </a:p>
          <a:p>
            <a:r>
              <a:rPr lang="en-US" sz="1100" dirty="0">
                <a:hlinkClick r:id="rId5"/>
              </a:rPr>
              <a:t>Andy.meng@sac.on.ca</a:t>
            </a:r>
            <a:endParaRPr lang="en-US" sz="1100" dirty="0"/>
          </a:p>
          <a:p>
            <a:r>
              <a:rPr lang="en-US" sz="1100" dirty="0">
                <a:hlinkClick r:id="rId6"/>
              </a:rPr>
              <a:t>Oscar.liu@sac.on.ca</a:t>
            </a:r>
            <a:endParaRPr lang="en-US" sz="1100" dirty="0"/>
          </a:p>
          <a:p>
            <a:endParaRPr lang="en-US" sz="1100" dirty="0"/>
          </a:p>
        </p:txBody>
      </p:sp>
      <p:sp>
        <p:nvSpPr>
          <p:cNvPr id="34" name="Footer Placeholder 33">
            <a:extLst>
              <a:ext uri="{FF2B5EF4-FFF2-40B4-BE49-F238E27FC236}">
                <a16:creationId xmlns:a16="http://schemas.microsoft.com/office/drawing/2014/main" id="{263FD36A-B869-46D7-A4E1-FAA91F31D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5917" y="6309360"/>
            <a:ext cx="4946592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6F05ADB0-C4C0-4EB9-ACD6-D5D69C07C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146" name="Picture 2" descr="Vote for your favorite Monster Hunter: World Palico design | Fanatical Blog">
            <a:extLst>
              <a:ext uri="{FF2B5EF4-FFF2-40B4-BE49-F238E27FC236}">
                <a16:creationId xmlns:a16="http://schemas.microsoft.com/office/drawing/2014/main" id="{A6015EF9-0B60-FB82-26F4-5E32AF9A33A8}"/>
              </a:ext>
            </a:extLst>
          </p:cNvPr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9" r="5779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40963356-ACFA-7BEE-CFC4-78516FF41303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34" b="8534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203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2056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61" name="Rectangle 2060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DEB1CCE3-FB1D-471C-9AFE-D20E81E64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FDE6B89-9484-4E50-8387-C55E031D8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622" y="1113327"/>
            <a:ext cx="4862811" cy="2019488"/>
          </a:xfr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Our Purpose</a:t>
            </a:r>
          </a:p>
        </p:txBody>
      </p:sp>
      <p:sp>
        <p:nvSpPr>
          <p:cNvPr id="2065" name="Rectangle 2064">
            <a:extLst>
              <a:ext uri="{FF2B5EF4-FFF2-40B4-BE49-F238E27FC236}">
                <a16:creationId xmlns:a16="http://schemas.microsoft.com/office/drawing/2014/main" id="{60F38E87-6AF8-4488-B608-9FA2F57B4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" name="Rectangle 2066">
            <a:extLst>
              <a:ext uri="{FF2B5EF4-FFF2-40B4-BE49-F238E27FC236}">
                <a16:creationId xmlns:a16="http://schemas.microsoft.com/office/drawing/2014/main" id="{ECC3B76D-CC6E-42D0-8666-2A2164AB5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355896"/>
            <a:ext cx="679399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" name="Rectangle 2068">
            <a:extLst>
              <a:ext uri="{FF2B5EF4-FFF2-40B4-BE49-F238E27FC236}">
                <a16:creationId xmlns:a16="http://schemas.microsoft.com/office/drawing/2014/main" id="{32BA9D6C-8214-4E25-AF8B-48762AD8D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9" y="3419903"/>
            <a:ext cx="5789163" cy="3438097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" name="Rectangle 2070">
            <a:extLst>
              <a:ext uri="{FF2B5EF4-FFF2-40B4-BE49-F238E27FC236}">
                <a16:creationId xmlns:a16="http://schemas.microsoft.com/office/drawing/2014/main" id="{DBE9B8BD-472F-4F54-AC9D-101EE349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3" name="Rectangle 2072">
            <a:extLst>
              <a:ext uri="{FF2B5EF4-FFF2-40B4-BE49-F238E27FC236}">
                <a16:creationId xmlns:a16="http://schemas.microsoft.com/office/drawing/2014/main" id="{0871A14F-64B0-4CCE-900E-695C55EFF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25689"/>
            <a:ext cx="679399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EB58E2-A9A0-481A-8B5B-381B836CE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4622" y="3707541"/>
            <a:ext cx="5117253" cy="2505801"/>
          </a:xfr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 dirty="0"/>
              <a:t>-To create innovative technology for probing and searching the depths. </a:t>
            </a:r>
          </a:p>
          <a:p>
            <a:r>
              <a:rPr lang="en-US" dirty="0"/>
              <a:t>-Inspired to discover new marine life and possible anomalies</a:t>
            </a:r>
          </a:p>
        </p:txBody>
      </p:sp>
      <p:sp>
        <p:nvSpPr>
          <p:cNvPr id="2075" name="Rectangle 2074">
            <a:extLst>
              <a:ext uri="{FF2B5EF4-FFF2-40B4-BE49-F238E27FC236}">
                <a16:creationId xmlns:a16="http://schemas.microsoft.com/office/drawing/2014/main" id="{0FDBC76A-295F-4635-A28D-ADA24F383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2020's Best Underwater Photos: Dive into the Wondrous World Below |  Frommer's">
            <a:extLst>
              <a:ext uri="{FF2B5EF4-FFF2-40B4-BE49-F238E27FC236}">
                <a16:creationId xmlns:a16="http://schemas.microsoft.com/office/drawing/2014/main" id="{1E6AA3BC-30E3-3ECE-ACFC-8588A266DE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16" r="24214" b="-1"/>
          <a:stretch/>
        </p:blipFill>
        <p:spPr bwMode="auto">
          <a:xfrm>
            <a:off x="6857698" y="10"/>
            <a:ext cx="533430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29B547D4-09F9-49AB-B5C7-2EDDB233C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299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5" name="Rectangle 3078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6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3097" name="Rectangle 3082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98" name="Rectangle 3084">
            <a:extLst>
              <a:ext uri="{FF2B5EF4-FFF2-40B4-BE49-F238E27FC236}">
                <a16:creationId xmlns:a16="http://schemas.microsoft.com/office/drawing/2014/main" id="{CA22F210-7186-4074-94C5-FAD2C2EB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74" name="Picture 2" descr="These 50 Stunning Photos From The 2018 Underwater Photography Competition  Will Leave You Breathless | DeMilked">
            <a:extLst>
              <a:ext uri="{FF2B5EF4-FFF2-40B4-BE49-F238E27FC236}">
                <a16:creationId xmlns:a16="http://schemas.microsoft.com/office/drawing/2014/main" id="{67922BF1-D6FD-BEE6-E3C7-5F1D0ED398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 bwMode="auto">
          <a:xfrm>
            <a:off x="20" y="-2"/>
            <a:ext cx="12191980" cy="685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9" name="Rectangle 3086">
            <a:extLst>
              <a:ext uri="{FF2B5EF4-FFF2-40B4-BE49-F238E27FC236}">
                <a16:creationId xmlns:a16="http://schemas.microsoft.com/office/drawing/2014/main" id="{7ED93057-B056-4D1D-B0DA-F1619DAAF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331CEB84-49DC-40A9-B2F0-D573658AE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5103" y="1064632"/>
            <a:ext cx="4797502" cy="1646763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en-US" b="0" cap="all">
                <a:solidFill>
                  <a:schemeClr val="bg1"/>
                </a:solidFill>
              </a:rPr>
              <a:t>Progress</a:t>
            </a:r>
          </a:p>
        </p:txBody>
      </p:sp>
      <p:sp>
        <p:nvSpPr>
          <p:cNvPr id="3100" name="Rectangle 3088">
            <a:extLst>
              <a:ext uri="{FF2B5EF4-FFF2-40B4-BE49-F238E27FC236}">
                <a16:creationId xmlns:a16="http://schemas.microsoft.com/office/drawing/2014/main" id="{F5B41592-BC5E-4AE2-8CA7-91C73FD8F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1" name="Rectangle 3090">
            <a:extLst>
              <a:ext uri="{FF2B5EF4-FFF2-40B4-BE49-F238E27FC236}">
                <a16:creationId xmlns:a16="http://schemas.microsoft.com/office/drawing/2014/main" id="{CB574A3D-9991-4D4A-91DF-0D0DE47DB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792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EB963-085E-817B-09F5-740296256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Folder Link and Documentation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916546-234D-B9B4-8D7D-C1E3210B4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9AEE75FA-39B2-4554-7F3A-B51EE914B433}"/>
              </a:ext>
            </a:extLst>
          </p:cNvPr>
          <p:cNvSpPr txBox="1">
            <a:spLocks/>
          </p:cNvSpPr>
          <p:nvPr/>
        </p:nvSpPr>
        <p:spPr>
          <a:xfrm>
            <a:off x="1559511" y="3977065"/>
            <a:ext cx="9072978" cy="4651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2"/>
              </a:rPr>
              <a:t>https://github.com/NoOneofConsequencePrime/Boyang-s-Fish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452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7483D8-EA65-4964-99D7-AF7C1B80C93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5999" y="2422380"/>
            <a:ext cx="4727735" cy="3029446"/>
          </a:xfrm>
        </p:spPr>
        <p:txBody>
          <a:bodyPr>
            <a:noAutofit/>
          </a:bodyPr>
          <a:lstStyle/>
          <a:p>
            <a:r>
              <a:rPr lang="en-US" dirty="0"/>
              <a:t>Motor shaft adapter</a:t>
            </a:r>
          </a:p>
          <a:p>
            <a:r>
              <a:rPr lang="en-US" dirty="0"/>
              <a:t>Syringe Base</a:t>
            </a:r>
          </a:p>
          <a:p>
            <a:r>
              <a:rPr lang="en-US" dirty="0"/>
              <a:t>Syringe Hold cover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533E7CD9-5271-46B0-BE9D-C03F6CFC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8FE1B0-9E5F-4C60-B1BF-E3D551EDC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4" y="2422380"/>
            <a:ext cx="4727735" cy="3029446"/>
          </a:xfrm>
        </p:spPr>
        <p:txBody>
          <a:bodyPr>
            <a:noAutofit/>
          </a:bodyPr>
          <a:lstStyle/>
          <a:p>
            <a:r>
              <a:rPr lang="en-US" dirty="0"/>
              <a:t>All parts are tested</a:t>
            </a:r>
          </a:p>
          <a:p>
            <a:r>
              <a:rPr lang="en-US" dirty="0"/>
              <a:t>Parts fit</a:t>
            </a:r>
          </a:p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34818E9-4459-4052-A157-BAEE61330BF3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095998" y="1420255"/>
            <a:ext cx="4727735" cy="465155"/>
          </a:xfrm>
        </p:spPr>
        <p:txBody>
          <a:bodyPr>
            <a:noAutofit/>
          </a:bodyPr>
          <a:lstStyle/>
          <a:p>
            <a:r>
              <a:rPr lang="en-US" dirty="0"/>
              <a:t>3D prints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D188D3-E97C-4E64-AEC5-BA2CE083B7F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48933" y="1420256"/>
            <a:ext cx="4727735" cy="465155"/>
          </a:xfrm>
        </p:spPr>
        <p:txBody>
          <a:bodyPr>
            <a:noAutofit/>
          </a:bodyPr>
          <a:lstStyle/>
          <a:p>
            <a:r>
              <a:rPr lang="en-US" dirty="0"/>
              <a:t>Purchased Parts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6E6D9A3-EF84-5749-3F58-E666498A4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1295" y="3817885"/>
            <a:ext cx="1685925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3E226015-EBCD-FBD7-98A4-5C7CB9256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8064" y="3888418"/>
            <a:ext cx="1905000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3A5E4A7D-2AF9-9B67-D7BE-E1AAB4333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819" y="3888418"/>
            <a:ext cx="2359286" cy="1897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1330502-7D99-1571-B3D9-3FC00E0655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1996" y="3881299"/>
            <a:ext cx="2230687" cy="166674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B478EF9-C8D9-22EA-5B29-56CE8659D4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8933" y="3525847"/>
            <a:ext cx="1658823" cy="233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976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EB963-085E-817B-09F5-740296256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&amp; Sketch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916546-234D-B9B4-8D7D-C1E3210B4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A0173997-5E9B-89F1-8DD8-2ABC499A0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317" y="3067494"/>
            <a:ext cx="4856085" cy="31498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77E9D019-A96C-ED53-FA45-00FB90BDE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506" y="2391662"/>
            <a:ext cx="1430332" cy="1351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09B4183E-94C6-45AB-B7A3-CEFA039D0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692" y="3989335"/>
            <a:ext cx="1230349" cy="1487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5DD84C86-C61E-77E5-A279-604B2DEB1151}"/>
              </a:ext>
            </a:extLst>
          </p:cNvPr>
          <p:cNvSpPr/>
          <p:nvPr/>
        </p:nvSpPr>
        <p:spPr>
          <a:xfrm rot="20008337">
            <a:off x="2898060" y="4726164"/>
            <a:ext cx="829941" cy="2074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9088ABE-00A3-EBA7-04A6-066A542AB6AC}"/>
              </a:ext>
            </a:extLst>
          </p:cNvPr>
          <p:cNvSpPr/>
          <p:nvPr/>
        </p:nvSpPr>
        <p:spPr>
          <a:xfrm rot="3123701">
            <a:off x="2831165" y="3739614"/>
            <a:ext cx="1213334" cy="27393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MPU6050 Module 3 Axis Accelerometer Gyroscope GY-521 Sensor Breakout Board  for Quadcopter Arduino Robotics Raspberry Pi boards : Amazon.ca: Industrial  &amp; Scientific">
            <a:extLst>
              <a:ext uri="{FF2B5EF4-FFF2-40B4-BE49-F238E27FC236}">
                <a16:creationId xmlns:a16="http://schemas.microsoft.com/office/drawing/2014/main" id="{B8AFE619-594B-8367-2062-B476DCBAC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177" y="2391662"/>
            <a:ext cx="1037338" cy="103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04619AD1-39E0-EE5E-A536-980D98318A5C}"/>
              </a:ext>
            </a:extLst>
          </p:cNvPr>
          <p:cNvSpPr/>
          <p:nvPr/>
        </p:nvSpPr>
        <p:spPr>
          <a:xfrm rot="3852414">
            <a:off x="5215730" y="3473195"/>
            <a:ext cx="770102" cy="179791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6F2C5E8-D5AC-6F0C-24EF-14EEABC5FB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0941" y="2490253"/>
            <a:ext cx="1616641" cy="1253073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1664B264-EC16-3FBE-B68A-EA9B8A50A22B}"/>
              </a:ext>
            </a:extLst>
          </p:cNvPr>
          <p:cNvSpPr/>
          <p:nvPr/>
        </p:nvSpPr>
        <p:spPr>
          <a:xfrm rot="9478624">
            <a:off x="7663450" y="3226561"/>
            <a:ext cx="905783" cy="294842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447AA9C-B875-D7E6-1008-AEEE04B2BF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16342" y="5476875"/>
            <a:ext cx="1421472" cy="1173541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67EA49C4-067F-A2D7-3A3C-3001DF1CDED0}"/>
              </a:ext>
            </a:extLst>
          </p:cNvPr>
          <p:cNvSpPr/>
          <p:nvPr/>
        </p:nvSpPr>
        <p:spPr>
          <a:xfrm rot="11992349">
            <a:off x="6271432" y="5209925"/>
            <a:ext cx="1981604" cy="289402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A picture containing electronics, circuit&#10;&#10;Description automatically generated">
            <a:extLst>
              <a:ext uri="{FF2B5EF4-FFF2-40B4-BE49-F238E27FC236}">
                <a16:creationId xmlns:a16="http://schemas.microsoft.com/office/drawing/2014/main" id="{87D9A6B9-9745-9706-74B3-3B9E526BD6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82394" y="5787048"/>
            <a:ext cx="1430332" cy="1111738"/>
          </a:xfrm>
          <a:prstGeom prst="rect">
            <a:avLst/>
          </a:prstGeom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D2273557-CF76-769D-640E-B0EE6BA85FA5}"/>
              </a:ext>
            </a:extLst>
          </p:cNvPr>
          <p:cNvSpPr/>
          <p:nvPr/>
        </p:nvSpPr>
        <p:spPr>
          <a:xfrm rot="18089383">
            <a:off x="4958526" y="5433597"/>
            <a:ext cx="1270271" cy="172947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272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2E308-B797-2F5C-95AD-BE1B883A5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Revised Timeline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D784A0-6937-1DB3-77B1-0FF5C70C3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7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E041713-6263-F86A-1F13-8BCA4F32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70565" y="1181133"/>
            <a:ext cx="8858463" cy="182786"/>
            <a:chOff x="1835966" y="4162015"/>
            <a:chExt cx="8858463" cy="182786"/>
          </a:xfrm>
        </p:grpSpPr>
        <p:sp>
          <p:nvSpPr>
            <p:cNvPr id="7" name="Oval 234">
              <a:extLst>
                <a:ext uri="{FF2B5EF4-FFF2-40B4-BE49-F238E27FC236}">
                  <a16:creationId xmlns:a16="http://schemas.microsoft.com/office/drawing/2014/main" id="{134DFD03-77D6-2590-3766-31EC6419B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83596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Oval 236">
              <a:extLst>
                <a:ext uri="{FF2B5EF4-FFF2-40B4-BE49-F238E27FC236}">
                  <a16:creationId xmlns:a16="http://schemas.microsoft.com/office/drawing/2014/main" id="{C77A5C66-76C2-AA13-A45B-281AEB779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838570" y="4170630"/>
              <a:ext cx="174171" cy="17417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Oval 238">
              <a:extLst>
                <a:ext uri="{FF2B5EF4-FFF2-40B4-BE49-F238E27FC236}">
                  <a16:creationId xmlns:a16="http://schemas.microsoft.com/office/drawing/2014/main" id="{04A55FD4-1AFD-5BDD-ADC1-CC4FB4A9B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414928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240">
              <a:extLst>
                <a:ext uri="{FF2B5EF4-FFF2-40B4-BE49-F238E27FC236}">
                  <a16:creationId xmlns:a16="http://schemas.microsoft.com/office/drawing/2014/main" id="{04CE7D82-6CF5-6F5D-9229-8B02F9EBF4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04409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242">
              <a:extLst>
                <a:ext uri="{FF2B5EF4-FFF2-40B4-BE49-F238E27FC236}">
                  <a16:creationId xmlns:a16="http://schemas.microsoft.com/office/drawing/2014/main" id="{2EA96F5D-60D3-C929-B7E7-DCFD50BB0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08011" y="4162513"/>
              <a:ext cx="174171" cy="17417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246">
              <a:extLst>
                <a:ext uri="{FF2B5EF4-FFF2-40B4-BE49-F238E27FC236}">
                  <a16:creationId xmlns:a16="http://schemas.microsoft.com/office/drawing/2014/main" id="{9336C9BE-9324-9950-7DE0-BAD0E8258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572852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248">
              <a:extLst>
                <a:ext uri="{FF2B5EF4-FFF2-40B4-BE49-F238E27FC236}">
                  <a16:creationId xmlns:a16="http://schemas.microsoft.com/office/drawing/2014/main" id="{431F0DD1-F1C1-7195-10BE-8D825F21B1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362333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250">
              <a:extLst>
                <a:ext uri="{FF2B5EF4-FFF2-40B4-BE49-F238E27FC236}">
                  <a16:creationId xmlns:a16="http://schemas.microsoft.com/office/drawing/2014/main" id="{EA4B830A-CC54-5B25-71AE-F83C1EF35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151814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252">
              <a:extLst>
                <a:ext uri="{FF2B5EF4-FFF2-40B4-BE49-F238E27FC236}">
                  <a16:creationId xmlns:a16="http://schemas.microsoft.com/office/drawing/2014/main" id="{0A2D16E0-1A03-6205-F383-B3A6988EB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936759" y="4170629"/>
              <a:ext cx="174171" cy="17417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256">
              <a:extLst>
                <a:ext uri="{FF2B5EF4-FFF2-40B4-BE49-F238E27FC236}">
                  <a16:creationId xmlns:a16="http://schemas.microsoft.com/office/drawing/2014/main" id="{7C138EFB-86B4-82FE-A7A0-9EDFBA8064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20258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FB031CD6-7A4A-E413-8823-9D6A8211A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972" y="713718"/>
            <a:ext cx="10397404" cy="322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281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095508"/>
            <a:ext cx="4668819" cy="50168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E01CB4-0DA5-34EF-4FC2-B6097EDEE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25" y="1709530"/>
            <a:ext cx="3754671" cy="2528515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en-US" cap="all" dirty="0"/>
              <a:t>Revised Budget Plan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BD49B71-B686-4DFD-93AD-40CB19B62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2066" y="0"/>
            <a:ext cx="7519934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&#10;&#10;Description automatically generated with low confidence">
            <a:extLst>
              <a:ext uri="{FF2B5EF4-FFF2-40B4-BE49-F238E27FC236}">
                <a16:creationId xmlns:a16="http://schemas.microsoft.com/office/drawing/2014/main" id="{A1805629-DADD-F426-1A38-9579726EF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9212" y="1095508"/>
            <a:ext cx="4842393" cy="501689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6534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D50965-A14A-5D18-71BB-121A37955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836E9C2-D102-39B7-BD35-5915748B729B}"/>
                  </a:ext>
                </a:extLst>
              </p14:cNvPr>
              <p14:cNvContentPartPr/>
              <p14:nvPr/>
            </p14:nvContentPartPr>
            <p14:xfrm>
              <a:off x="7732255" y="4614875"/>
              <a:ext cx="167760" cy="36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836E9C2-D102-39B7-BD35-5915748B729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69615" y="4237235"/>
                <a:ext cx="293400" cy="79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57B8651-CBC4-D286-CA9D-9C4BDA4ECA44}"/>
                  </a:ext>
                </a:extLst>
              </p14:cNvPr>
              <p14:cNvContentPartPr/>
              <p14:nvPr/>
            </p14:nvContentPartPr>
            <p14:xfrm>
              <a:off x="7886335" y="4667435"/>
              <a:ext cx="516240" cy="114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57B8651-CBC4-D286-CA9D-9C4BDA4ECA4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55015" y="4636115"/>
                <a:ext cx="57888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A0C60E7-A057-78CA-E467-ED8ED1E46684}"/>
                  </a:ext>
                </a:extLst>
              </p14:cNvPr>
              <p14:cNvContentPartPr/>
              <p14:nvPr/>
            </p14:nvContentPartPr>
            <p14:xfrm>
              <a:off x="7686175" y="4599035"/>
              <a:ext cx="1154880" cy="271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A0C60E7-A057-78CA-E467-ED8ED1E4668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654855" y="4567715"/>
                <a:ext cx="1217520" cy="33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9155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8" name="Rectangle 5147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50" name="Rectangle 5149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152" name="Rectangle 5151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54" name="Rectangle 5153">
            <a:extLst>
              <a:ext uri="{FF2B5EF4-FFF2-40B4-BE49-F238E27FC236}">
                <a16:creationId xmlns:a16="http://schemas.microsoft.com/office/drawing/2014/main" id="{932FF329-3A87-4F66-BA01-91CD63C81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4420926" cy="68381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Underwater Photography | Tips &amp; Techniques | Nikon | Nikon">
            <a:extLst>
              <a:ext uri="{FF2B5EF4-FFF2-40B4-BE49-F238E27FC236}">
                <a16:creationId xmlns:a16="http://schemas.microsoft.com/office/drawing/2014/main" id="{A9A4C0DA-0515-C89D-A0C1-7E199C6448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7633"/>
          <a:stretch/>
        </p:blipFill>
        <p:spPr bwMode="auto">
          <a:xfrm>
            <a:off x="20" y="683815"/>
            <a:ext cx="4417854" cy="2723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Monster Hunter Rise: How to Beat Jyuratodus">
            <a:extLst>
              <a:ext uri="{FF2B5EF4-FFF2-40B4-BE49-F238E27FC236}">
                <a16:creationId xmlns:a16="http://schemas.microsoft.com/office/drawing/2014/main" id="{19DE30F3-18B7-E68E-7886-AF9B9F4C9C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6" r="5248" b="-1"/>
          <a:stretch/>
        </p:blipFill>
        <p:spPr bwMode="auto">
          <a:xfrm>
            <a:off x="20" y="3414583"/>
            <a:ext cx="4458058" cy="2694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56" name="Rectangle 5155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146359"/>
            <a:ext cx="4426072" cy="71164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58" name="Rectangle 5157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748578"/>
            <a:ext cx="7765922" cy="541903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EDB7E63-0AD5-451A-9802-48AB1D44E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472" y="1056362"/>
            <a:ext cx="6627226" cy="1154102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2800" dirty="0"/>
              <a:t>Issues to be Addressed</a:t>
            </a:r>
          </a:p>
        </p:txBody>
      </p:sp>
      <p:sp>
        <p:nvSpPr>
          <p:cNvPr id="5160" name="Rectangle 5159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8774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69D770A-D8B9-4D5E-BB61-CD763E29D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857" y="2268656"/>
            <a:ext cx="6627226" cy="3505938"/>
          </a:xfrm>
        </p:spPr>
        <p:txBody>
          <a:bodyPr vert="horz" lIns="109728" tIns="109728" rIns="109728" bIns="91440" rtlCol="0" anchor="t">
            <a:normAutofit/>
          </a:bodyPr>
          <a:lstStyle/>
          <a:p>
            <a:r>
              <a:rPr lang="en-US" dirty="0"/>
              <a:t>Problem 1: 3D print material</a:t>
            </a:r>
          </a:p>
          <a:p>
            <a:endParaRPr lang="en-US" dirty="0"/>
          </a:p>
          <a:p>
            <a:r>
              <a:rPr lang="en-US" dirty="0"/>
              <a:t>Problem 2: Printer uncertainty</a:t>
            </a:r>
          </a:p>
          <a:p>
            <a:endParaRPr lang="en-US" dirty="0"/>
          </a:p>
          <a:p>
            <a:r>
              <a:rPr lang="en-US" dirty="0"/>
              <a:t>Solution:</a:t>
            </a:r>
          </a:p>
          <a:p>
            <a:r>
              <a:rPr lang="en-US" dirty="0"/>
              <a:t>	- Use linear gear track </a:t>
            </a:r>
            <a:r>
              <a:rPr lang="en-US" u="sng" dirty="0"/>
              <a:t>OR</a:t>
            </a:r>
          </a:p>
          <a:p>
            <a:r>
              <a:rPr lang="en-US" dirty="0"/>
              <a:t>	- Use metal threads instead</a:t>
            </a:r>
          </a:p>
        </p:txBody>
      </p:sp>
      <p:sp>
        <p:nvSpPr>
          <p:cNvPr id="5162" name="Rectangle 5161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94069" y="6167615"/>
            <a:ext cx="77948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4" name="Rectangle 5163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6" name="Rectangle 5165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8" name="Rectangle 5167">
            <a:extLst>
              <a:ext uri="{FF2B5EF4-FFF2-40B4-BE49-F238E27FC236}">
                <a16:creationId xmlns:a16="http://schemas.microsoft.com/office/drawing/2014/main" id="{54E07B90-9F6E-4593-8540-FD238BF52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382580"/>
            <a:ext cx="4443984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1CFAACA4-65B8-42F6-BCD5-C3D1E8D95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10" name="AutoShape 6" descr="Namielle is coming for you in Monster Hunter World: Iceborne update –  Destructoid">
            <a:extLst>
              <a:ext uri="{FF2B5EF4-FFF2-40B4-BE49-F238E27FC236}">
                <a16:creationId xmlns:a16="http://schemas.microsoft.com/office/drawing/2014/main" id="{68F343BD-BE08-DAD9-1533-363DBC64C9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-914400"/>
            <a:ext cx="44958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7ED0F7A-0F65-8A1B-987C-845684DD0B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7380" y="1182415"/>
            <a:ext cx="1835082" cy="25780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4E77035-7A19-8FA4-08E2-21879488C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1958" y="3846195"/>
            <a:ext cx="1685925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9332271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Shoji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00F1594-3EA9-4B35-B72A-00D8B89F015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F8CEDD-DC61-403E-AD0F-EF7523F627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BF9B764-6365-43A2-B92A-B9C4DD6E9B2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Shoji design</Template>
  <TotalTime>150</TotalTime>
  <Words>178</Words>
  <Application>Microsoft Office PowerPoint</Application>
  <PresentationFormat>Widescreen</PresentationFormat>
  <Paragraphs>50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Meiryo</vt:lpstr>
      <vt:lpstr>Arial</vt:lpstr>
      <vt:lpstr>Calibri</vt:lpstr>
      <vt:lpstr>Corbel</vt:lpstr>
      <vt:lpstr>ShojiVTI</vt:lpstr>
      <vt:lpstr>Project Boyang’s Fish</vt:lpstr>
      <vt:lpstr>Our Purpose</vt:lpstr>
      <vt:lpstr>Progress</vt:lpstr>
      <vt:lpstr>Folder Link and Documentation</vt:lpstr>
      <vt:lpstr>PowerPoint Presentation</vt:lpstr>
      <vt:lpstr>Design &amp; Sketch</vt:lpstr>
      <vt:lpstr>Revised Timeline</vt:lpstr>
      <vt:lpstr>Revised Budget Plan</vt:lpstr>
      <vt:lpstr>Issues to be Addressed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Boyang’s Fish</dc:title>
  <dc:creator>Oscar Liu</dc:creator>
  <cp:lastModifiedBy>Boyang ( Bryan ) Zhao</cp:lastModifiedBy>
  <cp:revision>6</cp:revision>
  <dcterms:created xsi:type="dcterms:W3CDTF">2023-04-20T01:20:57Z</dcterms:created>
  <dcterms:modified xsi:type="dcterms:W3CDTF">2023-04-20T15:38:56Z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