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6" r:id="rId6"/>
    <p:sldId id="271" r:id="rId7"/>
    <p:sldId id="307" r:id="rId8"/>
    <p:sldId id="303" r:id="rId9"/>
    <p:sldId id="306" r:id="rId10"/>
    <p:sldId id="304" r:id="rId11"/>
    <p:sldId id="305" r:id="rId12"/>
    <p:sldId id="299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A38EE-4DE1-497A-91F8-3090DA753EA1}" v="3" dt="2023-04-20T15:29:55.307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360" y="72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yang ( Bryan ) Zhao" userId="da72a6ca-e04c-4f93-b079-3b91c46c24f0" providerId="ADAL" clId="{A07A38EE-4DE1-497A-91F8-3090DA753EA1}"/>
    <pc:docChg chg="undo custSel modSld">
      <pc:chgData name="Boyang ( Bryan ) Zhao" userId="da72a6ca-e04c-4f93-b079-3b91c46c24f0" providerId="ADAL" clId="{A07A38EE-4DE1-497A-91F8-3090DA753EA1}" dt="2023-04-20T19:02:49.915" v="55" actId="20577"/>
      <pc:docMkLst>
        <pc:docMk/>
      </pc:docMkLst>
      <pc:sldChg chg="modSp mod">
        <pc:chgData name="Boyang ( Bryan ) Zhao" userId="da72a6ca-e04c-4f93-b079-3b91c46c24f0" providerId="ADAL" clId="{A07A38EE-4DE1-497A-91F8-3090DA753EA1}" dt="2023-04-20T19:02:49.915" v="55" actId="20577"/>
        <pc:sldMkLst>
          <pc:docMk/>
          <pc:sldMk cId="3111549375" sldId="256"/>
        </pc:sldMkLst>
        <pc:spChg chg="mod">
          <ac:chgData name="Boyang ( Bryan ) Zhao" userId="da72a6ca-e04c-4f93-b079-3b91c46c24f0" providerId="ADAL" clId="{A07A38EE-4DE1-497A-91F8-3090DA753EA1}" dt="2023-04-20T19:02:49.915" v="55" actId="20577"/>
          <ac:spMkLst>
            <pc:docMk/>
            <pc:sldMk cId="3111549375" sldId="256"/>
            <ac:spMk id="7" creationId="{0814B6A3-5F3E-4909-8ED5-87FE82492264}"/>
          </ac:spMkLst>
        </pc:spChg>
        <pc:spChg chg="mod">
          <ac:chgData name="Boyang ( Bryan ) Zhao" userId="da72a6ca-e04c-4f93-b079-3b91c46c24f0" providerId="ADAL" clId="{A07A38EE-4DE1-497A-91F8-3090DA753EA1}" dt="2023-04-20T18:48:39.521" v="39" actId="20577"/>
          <ac:spMkLst>
            <pc:docMk/>
            <pc:sldMk cId="3111549375" sldId="256"/>
            <ac:spMk id="8" creationId="{4B0552E2-3F84-4A73-A16B-C54043C663D5}"/>
          </ac:spMkLst>
        </pc:spChg>
      </pc:sldChg>
      <pc:sldChg chg="addSp modSp mod">
        <pc:chgData name="Boyang ( Bryan ) Zhao" userId="da72a6ca-e04c-4f93-b079-3b91c46c24f0" providerId="ADAL" clId="{A07A38EE-4DE1-497A-91F8-3090DA753EA1}" dt="2023-04-20T15:29:55.303" v="6" actId="1076"/>
        <pc:sldMkLst>
          <pc:docMk/>
          <pc:sldMk cId="1109332271" sldId="299"/>
        </pc:sldMkLst>
        <pc:picChg chg="add mod">
          <ac:chgData name="Boyang ( Bryan ) Zhao" userId="da72a6ca-e04c-4f93-b079-3b91c46c24f0" providerId="ADAL" clId="{A07A38EE-4DE1-497A-91F8-3090DA753EA1}" dt="2023-04-20T15:29:51.572" v="5" actId="14100"/>
          <ac:picMkLst>
            <pc:docMk/>
            <pc:sldMk cId="1109332271" sldId="299"/>
            <ac:picMk id="2" creationId="{37ED0F7A-0F65-8A1B-987C-845684DD0BD2}"/>
          </ac:picMkLst>
        </pc:picChg>
        <pc:picChg chg="add mod">
          <ac:chgData name="Boyang ( Bryan ) Zhao" userId="da72a6ca-e04c-4f93-b079-3b91c46c24f0" providerId="ADAL" clId="{A07A38EE-4DE1-497A-91F8-3090DA753EA1}" dt="2023-04-20T15:29:55.303" v="6" actId="1076"/>
          <ac:picMkLst>
            <pc:docMk/>
            <pc:sldMk cId="1109332271" sldId="299"/>
            <ac:picMk id="3" creationId="{C4E77035-7A19-8FA4-08E2-21879488C505}"/>
          </ac:picMkLst>
        </pc:picChg>
      </pc:sldChg>
      <pc:sldChg chg="modSp mod">
        <pc:chgData name="Boyang ( Bryan ) Zhao" userId="da72a6ca-e04c-4f93-b079-3b91c46c24f0" providerId="ADAL" clId="{A07A38EE-4DE1-497A-91F8-3090DA753EA1}" dt="2023-04-20T15:29:04.639" v="0" actId="20577"/>
        <pc:sldMkLst>
          <pc:docMk/>
          <pc:sldMk cId="2960976296" sldId="303"/>
        </pc:sldMkLst>
        <pc:spChg chg="mod">
          <ac:chgData name="Boyang ( Bryan ) Zhao" userId="da72a6ca-e04c-4f93-b079-3b91c46c24f0" providerId="ADAL" clId="{A07A38EE-4DE1-497A-91F8-3090DA753EA1}" dt="2023-04-20T15:29:04.639" v="0" actId="20577"/>
          <ac:spMkLst>
            <pc:docMk/>
            <pc:sldMk cId="2960976296" sldId="303"/>
            <ac:spMk id="5" creationId="{8D8FE1B0-9E5F-4C60-B1BF-E3D551EDCF6C}"/>
          </ac:spMkLst>
        </pc:spChg>
      </pc:sldChg>
      <pc:sldChg chg="addSp delSp mod">
        <pc:chgData name="Boyang ( Bryan ) Zhao" userId="da72a6ca-e04c-4f93-b079-3b91c46c24f0" providerId="ADAL" clId="{A07A38EE-4DE1-497A-91F8-3090DA753EA1}" dt="2023-04-20T15:38:48.323" v="17" actId="9405"/>
        <pc:sldMkLst>
          <pc:docMk/>
          <pc:sldMk cId="2349155333" sldId="305"/>
        </pc:sldMkLst>
        <pc:inkChg chg="add">
          <ac:chgData name="Boyang ( Bryan ) Zhao" userId="da72a6ca-e04c-4f93-b079-3b91c46c24f0" providerId="ADAL" clId="{A07A38EE-4DE1-497A-91F8-3090DA753EA1}" dt="2023-04-20T15:37:40.826" v="9" actId="9405"/>
          <ac:inkMkLst>
            <pc:docMk/>
            <pc:sldMk cId="2349155333" sldId="305"/>
            <ac:inkMk id="3" creationId="{0836E9C2-D102-39B7-BD35-5915748B729B}"/>
          </ac:inkMkLst>
        </pc:inkChg>
        <pc:inkChg chg="add">
          <ac:chgData name="Boyang ( Bryan ) Zhao" userId="da72a6ca-e04c-4f93-b079-3b91c46c24f0" providerId="ADAL" clId="{A07A38EE-4DE1-497A-91F8-3090DA753EA1}" dt="2023-04-20T15:37:45.536" v="10" actId="9405"/>
          <ac:inkMkLst>
            <pc:docMk/>
            <pc:sldMk cId="2349155333" sldId="305"/>
            <ac:inkMk id="4" creationId="{A57B8651-CBC4-D286-CA9D-9C4BDA4ECA44}"/>
          </ac:inkMkLst>
        </pc:inkChg>
        <pc:inkChg chg="add">
          <ac:chgData name="Boyang ( Bryan ) Zhao" userId="da72a6ca-e04c-4f93-b079-3b91c46c24f0" providerId="ADAL" clId="{A07A38EE-4DE1-497A-91F8-3090DA753EA1}" dt="2023-04-20T15:37:59.905" v="11" actId="9405"/>
          <ac:inkMkLst>
            <pc:docMk/>
            <pc:sldMk cId="2349155333" sldId="305"/>
            <ac:inkMk id="6" creationId="{2A0C60E7-A057-78CA-E467-ED8ED1E46684}"/>
          </ac:inkMkLst>
        </pc:inkChg>
        <pc:inkChg chg="add del">
          <ac:chgData name="Boyang ( Bryan ) Zhao" userId="da72a6ca-e04c-4f93-b079-3b91c46c24f0" providerId="ADAL" clId="{A07A38EE-4DE1-497A-91F8-3090DA753EA1}" dt="2023-04-20T15:38:48.323" v="17" actId="9405"/>
          <ac:inkMkLst>
            <pc:docMk/>
            <pc:sldMk cId="2349155333" sldId="305"/>
            <ac:inkMk id="8" creationId="{49845F0C-EDF8-2ADA-8D7A-4CAD6750B828}"/>
          </ac:inkMkLst>
        </pc:inkChg>
        <pc:inkChg chg="add del">
          <ac:chgData name="Boyang ( Bryan ) Zhao" userId="da72a6ca-e04c-4f93-b079-3b91c46c24f0" providerId="ADAL" clId="{A07A38EE-4DE1-497A-91F8-3090DA753EA1}" dt="2023-04-20T15:38:47.896" v="16" actId="9405"/>
          <ac:inkMkLst>
            <pc:docMk/>
            <pc:sldMk cId="2349155333" sldId="305"/>
            <ac:inkMk id="9" creationId="{C9460D3A-7800-B481-AD15-AF20203A2321}"/>
          </ac:inkMkLst>
        </pc:inkChg>
        <pc:inkChg chg="add del">
          <ac:chgData name="Boyang ( Bryan ) Zhao" userId="da72a6ca-e04c-4f93-b079-3b91c46c24f0" providerId="ADAL" clId="{A07A38EE-4DE1-497A-91F8-3090DA753EA1}" dt="2023-04-20T15:38:47.325" v="15" actId="9405"/>
          <ac:inkMkLst>
            <pc:docMk/>
            <pc:sldMk cId="2349155333" sldId="305"/>
            <ac:inkMk id="10" creationId="{CCA1FCD2-42C6-1DE0-163B-848527E1E526}"/>
          </ac:inkMkLst>
        </pc:inkChg>
      </pc:sldChg>
      <pc:sldChg chg="modSp mod">
        <pc:chgData name="Boyang ( Bryan ) Zhao" userId="da72a6ca-e04c-4f93-b079-3b91c46c24f0" providerId="ADAL" clId="{A07A38EE-4DE1-497A-91F8-3090DA753EA1}" dt="2023-04-20T15:31:36.938" v="8" actId="1036"/>
        <pc:sldMkLst>
          <pc:docMk/>
          <pc:sldMk cId="3205452737" sldId="307"/>
        </pc:sldMkLst>
        <pc:spChg chg="mod">
          <ac:chgData name="Boyang ( Bryan ) Zhao" userId="da72a6ca-e04c-4f93-b079-3b91c46c24f0" providerId="ADAL" clId="{A07A38EE-4DE1-497A-91F8-3090DA753EA1}" dt="2023-04-20T15:31:36.938" v="8" actId="1036"/>
          <ac:spMkLst>
            <pc:docMk/>
            <pc:sldMk cId="3205452737" sldId="307"/>
            <ac:spMk id="3" creationId="{9AEE75FA-39B2-4554-7F3A-B51EE914B43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0T15:37:40.822"/>
    </inkml:context>
    <inkml:brush xml:id="br0">
      <inkml:brushProperty name="width" value="0.35" units="cm"/>
      <inkml:brushProperty name="height" value="2.1" units="cm"/>
      <inkml:brushProperty name="color" value="#66CC00"/>
      <inkml:brushProperty name="ignorePressure" value="1"/>
      <inkml:brushProperty name="inkEffects" value="pencil"/>
    </inkml:brush>
  </inkml:definitions>
  <inkml:trace contextRef="#ctx0" brushRef="#br0">1 102,'4'0,"5"0,2-4,3-1,3-1,3 2,2 1,-2-3,-1-1,-3-2,-1-1,-2-3,0 2,3 1,2 4,3 2,1 2,2 1,1 1,0 0,0 1,0-1,0 1,-4 3,-6 7,-5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5:37:45.536"/>
    </inkml:context>
    <inkml:brush xml:id="br0">
      <inkml:brushProperty name="width" value="0.35" units="cm"/>
      <inkml:brushProperty name="height" value="2.1" units="cm"/>
      <inkml:brushProperty name="color" value="#66CC00"/>
      <inkml:brushProperty name="inkEffects" value="pencil"/>
    </inkml:brush>
  </inkml:definitions>
  <inkml:trace contextRef="#ctx0" brushRef="#br0">433 137 1688 180000 90000,'0'0'801'0'0,"0"0"551"0"0,0 0 96 0 0,0 0-512 0 0,0 0-232 0 0,0 0-95 0 0,0 0 7 0 0,0 0 0 0 0,0 0-32 0 0,0 0-240 65298-20757,0 0 16-65298 20757,0-1-96 0 0,0 0-104 0 0,0 1-48 0 0,0 0-16 0 0,0-1 0 0 0,0 1-40 0 0,5 2 8 0 0,3 0-40 0 0,1 1 24 0 0,1-1-40 0 0,0 1-8 0 0,0-1-8 0 0,-2 0-8 0 0,-1 0 8 0 0,-1 0 40 0 0,-3 0 0 0 0,-1-1 16 0 0,-1-1 8 0 0,-1 1 16 0 0,0-1 0 0 0,0 0 0 0 0,-1 0-16 0 0,1 0 64 0 0,0 0-8 0 0,-1 0 25 0 0,-3 3-17 0 0,-2 2-80 0 0,-1 2 8 0 0,2 1-32 0 0,0-1 32 0 0,3 0-48 0 0,1-1-16 0 0,3-1-16 0 0,2 0 24 0 0,3 0-32 0 0,3-1 24 0 0,4 0-40 0 0,3-1 40 0 0,3 1 0 0 0,3-2 16 0 0,2 0 0 0 0,1 0 80 0 0,2-2-56 0 0,-1 0 40 0 0,-2-2-40 0 0,-2-1 72 0 0,-2 0 64 0 0,-4 1-8 0 0,-5 1 40 0 0,-4 0 48 0 0,-3 0 112 0 0,-3 1-16 0 0,-2 0 56 0 0,0 0 40 0 0,-4 1-184 0 0,-2-1 32 0 0,-3 2-104 0 0,-3 0-56 0 0,-3 1-16 0 0,-3-1-32 0 0,-2 0 8 0 0,-4 1-80 0 0,-1 0 24 0 0,-3 1 0 0 0,-1 0 8 0 0,-1-1 0 0 0,1-1-32 0 0,1 0 8 0 0,2-2-8 0 0,3 0-8 0 0,4-2 0 0 0,5 0-56 0 0,3-1 24 0 0,5-1-120 0 0,5 0-88 0 0,4-2 80 0 0,7-2-64 0 0,6 0 160 0 0,7-2-16 0 0,7-1-8 0 0,6 1 0 0 0,5-2-8 0 0,5-1 56 0 0,2 0-16 0 0,4 0 32 0 0,-1 0 16 0 0,0 0 16 0 0,-2-1 32 0 0,-2 0-8 0 0,-2 1 8 0 0,-5 1 24 0 0,-4 2 8 0 0,-5 0 24 0 0,-7 1 88 0 0,-6 1 16 0 0,-6 2-32 0 0,-6 2 16 0 0,-5 0-136 0 0,-7 1-40 0 0,-7 0 8 0 0,-7 2-16 0 0,-9 1-8 0 0,-9 2-24 0 0,-9 3-16 0 0,-6 2 0 0 0,-8 4 16 0 0,-6 3 8 0 0,-5 2 32 0 0,-6 3-16 0 0,-2 1 16 0 0,0 2-16 0 0,1 1 8 0 0,3 0-8 0 0,6 0 8 0 0,8-1-48 0 0,7-2 0 0 0,8-1-16 0 0,9-4-80 0 0,9-1-224 0 0,9-2 40 0 0,8-3-80 0 0,9 0 184 0 0,9-3 80 0 0,10-1 24 0 0,9-3 8 0 0,12-3 16 0 0,10-3 8 0 0,12-2-8 0 0,9-4 16 0 0,7-2 16 0 0,7-3 64 0 0,4-2 16 0 0,3-2 8 0 0,3 0-8 0 0,0-2 56 0 0,-1 0-64 0 0,-2 1 56 0 0,-5 1-48 0 0,-7 0 64 0 0,-7 3-8 0 0,-8 1 24 0 0,-9 1 16 0 0,-10 3 176 0 0,-8 1 8 0 0,-9 2 56 0 0,-9 2-56 0 0,-8 2-56 0 0,-6 0-40 0 0,-7 0 0 0 0,-8 0-136 0 0,-7 1-56 0 0,-9 1-8 0 0,-8 1-24 0 0,-8 3-48 0 0,-7 2-16 0 0,-8 3 40 0 0,-7 2-32 0 0,-6 3 88 0 0,-2 3-56 0 0,-3 0 8 0 0,0 0-32 0 0,2 1 0 0 0,3 0-72 0 0,3 0 0 0 0,4 0-32 0 0,4-2-32 0 0,5-1 64 0 0,7-2-88 0 0,5-1 64 0 0,7-1-240 0 0,8-3-985 0 0,6-1 137 0 0,9-1-432 0 0,8-1 175 0 0,7-2 345 0 0,8 0-24 0 0,9-2 120 0 0,8-2 15 0 0,0-1-783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0T15:37:59.904"/>
    </inkml:context>
    <inkml:brush xml:id="br0">
      <inkml:brushProperty name="width" value="0.35" units="cm"/>
      <inkml:brushProperty name="height" value="2.1" units="cm"/>
      <inkml:brushProperty name="color" value="#66CC00"/>
      <inkml:brushProperty name="inkEffects" value="pencil"/>
    </inkml:brush>
  </inkml:definitions>
  <inkml:trace contextRef="#ctx0" brushRef="#br0">1593 197 3585 245298 69243,'-3'0'904'0'0,"-6"-2"1376"0"0,-6 1-535 0 0,-7-1-801 0 0,-9 2-16 0 0,-8 1-272 0 0,-7 1-168 0 0,-7 2-95 0 0,-6 2-17 0 0,-5 2-32 0 0,-6 1-128 0 0,-4 1-152 0 0,-4 1 48 0 0,-2 1-80 0 0,-1 1 48 0 0,1 1-80 0 0,0-1 0 0 0,3 1-16 0 0,3 0 24 0 0,5 1 8 0 0,6-1 8 0 0,7 0-8 0 0,6-1-16 0 0,8 0-24 0 0,8-1-16 0 0,9-1 0 0 0,7-2-56 0 0,10-2-88 0 0,7-2 72 0 0,9-3-64 0 0,10 0 136 0 0,10-3 16 0 0,10-2-32 0 0,10-2 32 0 0,10-3-48 0 0,8-1 16 0 0,7-2 8 0 0,6 0 16 0 0,4-1 40 0 0,3-1 80 0 0,1-2-16 0 0,-1 0 32 0 0,-2 0-8 0 0,-5-1 24 0 0,-6 1 0 0 0,-8 0 16 0 0,-8 0 152 0 0,-6 2 16 0 0,-7 1 48 0 0,-7 1-24 0 0,-7 1 16 0 0,-8 1-48 0 0,-7 2-56 0 0,-8 0 8 0 0,-7 2-144 0 0,-8 0 16 0 0,-6-1 8 0 0,-6 2-16 0 0,-7 0-80 0 0,-6 2-40 0 0,-5 1 8 0 0,-7 1-32 0 0,-4 3 16 0 0,-6 1 0 0 0,-4 4 0 0 0,-2 1 8 0 0,-2 3 16 0 0,0 1-8 0 0,2 1-32 0 0,2 0 16 0 0,5 0-32 0 0,6 0-8 0 0,8-1 48 0 0,7 0-48 0 0,7-2-16 0 0,6-1 8 0 0,5-1-80 0 0,7-2 40 0 0,5-2-176 0 0,7 0 184 0 0,6-1 16 0 0,7-2 56 0 0,7-3 32 0 0,7-2-88 0 0,7-3 8 0 0,7-1-32 0 0,6-4 56 0 0,5-2 16 0 0,3-1-24 0 0,2-3 24 0 0,1 0 0 0 0,-1-1 32 0 0,-2 1 32 0 0,-4 0-8 0 0,-5 0-8 0 0,-6 2 72 0 0,-8 1 24 0 0,-6 2 16 0 0,-8 2 88 0 0,-6 2-24 0 0,-7 2-56 0 0,-6 2 24 0 0,-6 0-56 0 0,-6 2-24 0 0,-8 0-16 0 0,-5 1-8 0 0,-6 1-32 0 0,-8 2-8 0 0,-7 2 8 0 0,-7 3-16 0 0,-7 2-32 0 0,-5 2 32 0 0,-5 3 0 0 0,-3 2 16 0 0,-2 1-88 0 0,0 1 64 0 0,1-1-24 0 0,4 0 40 0 0,3 0-48 0 0,5-2 32 0 0,3-2-32 0 0,6-1 24 0 0,5 0-24 0 0,6-1-8 0 0,8-2-8 0 0,6-1-8 0 0,9-3-88 0 0,6-1-56 0 0,7-1 16 0 0,6-1-8 0 0,7 0 160 0 0,9 0-48 0 0,8 0 40 0 0,7-2-40 0 0,8 0 56 0 0,6-3-72 0 0,7-1 32 0 0,4-2-48 0 0,4-1 56 0 0,3-3 40 0 0,1 0-16 0 0,0 0 24 0 0,0-2-24 0 0,-2 1 56 0 0,-4-2 0 0 0,-4 1 24 0 0,-4-1 0 0 0,-6 0 104 0 0,-6 2-32 0 0,-6 1 56 0 0,-8 1 40 0 0,-8 0-8 0 0,-7 0 24 0 0,-6 1-40 0 0,-7 1-56 0 0,-5-1-96 0 0,-5 0 40 0 0,-7 0-48 0 0,-7 1-8 0 0,-8 0 16 0 0,-7 2-32 0 0,-8 1 32 0 0,-7 2-40 0 0,-6 3-8 0 0,-6 1 16 0 0,-4 1-8 0 0,-1 2 24 0 0,0 1-16 0 0,2 2-24 0 0,2 0 16 0 0,1 2 32 0 0,2 0-48 0 0,2 1 16 0 0,3 0-32 0 0,4 1 0 0 0,6 0 24 0 0,5 0-16 0 0,7-1 24 0 0,6 0 0 0 0,8-2-64 0 0,6-1-16 0 0,7-3-16 0 0,6 0-48 0 0,8-2 48 0 0,8-1 48 0 0,8 0-16 0 0,9-2 24 0 0,7 0-32 0 0,8-2-8 0 0,6-1 0 0 0,5-2 32 0 0,4-1 40 0 0,4-1-8 0 0,0-1 8 0 0,-1-1 0 0 0,0 0 16 0 0,-2-1 8 0 0,-1 0 16 0 0,-2 0-24 0 0,-4 0 72 0 0,-5 1 16 0 0,-6-1 16 0 0,-7 1 48 0 0,-6 0 0 0 0,-6 2-8 0 0,-8 1 8 0 0,-5 2-24 0 0,-5 2-32 0 0,-5-1-32 0 0,-6-1 8 0 0,-5 0-96 0 0,-6 1 24 0 0,-7 1-8 0 0,-6 1 24 0 0,-7 2-16 0 0,-6 2-8 0 0,-5 1-24 0 0,-2 2 8 0 0,-3 0-40 0 0,0 1 48 0 0,-1 2-16 0 0,0 0 24 0 0,-1 2-24 0 0,2 0 24 0 0,2 1 0 0 0,3 0 0 0 0,4-1 32 0 0,4 1-48 0 0,6-2 8 0 0,5 0-24 0 0,6-1 0 0 0,7-1-48 0 0,5-2 0 0 0,7-2-16 0 0,6 0-40 0 0,5-1 104 0 0,6-2-8 0 0,7 0 32 0 0,6-2-56 0 0,6-2 64 0 0,6-2-40 0 0,6-2 48 0 0,4-3-64 0 0,3-1 32 0 0,1-2 8 0 0,0-1 16 0 0,-2 0 0 0 0,-2 0 40 0 0,-3-1-32 0 0,-5 2 40 0 0,-5-1-80 0 0,-4 2 160 0 0,-6 1-48 0 0,-5 2 88 0 0,-6 2-72 0 0,-6 3-24 0 0,-4 0-8 0 0,-6 0-8 0 0,-6 0-56 0 0,-6 2 0 0 0,-6 0-8 0 0,-4 1 8 0 0,-6 2 32 0 0,-4 2-56 0 0,-4 2 16 0 0,-5 1-32 0 0,-3 2 40 0 0,-3 2-16 0 0,-3 1 8 0 0,0 2-8 0 0,0 0 8 0 0,1 1-8 0 0,2-1 16 0 0,4-1 0 0 0,3 0 24 0 0,5-3-56 0 0,5 0 0 0 0,6-1-16 0 0,4-3 24 0 0,6 0-8 0 0,6-2 0 0 0,4-1-24 0 0,4-1-136 0 0,4-1 152 0 0,5-1-80 0 0,3-1 112 0 0,5-3-24 0 0,4-1 0 0 0,3-4 16 0 0,5 0-8 0 0,3-3 32 0 0,3-1-48 0 0,1 0 40 0 0,1-1-48 0 0,-1 0 72 0 0,-2 1 0 0 0,-1 1-16 0 0,-3 2 8 0 0,-3 1 56 0 0,-3 1-16 0 0,-5 2 32 0 0,-3 1-32 0 0,-5 2-24 0 0,-3 2 24 0 0,-2 1-40 0 0,-3 0 40 0 0,0 1-72 0 0,-2 2 80 0 0,-1 2-16 0 0,-3 2 40 0 0,-1 1-24 0 0,-3 1-48 0 0,-2 1 32 0 0,0 1-40 0 0,-2 1-40 0 0,-1 1 8 0 0,1 2 16 0 0,0 1 8 0 0,1 0 40 0 0,2 1-48 0 0,1 1 8 0 0,1 0-16 0 0,2 1 0 0 0,2-1 8 0 0,1-1-8 0 0,1-1 16 0 0,2 0 16 0 0,1-2 0 0 0,1 0-16 0 0,0-1 0 0 0,1-1-48 0 0,0-2 64 0 0,0-2-16 0 0,-1-3 24 0 0,0-1-16 0 0,-1-2 0 0 0,0 0-8 0 0,0-1 0 0 0,0 0-8 0 0,0 0 0 0 0,0-1 24 0 0,0 1-16 0 0,-2-4-16 0 0,-2-3 24 0 0,0-2-40 0 0,-3-3 40 0 0,0-2 16 0 0,-1-2-48 0 0,-1-2 48 0 0,-1-1-56 0 0,0 0 32 0 0,0-1-8 0 0,0 0 0 0 0,1 0 8 0 0,-1 1 24 0 0,1 2 0 0 0,0 1-24 0 0,0 3 16 0 0,1 1-8 0 0,1 3-40 0 0,0 2 24 0 0,1 2-40 0 0,1 3 48 0 0,1 0 0 0 0,0 3-16 0 0,1 1-8 0 0,0 2-8 0 0,0 2 8 0 0,0 2 24 0 0,0 2-8 0 0,-1 2-24 0 0,2 4 48 0 0,0 2-40 0 0,1 3 48 0 0,1 1-16 0 0,1 1-16 0 0,1 1 24 0 0,0 0-24 0 0,1-1 24 0 0,1 0-32 0 0,-1-1 16 0 0,0-1-24 0 0,1-1 24 0 0,0-1 0 0 0,2-1 16 0 0,1-3 8 0 0,2-2 8 0 0,0-2-16 0 0,0-3 0 0 0,-1-3-16 0 0,0-3 0 0 0,0-3 8 0 0,1-3-8 0 0,1-3 16 0 0,1-1 0 0 0,2-4 0 0 0,1 0-32 0 0,1-3 16 0 0,1-2 0 0 0,1-1-32 0 0,0-2 40 0 0,0 0-40 0 0,1 0 16 0 0,-1 1 32 0 0,-1 1-32 0 0,0 2 24 0 0,-1 2-48 0 0,-1 1 48 0 0,-2 3-8 0 0,-1 1 24 0 0,-2 3-56 0 0,-1 1 8 0 0,-2 2 8 0 0,-1 1 8 0 0,-2 2-8 0 0,0 2-16 0 0,0 2 32 0 0,-1 1-24 0 0,0 2 48 0 0,-1 0-8 0 0,-1 1-8 0 0,0 2 0 0 0,0 1-48 0 0,1 0 24 0 0,1 0 8 0 0,0 0 8 0 0,2-2 32 0 0,2 1-8 0 0,2-1-8 0 0,3 0 0 0 0,5 1 16 0 0,2-2 0 0 0,2 1 0 0 0,3-2 0 0 0,0-1 56 0 0,2 0-72 0 0,2-2 24 0 0,0-2-40 0 0,3-2 16 0 0,0-1 32 0 0,0-3-40 0 0,0 0 32 0 0,-2-2-32 0 0,-3 0 24 0 0,-4 0 48 0 0,-4-1-24 0 0,-4 1 41 0 0,-4 0 23 0 0,-4 0-64 0 0,-5 0 48 0 0,-4-1-24 0 0,-5 0-40 0 0,-5 0 32 0 0,-5 1-40 0 0,-4 0-16 0 0,-4 1 8 0 0,-5 0 8 0 0,-3 1-8 0 0,-2 2-32 0 0,0 0 8 0 0,-3 1-32 0 0,0 2 32 0 0,-2 2-8 0 0,0 2 8 0 0,-1 1 0 0 0,1 3 0 0 0,1 0-32 0 0,2 1 40 0 0,2 0-24 0 0,3 0 24 0 0,4 1-8 0 0,4-1-40 0 0,3 0 48 0 0,6 1-32 0 0,4 0-16 0 0,4-1-32 0 0,5-1-8 0 0,4 0 8 0 0,5-1 88 0 0,5 1-32 0 0,7 0 0 0 0,6 1-32 0 0,7-1-8 0 0,7 1-24 0 0,6-3 23 0 0,5 0-23 0 0,5-2-8 0 0,4-1 24 0 0,2-1-32 0 0,1-1 40 0 0,3-1 0 0 0,0-1 56 0 0,3-2-8 0 0,0-1 8 0 0,0-2-24 0 0,-2-1 56 0 0,-3 0 0 0 0,-5 0 24 0 0,-4-1-24 0 0,-6 0 16 0 0,-5 1 16 0 0,-7-1 0 0 0,-6 1 48 0 0,-6 1 65 0 0,-7-1-9 0 0,-3 2 32 0 0,-6-1-64 0 0,-3 0 56 0 0,-4 0-40 0 0,-3-1 40 0 0,-3-1-72 0 0,-5 0-48 0 0,-5 0 0 0 0,-6-1-8 0 0,-7-1 8 0 0,-7 1 16 0 0,-7 1-8 0 0,-5 0 8 0 0,-5 3-40 0 0,-3 0-40 0 0,-3 1 40 0 0,-1 1-40 0 0,0 1-8 0 0,1 0 8 0 0,5 2-32 0 0,4 0 32 0 0,5 2-40 0 0,4 0 32 0 0,4 1-16 0 0,4 0 16 0 0,5 1-24 0 0,4 0-8 0 0,6 2-8 0 0,5 0 0 0 0,5 1-32 0 0,5 0 0 0 0,4 0 24 0 0,6 0-16 0 0,5 1 8 0 0,6 0 48 0 0,8 1-24 0 0,5 0 32 0 0,6 0-16 0 0,5 0 16 0 0,6-1-16 0 0,7-1 16 0 0,6-1-8 0 0,6 0-8 0 0,3-1 8 0 0,3-1-8 0 0,1-1-8 0 0,-1-1-16 0 0,-1 0 8 0 0,-4 1-8 0 0,-5-1 40 0 0,-2-1 48 0 0,-5-1-16 0 0,-2-2 24 0 0,-4 0-24 0 0,-5-1 16 0 0,-4-2 24 0 0,-7 0-16 0 0,-6 0 64 0 0,-6 0 8 0 0,-6-1 32 0 0,-6 1-16 0 0,-5-1-24 0 0,-5 0 56 0 0,-6 0-64 0 0,-5-2 64 0 0,-6-1-88 0 0,-9 0-24 0 0,-7 0-8 0 0,-9 0 0 0 0,-7 0-32 0 0,-6 1 24 0 0,-5 0 0 0 0,-3 0 16 0 0,-5 1-16 0 0,-3 0-8 0 0,-5 2-32 0 0,-2 1 24 0 0,-4 1-32 0 0,1 1-16 0 0,2 0 24 0 0,4 2-16 0 0,5 1 24 0 0,5 0-24 0 0,5 2 0 0 0,5 0-8 0 0,5 1 40 0 0,6 0-8 0 0,6-1-16 0 0,6 0 0 0 0,7 1-48 0 0,7-1-16 0 0,6-1 40 0 0,5 0-40 0 0,6 0-8 0 0,6 0-24 0 0,6 0 24 0 0,8 1-8 0 0,7 0 80 0 0,7 1-56 0 0,8 1 8 0 0,6 0-16 0 0,6-1 56 0 0,4-1-96 0 0,4 1 64 0 0,4 0-56 0 0,3 0 96 0 0,4-1-16 0 0,2 0-8 0 0,3 0 0 0 0,0-1 8 0 0,-2-1 0 0 0,-3 0 0 0 0,-4-1 0 0 0,-4 0 16 0 0,-5 0 40 0 0,-3 0-24 0 0,-4-1 40 0 0,-4 0-40 0 0,-4 0 40 0 0,-4 0 0 0 0,-7 0 0 0 0,-5-1 8 0 0,-6 0-24 0 0,-7 1 80 0 0,-6 0-48 0 0,-4-1 120 0 0,-5 0-40 0 0,-4-1-8 0 0,-7-1 0 0 0,-6 0-48 0 0,-8-2-24 0 0,-7 0-32 0 0,-8 0 24 0 0,-6-1-16 0 0,-3 0-64 0 0,-4 1 16 0 0,0 2-32 0 0,-3 1 64 0 0,-3 2-40 0 0,-2 1 8 0 0,-3 2-16 0 0,-2 3 16 0 0,0 0 8 0 0,-1 2-8 0 0,3 0 0 0 0,4 1-8 0 0,6 0 8 0 0,7 0-8 0 0,5 0 8 0 0,6 0-40 0 0,3 0 56 0 0,5 0 0 0 0,4-1 24 0 0,4-1-64 0 0,5-1 8 0 0,5-1 0 0 0,4-3 16 0 0,4 0-40 0 0,3 0 32 0 0,5 1 8 0 0,3-2 0 0 0,6 0 32 0 0,5-2 24 0 0,6-3-40 0 0,4-1 40 0 0,5-2-56 0 0,2-1 0 0 0,4-2 0 0 0,1-1 0 0 0,4 0 0 0 0,3-2 0 0 0,3 0-24 0 0,2-1 24 0 0,0 1 0 0 0,-1 0 0 0 0,-1 0 0 0 0,-2 0 8 0 0,-3 2-8 0 0,-2 1 8 0 0,-4 1 8 0 0,-4 2 0 0 0,-4 2-32 0 0,-4 1 16 0 0,-3 2 0 0 0,-2 0 8 0 0,-2 0-48 0 0,-1 1 24 0 0,-2 0 8 0 0,-1-1 8 0 0,-3 0 16 0 0,-1-1 0 0 0,-2 0-32 0 0,-1 1 16 0 0,-3 1-16 0 0,-2 0 16 0 0,-2 0 16 0 0,-1 1-16 0 0,-5-1 56 0 0,-4 0-16 0 0,-3 0-8 0 0,-5-3-16 0 0,-3 0-16 0 0,-4-2 24 0 0,-2 0-24 0 0,-3-1 32 0 0,0 1-80 0 0,-3 0 40 0 0,-3 1 8 0 0,-2 1 8 0 0,-2 0-8 0 0,-3 1-8 0 0,-1 1-8 0 0,-1 1 0 0 0,-1 3 16 0 0,1 2 0 0 0,1 1-16 0 0,1 2 16 0 0,1 0-8 0 0,3 0 0 0 0,1-1 0 0 0,3 1 8 0 0,2-1-24 0 0,4-1 24 0 0,3 1 8 0 0,5-1 8 0 0,3 0-24 0 0,4-1 16 0 0,3-2-40 0 0,3 0 32 0 0,3 0-32 0 0,2 1 0 0 0,3 1 16 0 0,2 1-8 0 0,4 0 0 0 0,5 1 32 0 0,5 0 8 0 0,6 0 0 0 0,8 0-32 0 0,7 1 0 0 0,8-2-24 0 0,8 1 16 0 0,7 0 8 0 0,7-1-16 0 0,4 0 16 0 0,4 0-16 0 0,3-2-16 0 0,3 0 48 0 0,4-1 0 0 0,4-1 16 0 0,2-1-40 0 0,-2-1 24 0 0,-2 1 8 0 0,-3-1 8 0 0,-3 0-32 0 0,-4 1 40 0 0,-3 0-40 0 0,-4 0 40 0 0,-5 0-8 0 0,-8 1 32 0 0,-7-1 32 0 0,-9 0-24 0 0,-7 0 32 0 0,-9 0 32 0 0,-7 0-16 0 0,-7 0 24 0 0,-6 0-56 0 0,-5 0 24 0 0,-5-1-48 0 0,-6 0 32 0 0,-4 0-64 0 0,-7-1 16 0 0,-6 0-8 0 0,-8 0 0 0 0,-8 0-72 0 0,-7 0 48 1185-893,-7 0-8-1185 893,-6 1 16 0 0,-2 0-24 0 0,-1 1 0 0 0,1 1 0 0 0,2 2 8 0 0,1 0 8 0 0,0 2 0 0 0,-1 0-24 0 0,2 1 0 0 0,0 0 16 0 0,2 1 8 0 0,2-1 0 0 0,4 0 0 0 0,4 0-8 0 0,7-1 16 0 0,6 0-16 0 0,7-2 16 0 0,7 0-88 0 0,5-1-48 0 0,7 0 48 0 0,4 1-40 0 0,6 0 120 0 0,5 1-96 0 0,6 1 40 0 0,6 0-48 0 0,8 0 104 0 0,9 1-104 0 0,8-1 72 0 0,7 0-72 0 0,7 0 112 0 0,5-2-16 0 0,3-1-40 0 0,1 0 24 0 0,2-1 24 0 0,-1 0-40 0 0,1-1 48 0 0,1 0-32 0 0,-1 0 56 0 0,1-1-8 0 0,-3-1-16 0 0,-2-1 0 0 0,-4 0 32 0 0,-6 0 8 0 0,-6 0 24 0 0,-6-1-24 0 0,-6 1 40 0 0,-7 1 24 0 0,-6 0-8 0 0,-8 1 16 0 0,-6 0 16 0 0,-6 1-56 0 0,-2 0 32 0 0,-2 0-40 0 0,-5-2 56 0 0,-3-2-120 0 0,-7 0 32 0 0,-5-1-56 0 0,-6 0 16 0 0,-6 0 0 0 0,-6 1 8 0 0,-5-1-8 0 0,-6 1-32 0 0,-5 1 32 2404 336,-4 1-32-2404-336,-3 0 40 0 0,-1 1 0 0 0,2 1-48 0 0,3 0 24 0 0,3 1-32 0 0,5 0 48 0 0,2 1 0 0 0,2 0 8 0 0,3 1-8 0 0,2 1 16 0 0,4 1 0 0 0,2-1-8 0 0,4 1 8 0 0,3 0-32 0 0,5 0-8 0 0,4 0-24 0 0,5 1 0 0 0,4-1-120 0 0,5 1 104 0 0,4 0-24 0 0,5 1 56 0 0,4 1 24 0 0,6 0-56 0 0,5 1 24 0 0,5 0-24 0 0,6 1 64 0 0,6 0-40 0 0,4 0 32 0 0,3-1-32 0 0,2 1 0 0 0,3-2 40 0 0,3 0-40 0 0,2 0 32 0 0,3-3-24 0 0,0-1 40 0 0,2-1-16 0 0,0-3 24 0 0,-2-2-8 0 0,-1 0 16 0 0,-4-2-8 0 0,-2 0 8 0 0,-5-1 8 0 0,-4 0 8 0 0,-5 0 32 0 0,-5-1-24 0 0,-6 1 24 0 0,-5-1 0 0 0,-4 0 16 0 0,-5 0-8 0 0,-2 0 40 0 0,-4 0-72 0 0,-3 0-16 0 0,-3 0-24 0 0,-3-1-80 0 0,-3 1 32 0 0,-3-2 8 0 0,-2 0 8 0 0,-5-1 24 0 0,-3 1-40 0 0,-5 0 0 0 0,-5 1 0 0 0,-5 1 40 0 0,-2 1-8 0 0,-4 2 0 0 0,-3 0-24 0 0,-2 2-32 0 0,-3 1 48 0 0,-1 1 16 0 0,-2 1 0 0 0,2 1-16 0 0,1 1 16 0 0,5-1-32 0 0,5 0 32 0 0,4 0-40 0 0,4 1 16 0 0,4 0 24 0 0,4 0 0 0 0,4 0 40 0 0,3 0-72 0 0,4 0 0 0 0,3 0-32 0 0,4-1-16 0 0,2 2 24 0 0,4-1-8 0 0,4 1 24 0 0,5 0 24 0 0,5 1-8 0 0,6 0-8 0 0,5-1 8 0 0,6-1-16 0 0,7 0-24 0 0,7-2 48 0 0,6-2-32 0 0,7-1 72 0 0,5-3-24 0 0,3-1 16 0 0,1-2-16 0 0,0 0 48 0 0,-3-1-56 0 0,-4 1-8 0 0,-3 0-8 0 0,-5 1 32 0 0,-2-1 8 0 0,-3 1 32 0 0,-3-1-24 0 0,-4-1 0 0 0,-5 1 56 0 0,-6 0-32 0 0,-5 1 56 0 0,-6 2 32 0 0,-7 0-72 0 0,-4 2 16 0 0,-6-1-40 0 0,-5 1-48 0 0,-6-1 0 0 0,-5 1-8 0 0,-6-1 16 0 0,-7 0-16 0 0,-6-1-32 0 0,-5 1 8 0 0,-5 1-16 0 0,-1 0 40 0 0,-2 0 8 0 0,0 1-8 0 0,-2 1 0 0 0,0 1-40 0 0,-3 2 72 0 0,0 0-16 0 0,-1 0 32 0 0,-1 1-80 0 0,1 0 56 0 0,2 0-24 0 0,3-1 24 0 0,5 0-16 0 0,5 0 8 0 0,5-1-8 0 0,6 0 8 0 0,5-1-8 0 0,6 0-80 0 0,6 0 16 0 0,4-1-56 0 0,3 1 24 0 0,4 0 64 0 0,4 1-24 0 0,5 1 32 0 0,7-1-8 0 0,7 0-8 0 0,7-1 32 0 0,7 0-32 0 0,7-2 40 0 0,3-1-24 0 0,4-1 8 0 0,1-1-8 0 0,1-1 0 0 0,0-1 32 0 0,-2 0-8 0 0,-3-1 8 0 0,-2 0 24 0 0,-3 0-40 0 0,-1 1 48 0 0,-3 1-40 0 0,-2 0 40 0 0,-4 0 32 0 0,-3 0-8 0 0,-4 2 16 0 0,-5-1-24 0 0,-5 1 24 0 0,-6 1-8 0 0,-5 0 24 0 0,-3 2 24 0 0,-5-1-80 0 0,-4 0 16 0 0,-6-1-40 0 0,-6 0 8 0 0,-5 0-16 0 0,-6 0-40 0 0,-6 1 24 0 0,-5 0 64 0 0,-3 1-64 0 0,-3 0 32 0 0,-1 0-40 0 0,-1 2 40 0 0,0 1-40 0 0,-2 1-8 0 0,-1 1-8 0 0,-1 1 24 0 0,0 1 8 0 0,1 0 16 0 0,1 0-16 0 0,3 1-32 0 0,3-1 64 0 0,5-1-48 0 0,5 0 48 0 0,7-1-80 0 0,6 0-48 0 0,6-1 8 0 0,6-1-8 0 0,4 0 24 0 0,5 1 0 0 0,6-1 24 0 0,8 2-16 0 0,7 0 40 0 0,8 0-8 0 0,8-1-8 0 0,6-1 0 0 0,6-2-16 0 0,4-1 16 0 0,3 0 16 0 0,0-2-8 0 0,2-1 40 0 0,-2-1 0 0 0,0 1 8 0 0,0-1 8 0 0,-2 0-24 0 0,-1-1 32 0 0,-2-1 24 0 0,-4 0 16 0 0,-3 0 32 0 0,-5 0-16 0 0,-6 0 8 0 0,-7 1 0 0 0,-5 1 24 0 0,-8 0 0 0 0,-5 2 16 0 0,-5 1-8 0 0,-4-1 16 0 0,-6 0-104 0 0,-4-2-8 0 0,-8 1-16 0 0,-6 0 24 0 0,-9 0-48 0 0,-7 0 32 0 0,-7 1-24 0 0,-5 1 16 0 0,-2 0-8 0 0,-1 2-8 0 0,0 1 0 0 0,1 0 16 0 0,-2 2-8 0 0,1 1-16 0 0,0 1-8 0 0,0 0 24 0 0,2 0 8 0 0,2-1-8 0 0,4 0 0 0 0,5 0 0 0 0,6-1 16 0 0,8 0 8 0 0,6-1-16 0 0,7 0-72 0 0,6-1 24 0 0,5-1 8 0 0,5 0 0 0 0,6 0-24 0 0,5 0 32 0 0,8 0-16 0 0,6-1 32 0 0,7 0 40 0 0,7-2-64 0 0,5-2 8 0 0,5-1-32 0 0,3-1 40 0 0,1-1-32 0 0,0-1 16 0 0,-1-1-16 0 0,-2 0 80 0 0,-2 0 8 0 0,-2 1-24 0 0,-3-1 8 0 0,-3 1-24 0 0,-4 1 0 0 0,-3 0 32 0 0,-6 1-16 0 0,-4 0 64 0 0,-5 1-72 0 0,-4 0 0 0 0,-6 2-8 0 0,-4 1 56 0 0,-2 1-48 0 0,-4-2 16 0 0,-5-1-24 0 0,-3 1 0 0 0,-4 0-32 0 0,-4 1 16 0 0,-4 0-24 0 0,-5 0 40 0 0,-4 1 0 0 0,-2 0-16 0 0,-2 1 8 0 0,-1 0-72 0 0,-1 2 40 0 0,-1-1 16 0 0,0 1 8 0 0,0 1 40 0 0,1 1-32 0 0,1-1 0 0 0,2 1-16 0 0,1 0 32 0 0,4 0 16 0 0,2-1-8 0 0,6-1-8 0 0,4-1 8 0 0,6 0-40 0 0,5-1 24 0 0,3 0-40 0 0,5 0 40 0 0,5 0-24 0 0,5-1 24 0 0,8 1-8 0 0,5-2 64 0 0,6-1-72 0 0,6-1 8 0 0,4 0-24 0 0,2-1 72 0 0,2-2-40 0 0,-2 0 8 0 0,1-2-32 0 0,-1 0 48 0 0,-1 0 8 0 0,0 1 8 0 0,-2 0 0 0 0,-2 0 8 0 0,-4 2-16 0 0,-5-1 24 0 0,-4 2-16 0 0,-6 0 64 0 0,-6 1-80 0 0,-5 1 40 0 0,-5 1-56 0 0,-3 1 40 0 0,-6-1-56 2471 301,-6 1 8-2471-301,-6-1-24 0 0,-6 0-32 0 0,-7 1 48 0 0,-7 0-32 0 0,-6 2 40 0 0,-5-1 16 0 0,-2 2-48 0 0,-2 1 32 0 0,0 0-48 0 0,0 2 0 0 0,-1-1 56 0 0,1 1-32 0 0,1-2 40 0 0,1 1-24 0 0,1 0 0 0 0,4 0 8 0 0,3 0 0 0 0,5 0 16 0 0,4-1-16 0 0,4 0-24 0 0,7 0 8 0 0,5-2-32 0 0,6 1 0 0 0,5-1 8 0 0,4 0 0 0 0,5 0-24 0 0,6 1 64 0 0,6 0-16 0 0,8-1 24 0 0,5-2-56 0 0,7-2 16 0 0,5-1 8 0 0,5-1 16 0 0,4 1 56 0 0,3-2-64 0 0,1 1 16 0 0,0 0-40 0 0,0-1 40 0 0,-2 1 24 0 0,-1 0-24 0 0,-2-1 24 0 0,-1 1-48 0 0,-2 0 24 0 0,-2-1 32 0 0,-4 1 8 0 0,-5-1-8 0 0,-3 0 48 0 0,-6 1-40 0 0,-5 0 40 0 0,-5 1-48 0 0,-6 0 32 0 0,-3 2-8 0 0,-4 1 8 0 0,-3-2-56 0 0,-5-1-40 0 0,-4 0 16 0 0,-5 0-24 0 0,-6 1 56 0 0,-6 1-40 0 0,-5 0 8 0 0,-6 2-24 0 0,-5 1 48 0 0,-2 0-40 0 0,-1 1 8 0 0,0 0-24 0 0,0 1 0 0 0,-2 1 24 0 0,-3-1-8 0 0,-3 1 16 0 0,-5 1-8 0 0,-2 0-104 0 0,-4 1 48 0 0,-2 0-56 0 0,0 0 120 0 0,1 0 8 0 0,3 0 16 0 0,4 0-8 0 0,5 0 8 0 0,4-1 24 0 0,3 1-24 0 0,4-1 32 0 0,5 0-40 0 0,5 0 0 0 0,4 0-16 0 0,7 0 8 0 0,4-1-16 0 0,6-1 0 0 0,5 0 8 0 0,3-2-8 0 0,6 1-8 0 0,5-1 8 0 0,6-1 24 0 0,9 0 0 0 0,8-1 8 0 0,9 0-8 0 0,7-2-8 0 0,7 0-16 0 0,4-1 16 0 0,4-1 0 0 0,2-2 8 0 0,3-2 0 0 0,0-1 0 0 0,1-1-16 0 0,-1-1 16 0 0,-3-1-24 0 0,-3 2 24 0 0,-4 0 48 0 0,-4 1-16 0 0,-6 2 40 0 0,-7 1-40 0 0,-7 1 32 0 0,-6 0 0 0 0,-6 1 16 0 0,-6 0 0 0 0,-5 0 0 0 0,-4 0-32 0 0,-2 2 16 0 0,-3 0-64 0 0,0 1-8 0 0,-5 0 24 0 0,-4 0-16 0 0,-5-1-16 0 0,-5 0 0 0 0,-4 0-16 0 0,-4 1 24 0 0,-4 0 16 0 0,-4 1 0 0 0,-3 1 8 0 0,-3 2 0 0 0,-3-1 16 0 0,-2 1 8 0 0,-2 0-8 0 0,-1 0 0 0 0,0 0-16 0 0,0 2 0 0 0,1 0 8 0 0,2 1 0 0 0,4 0-24 0 0,2 1 32 0 0,2 0-48 0 0,2 0 40 0 0,1-2-24 0 0,2 0 0 0 0,2 0 40 0 0,1 0-32 0 0,4-1 16 0 0,3 1 0 0 0,3-1-8 0 0,3-1 0 0 0,4 0 0 0 0,5-1 40 0 0,2 0-40 0 0,3-1 32 0 0,4 1-48 0 0,4-1-8 0 0,5-1 8 0 0,4 2 0 0 0,6-1 24 0 0,4 0-24 0 0,5-1 16 0 0,5-1-16 0 0,4-1 8 0 0,2 0 0 0 0,2-1-8 0 0,2-2 0 0 0,1-2-32 0 0,1-1 16 0 0,1-1 16 0 0,0-1-8 0 0,0 0 32 0 0,-3 0-8 0 0,-2 0-16 0 0,-4 1 0 0 0,-3 0-8 0 0,-3 0 32 0 0,-5 0 8 0 0,-4 1 8 0 0,-3 0-16 0 0,-5 1 32 0 0,-2 2-16 0 0,-4 0 8 0 0,-3 0-56 0 0,-3 2-32 0 0,-3-1 16 0 0,-4 1-16 0 0,-3-1 40 0 0,-3 1-8 0 0,-4 0-8 0 0,-3 0 0 0 0,-4 1 0 0 0,-4 0 8 0 0,-4 2 8 0 0,-5 0 0 0 0,-3 1 16 0 0,-4 2 0 0 0,-4 0-24 0 0,-3 2 8 0 0,-1 0-72 0 0,1 0 64 0 0,1 1 8 0 0,2-1 8 0 0,3 1 24 0 0,0-1-32 0 0,1 1 8 0 0,2 0-8 0 0,1 1 0 0 0,3-1 8 0 0,2 1-16 0 0,4 0 8 0 0,2 1 0 0 0,4-1-8 0 0,4 0 0 0 0,2 0 0 0 0,5-2-8 0 0,5-1-120 0 0,3-1 24 0 0,2-1-56 0 0,3 1 56 0 0,4 0 56 0 0,4 1-16 0 0,5 0 32 0 0,4-1-80 0 0,5-1 48 0 0,6-1-24 0 0,4-1 40 0 0,3-2 8 0 0,3-1 24 0 0,2 0 24 0 0,-1-2 0 0 0,1 1 0 0 0,-3-1 32 0 0,-1 0-40 0 0,-1-1 24 0 0,-3-1-24 0 0,-1 1 72 0 0,-2 0-8 0 0,-3 1 32 0 0,-4 1-56 0 0,-3 0 64 0 0,-4 1-16 0 0,-5 1 24 0 0,-4 1-80 0 0,-3 1 56 0 0,-3 1-32 0 0,-3-2 40 0 0,-3-2-72 0 0,-5 0 16 0 0,-4 0 0 0 0,-5 0 0 0 0,-6 0 0 0 0,-4 0-24 0 0,-4 1-8 0 0,-2 1 0 0 0,-2 0 48 0 0,-1 0-64 0 0,-1 1 16 0 0,-3 2-32 0 0,-2 0 24 0 0,-2 2 0 0 0,-3 0 0 0 0,0 2 8 0 0,-1 0 0 0 0,1 2-24 0 0,0 1-8 0 0,2 0 0 0 0,3 0 32 0 0,3 1-16 0 0,3-1 0 0 0,6 0-16 0 0,5 0 0 0 0,5 0-32 0 0,6 0 24 0 0,4-1-40 0 0,4 0-88 0 0,4-2 16 0 0,3 0 16 0 0,3 0 16 0 0,2-1 128 0 0,4 0-24 0 0,4-1 8 0 0,5 0-24 0 0,6 0 32 0 0,6-1 0 0 0,5 0-16 0 0,6-2 0 0 0,3-2 16 0 0,2-2 0 0 0,1-2 0 0 0,1 0 0 0 0,-2-1-8 0 0,-1 1 0 0 0,-3 0 8 0 0,-2 0 0 0 0,-4 1 48 0 0,-4 0 24 0 0,-6 1 16 0 0,-4 0-8 0 0,-7 1 0 0 0,-5 1 32 0 0,-4 1-24 0 0,-3 1 16 0 0,-3-3-40 0 0,-2-2 0 0 0,-5-1-32 0 0,-3 0 16 0 0,-4-1-48 0 0,-6 0 0 0 0,-4 1 48 0 0,-5 0-40 0 0,-4 0 8 0 0,-3 1 0 0 0,-4 1 0 0 0,-4 2 8 0 0,-3 0 0 0 0,-3 1-48 0 0,-2 0 24 0 0,-1 0-24 0 0,2 2 48 0 0,2 0-8 0 0,2 0-40 0 0,1 3 24 0 0,1 0-8 0 0,2 2-32 0 0,2 1 32 0 0,2 1-40 0 0,4 1 16 0 0,5 0 32 0 0,4-1 16 0 0,5 1 0 0 0,4-2-32 0 0,6 1-88 0 0,4-1 0 0 0,5 0-16 0 0,4-1 96 0 0,6 2-32 0 0,6-1 16 0 0,7 0-24 0 0,7 1 8 0 0,7-1-32 0 0,7 0 40 0 0,6-1-32 0 0,3-1 32 0 0,4-2 40 0 0,1-1-32 0 0,2 0 40 0 0,2-2-32 0 0,2-2 40 0 0,2-1-16 0 0,0-1 24 0 0,-1 0 0 0 0,0 0-16 0 0,-1 1 0 0 0,-2-1 0 0 0,-3 2 0 0 0,-2 1 0 0 0,-3-1 56 0 0,-1 1-32 0 0,-2 0-8 0 0,0 1-8 0 0,-3-2 0 0 0,-1 1 16 0 0,-4 0 48 0 0,-3 0-32 0 0,-4-1 0 0 0,-2 2-16 0 0,-5-1 0 0 0,-2 1 48 0 0,-5 1-8 0 0,-3-1 24 0 0,-5 0-24 0 0,-3 0-8 0 0,-3 0 0 0 0,-3-1-8 0 0,-4 0 8 0 0,-3 0-48 0 0,-4-1 0 0 0,-5 0-16 0 0,-3 1-56 0 0,-5-1 56 0 0,-4 1-32 0 0,-4 0 40 0 0,-4 0 0 0 0,-3 1 0 0 0,-4 1 24 0 0,-1 0-32 0 0,0 1-48 0 0,1 0 64 0 0,3 0-16 0 0,4 0 32 0 0,4-1-24 0 0,5 0 0 0 0,5 0 0 0 0,5 0 0 0 0,5 0 0 0 0,3-1-8 0 0,3 1-32 0 0,2-1 8 0 0,3 1-32 0 0,2 1 80 0 0,4-1 0 0 0,5 1 24 0 0,5 0-48 0 0,6-1-32 0 0,6 0 8 0 0,7-1-8 0 0,6-1 8 0 0,6-1 32 0 0,15-3-48 0 0,6 0 8 0 0,1-2 40 0 0,-1 1 0 0 0,-5 0 24 0 0,-5 0-8 0 0,-5 2-8 0 0,-4-1 24 0 0,-4 1-32 0 0,-3 0-8 0 0,-2-1 16 0 0,-1 0 8 0 0,-4 0 8 0 0,-2 0-32 0 0,-4 1 80 0 0,-4-1-56 0 0,-5 1 88 0 0,-5 0-72 0 0,-5 0-32 0 0,-5 2 24 0 0,-3 0-32 0 0,-4-1 8 0 0,-5-1 0 0 0,-4-2 0 0 0,-5 0 0 0 0,-4-1 0 0 0,-5 1-8 0 0,-4 0-24 0 0,-4 0 16 0 0,-4 1-16 0 0,-2 1 24 0 0,-2 0 8 0 0,0 2 0 0 0,1 0 16 0 0,2 1-24 0 0,0 1 0 0 0,2 2-24 0 0,0 1 32 0 0,1 1 0 0 0,1 2 0 0 0,1 2-16 0 0,2 0 16 0 0,1 1-32 0 0,3 0 16 0 0,2 1-16 0 0,3-1 24 0 0,3 0 8 0 0,4-1-8 0 0,3 0 8 0 0,4-1-56 0 0,3 1 8 0 0,3 0 0 0 0,4-1 0 0 0,4 2 32 0 0,3-2-24 0 0,4 1 8 0 0,4-1-8 0 0,4-1 8 0 0,4 0 0 0 0,4-2-32 0 0,3-1 24 0 0,3-3-16 0 0,2 0 24 0 0,2-2 32 0 0,0-2-8 0 0,-1-1 0 0 0,-1-1 8 0 0,-2-1-8 0 0,0-1 8 0 0,-1-1 16 0 0,-1 0 0 0 0,-1-1 0 0 0,-2 0 8 0 0,-2 0 8 0 0,-4 0 8 0 0,-3 1-24 0 0,-4 0 24 0 0,-2 0 0 0 0,-5 1-40 0 0,-3 0 32 0 0,-3 0-32 0 0,-2 1 32 0 0,-4 0 8 0 0,-3 0-16 0 0,-3-1 0 0 0,-2 2-24 0 0,-2-1 48 0 0,-3 2-24 0 0,-4-1 16 0 0,-3 2-96 0 0,-4 1 72 0 0,-4 2-8 0 0,-3 0 40 0 0,-2 1-40 0 0,-1 0-8 0 0,0 2-8 0 0,1 0-8 0 0,0 2 16 0 0,0 1 32 0 0,0 1-16 0 0,1 1 16 0 0,0 1-96 0 0,3 1 64 0 0,3 0-24 0 0,2 0 32 0 0,5 0 8 0 0,4-1 0 0 0,3 1-24 0 0,5-2-8 0 0,3 0-80 0 0,3-1 64 0 0,4 0 8 0 0,3-1 8 0 0,5 1 16 0 0,5 0-24 0 0,5 0-8 0 0,4-2 0 0 0,5-1-16 0 0,5 0 32 0 0,2-2 0 0 0,1-1 8 0 0,1-1-8 0 0,-1-1-8 0 0,0-1 16 0 0,1-2-8 0 0,0 0 24 0 0,0-1 8 0 0,-1 0-16 0 0,-1 0 0 0 0,-1-1 0 0 0,-4 1 8 0 0,-4 0 32 0 0,-3 1-24 0 0,-4 1 16 0 0,-4 0-16 0 0,-4 0 32 0 0,-3 1-24 0 0,-3-1 24 0 0,-2 2-16 0 0,-2 0-24 0 0,-2 1 8 0 0,0 0-16 0 0,0 1-32 0 0,-1-1-8 0 0,0 0 8 0 0,0 0 16 0 0,0 0-16 0 0,0 0 32 0 0,-1-1-16 0 0,0 1 16 0 0,-8-1 0 0 0,-2-1 8 0 0,0 0 0 0 0,3 1-48 0 0,2 0 56 0 0,3 1-32 0 0,0 1 32 0 0,2 0-88 0 0,1 0 72 0 0,0 1-24 0 0,0 0 48 0 0,0 0-24 0 0,0 0 16 0 0,1 1 0 0 0,0 0 8 0 0,0-1-48 0 0,0 1 32 0 0,2 7 16 0 0,1 2 8 0 0,0 1-32 0 0,1 0 24 0 0,1-1-24 0 0,-1 0 32 0 0,-1-1-48 0 0,1 0 16 0 0,-2 0-8 0 0,-1-1 8 0 0,0 1-56 0 0,-1 1 80 0 0,0 0-16 0 0,-2 0 40 0 0,0 1-80 0 0,0 0 40 0 0,0 0 0 0 0,-1-1 24 0 0,-1-1-32 0 0,0 0-8 0 0,0-1-16 0 0,1-1 8 0 0,0 1 24 0 0,0 0 0 0 0,1-2 24 0 0,1-2-32 0 0,1-2 0 0 0,-1-1 16 0 0,1-1-8 0 0,0-1 0 0 0,0 0-8 0 0,1-1 24 0 0,-1 1-24 0 0,0-1 24 0 0,0 1-24 0 0,3-6-8 0 0,2-2 8 0 0,1-3 0 0 0,0-2 0 0 0,1 0 0 0 0,-1-2 0 0 0,0 0 0 0 0,-1-2 0 0 0,0-1-24 0 0,0 0 40 0 0,-1 0-16 0 0,1 0 0 0 0,-1 1 0 0 0,-1 2-24 0 0,0 1 24 0 0,0 2 0 0 0,0 1-16 0 0,-1 2 16 0 0,1 3-8 0 0,-1 1-32 0 0,-1 2 8 0 0,0 2 16 0 0,0 0 0 0 0,-1 2 24 0 0,1-1-32 0 0,3 5-16 0 0,1 3 8 0 0,0 2 56 0 0,0 4-80 0 0,-1 2 48 0 0,-1 4-64 0 0,-1 3 80 0 0,0 2 8 0 0,-1 1-8 0 0,-2 1 8 0 0,0 2-16 0 0,0 0 16 0 0,0 0-8 0 0,-1 1 24 0 0,-1 1-32 0 0,1-1 24 0 0,-1-1-16 0 0,-1-1 16 0 0,1-1-40 0 0,-1-2 16 0 0,-1-1 16 0 0,0-3 8 0 0,0-1 32 0 0,0-2-32 0 0,1-2-16 0 0,-1-2 0 0 0,0-3 24 0 0,0-2-32 0 0,1-3 32 0 0,0-2-32 0 0,2-1 24 0 0,1-2-16 0 0,0-1 24 0 0,1 0-16 0 0,0-1 32 0 0,-4-4-32 0 0,-1-3-8 0 0,0-4 0 0 0,-1-3-32 0 0,2-2 48 0 0,0-3 8 0 0,0-2 24 0 0,1-1-8 0 0,1-2-16 0 0,0-2-16 0 0,1 1 8 0 0,0 1-32 0 0,1 0 24 0 0,0 3-16 0 0,0 1 24 0 0,0 3-24 0 0,0 1 0 0 0,1 2-8 0 0,-1 2-8 0 0,1 1 16 0 0,0 2 0 0 0,1 1-16 0 0,0 1 8 0 0,1 1 8 0 0,0 2-24 0 0,0 0 24 0 0,1 1-24 0 0,0 1 24 0 0,0 0-8 0 0,0 0 16 0 0,1 1-8 0 0,1 0-8 0 0,1 2 16 0 0,-1 0-40 0 0,2 1 32 0 0,0 2-80 0 0,0 1 64 0 0,1 1 16 0 0,-1 2 8 0 0,0 1 24 0 0,0 2-24 0 0,0-1-16 0 0,0 1 8 0 0,-1-1-72 0 0,0 0 96 0 0,-1-1-32 0 0,-2 1 56 0 0,0-2-64 0 0,-1 0 32 0 0,0-2 0 0 0,0 0 16 0 0,0-2-32 0 0,-1-1 16 0 0,-1 0-8 0 0,-1-2 24 0 0,0 0 40 0 0,0 0-72 0 0,0 0 24 0 0,0-1-32 0 0,0 1 40 0 0,-5-3-32 0 0,-2-2 0 0 0,-3-1-8 0 0,-2 2-40 0 0,-1 0 24 0 0,-1 1 8 0 0,-1 1 8 0 0,-1 0 8 0 0,0 1-8 0 0,-1 0 8 0 0,0 0-16 0 0,-3 1 16 0 0,0 2 0 0 0,-1 0-24 0 0,-2 2 24 0 0,0 0 0 0 0,0 0 0 0 0,0 1 0 0 0,1-1 8 0 0,1 2-24 0 0,2-1 16 0 0,1 0-24 0 0,3 0 24 0 0,2 0 8 0 0,3-1-8 0 0,4 1-8 0 0,2 0-8 0 0,2 0 0 0 0,2-1 8 0 0,2-2-16 0 0,2 0 16 0 0,4 0-56 0 0,2-1 40 0 0,4 1 16 0 0,3 0-8 0 0,2-1 0 0 0,2-1-16 0 0,2 0 8 0 0,0-1 0 0 0,1 0 64 0 0,-1 0-40 0 0,-1-1 0 0 0,-1 0-8 0 0,-1 1-24 0 0,-2 0 40 0 0,-2 0 24 0 0,-3 1 0 0 0,-1 0-32 0 0,-3-1 48 0 0,-3 1-48 0 0,-2 0 56 0 0,-2 0-40 0 0,-1 0 40 0 0,-1-1 8 0 0,0 1 0 0 0,-4-2-24 0 0,-4-1-16 0 0,-4 1-16 0 0,-3-1 16 0 0,-4 1-24 0 0,-3 0 32 0 0,-4 0 8 0 0,-2 0 16 0 0,-2 0 24 0 0,-3 1-56 0 0,0 0 0 0 0,-1 1-24 0 0,1 1 24 0 0,2 0-24 0 0,1 2 16 0 0,2 0-16 0 0,1 1 0 0 0,2 0 8 0 0,3 2-8 0 0,2 1 0 0 0,2 0 24 0 0,2 1-64 0 0,2-1 48 0 0,3 0-56 0 0,2-1 48 0 0,2 0 0 0 0,4 0-24 0 0,2-1 16 0 0,4 0-32 0 0,3 1 8 0 0,4-1 0 0 0,2-1 0 0 0,3 0 0 0 0,2-1 0 0 0,3-1-8 0 0,1-2 16 0 0,2 0 24 0 0,1-1 0 0 0,0-2 8 0 0,3-1-8 0 0,1-1-16 0 0,1 0 24 0 0,1 0 0 0 0,-1-1 8 0 0,-2 1-16 0 0,-3 0 0 0 0,-3 2 0 0 0,-2 0 8 0 0,-4 2 24 0 0,-3-1-24 0 0,-3 1 0 0 0,-3 0 8 0 0,-2 0 56 0 0,-3 1-48 0 0,0-1 0 0 0,-4 1-16 0 0,-2 1-24 0 0,-3 2 48 0 0,-3 1-24 0 0,-1 3 40 0 0,-2 0-64 0 0,-2 1 16 0 0,-2 0 0 0 0,0-1 8 0 0,-2 0 0 0 0,-1 0-16 0 0,1-1 8 0 0,1-1-8 0 0,1 1 56 0 0,3-1-32 0 0,2 0 0 0 0,2-3-16 0 0,2 0-24 0 0,3-1 24 0 0,2-1 0 0 0,2 0 0 0 0,1 0 0 0 0,1 0-8 0 0,1 0 0 0 0,4-2-8 0 0,2-1-56 0 0,5-1 72 0 0,2 0-32 0 0,2 0 48 0 0,2-1-16 0 0,2 1 0 0 0,1-1 8 0 0,1 0-8 0 0,0 0-8 0 0,0-1 0 0 0,0 0-8 0 0,-1 0 8 0 0,0-1 0 0 0,-2 0 24 0 0,0 0-16 0 0,-1 1 16 0 0,-2 0-40 0 0,-1 1 16 0 0,-2 0 24 0 0,-2 1-8 0 0,-1-1-8 0 0,-2 2 48 0 0,-3 0-48 0 0,-1 2 48 0 0,-3 0-72 0 0,0 0 24 0 0,-1 1 8 0 0,0 0 8 0 0,-1 0 40 0 0,-2-2-48 0 0,-2-2-8 0 0,-3 1 0 0 0,-2 0-16 0 0,-1 1 8 0 0,-2 1 16 0 0,-2-1 0 0 0,-2 1 56 0 0,-3 0-72 0 0,-1 0 0 0 0,-2 1-32 0 0,-2-1 56 0 0,-4 0-16 0 0,-3 0 16 0 0,-3 0-16 0 0,-2-1-32 0 0,-2 1 0 0 0,-1 1 0 0 0,-2-1 0 0 0,-2 0 0 0 0,-3 0 0 0 0,-5 1 0 0 0,-4-1 0 0 0,-5 2 16 0 0,-3 1 16 2535 264,-3 0 8-2535-264,0 1 8 0 0,1 0-24 0 0,2 0 56 0 0,1 1-48 0 0,0 1 56 0 0,-1-1-72 0 0,0 0-8 0 0,-1 1 24 0 0,2 1-16 0 0,1-1 16 0 0,2 1 16 0 0,4-2 0 0 0,2-1 8 0 0,5-1-24 0 0,6 0 0 0 0,5-1 0 0 0,6-1-8 0 0,5 1 0 0 0,3-1 32 0 0,3-1-24 0 0,3-1 16 0 0,3 0-56 0 0,2 0 48 0 0,3 0 0 0 0,2 0 16 0 0,2-1-64 0 0,2 0 32 0 0,1 0-16 0 0,2 1 24 0 0,0 1 16 0 0,1 0-32 0 0,0 0 8 0 0,1 0-16 0 0,-1 1 24 0 0,-4-2-16 0 0,-3-1 16 0 0,-3 1-16 0 0,-1 1-24 0 0,-3 0 32 0 0,-2 3-48 0 0,-3 1 48 0 0,-2 2-8 0 0,-1 1-24 0 0,-3-1 56 0 0,-1 2-40 0 0,-3-1 0 0 0,-2 0 24 0 0,-1 1-64 0 0,0 0 56 0 0,-1-2 8 0 0,1 0-16 0 0,1-1 48 0 0,2-2-40 0 0,3-1-8 0 0,1-2 40 0 0,3-1-16 0 0,1-1 32 0 0,1-1-32 0 0,1 0 0 0 0,1-2-16 0 0,0-1 8 0 0,1-1 0 0 0,1 0 8 0 0,-1 0 8 0 0,1 0 8 0 0,-1-1-48 0 0,2 1 16 0 0,0 0-24 0 0,1 2 32 0 0,0 1 0 0 0,2 1 0 0 0,-1 0 0 0 0,0-1 0 0 0,1 2 0 0 0,-1 0 0 0 0,0 1-24 0 0,1 0 16 0 0,0 0 32 0 0,0 1-32 0 0,1 0 8 0 0,1 1-40 0 0,2-1-24 0 0,0 0 64 0 0,2 0-24 0 0,1 1 16 0 0,2-1-88 0 0,1 1-16 0 0,2 0-24 0 0,-1 0 24 0 0,2 0-24 0 0,-1 0 104 0 0,0 0-32 0 0,1 0 40 0 0,-1 0-56 0 0,0 0 64 0 0,0 0-8 0 0,0 0 24 0 0,0 0 8 0 0,0 0-8 0 0,0 0 0 0 0,0 0-8 0 0,0 0-24 0 0,0 0 0 0 0,0 0 16 0 0,0 0 0 0 0,0 1 16 0 0,0 0-24 0 0,-2 4 24 0 0,0 2-24 0 0,0 2 24 0 0,1 0 16 0 0,0-1-16 0 0,1-2 16 0 0,0-2-64 0 0,0-2 48 0 0,0 0-56 0 0,0-2 56 0 0,0 1 0 0 0,1 0-56 0 0,3 4 48 0 0,3 1-72 0 0,1 0 32 0 0,0 0-40 0 0,1-1 32 0 0,0-1-32 0 0,0 0 80 0 0,1 0-72 0 0,1-1 24 0 0,1 0-24 0 0,1 1 24 0 0,0 0 8 0 0,0 1 0 0 0,0-1 8 0 0,0 1 24 0 0,0-1 16 0 0,0 0 0 0 0,-1-1 8 0 0,-2 0-16 0 0,0 0 8 0 0,-3-1 0 0 0,-2-1 24 0 0,-2 0 8 0 0,-2 0 0 0 0,-1-1 8 0 0,0 0-8 0 0,0 0 16 0 0,-3-2 48 0 0,-1 0-24 0 0,-4-1 32 0 0,-2 1 0 0 0,-3 1-80 0 0,-2-1 56 0 0,-2 1-56 0 0,-2 1 48 0 0,-2 0-32 0 0,-1 0-24 0 0,-1 0 8 0 0,-2 2-40 0 0,1 0 32 0 0,1 0-32 0 0,0 0 32 0 0,2 1 0 0 0,2 1-24 0 0,2-1 8 0 0,1 1-24 0 0,3 0 24 0 0,2 0-8 0 0,3 0 16 0 0,3-1-16 0 0,3-1 8 0 0,0 0 8 0 0,4 1 24 0 0,2 1-8 0 0,4 0 0 0 0,1 0 0 0 0,2 0-16 0 0,3 0 16 0 0,1-1 24 0 0,2-1-16 0 0,2-1-16 0 0,0 0 0 0 0,0-1-24 0 0,1-1 0 0 0,-1 0 32 0 0,0 0-16 0 0,0-1-8 0 0,0 1 0 0 0,-2-1-8 0 0,-1 0 16 0 0,-2 0 0 0 0,-2 0 32 0 0,-1 0-32 0 0,-2 0 32 0 0,-2 0-48 0 0,-1 1 16 0 0,-1 0-8 0 0,-2 1 24 0 0,-2 0 48 0 0,0 0-64 0 0,-1 0 48 0 0,-1 0-56 0 0,1 0 8 0 0,0 0 8 0 0,-1 0 0 0 0,0 0 0 0 0,0 0 8 0 0,-5-2 0 0 0,-5 0 0 0 0,-1-1-8 0 0,-2 0-24 0 0,0 0 16 0 0,-1 1-8 0 0,0-1 24 0 0,-1 0 0 0 0,0 0-24 0 0,-1 1 8 0 0,1 0-8 0 0,0 0 16 0 0,0 1 16 0 0,0-1-24 0 0,0 0 0 0 0,0 1-40 0 0,1-1 16 0 0,0 0 16 0 0,1 1 0 0 0,2 0-8 0 0,0 1 8 0 0,2 0 8 0 0,2 0 16 0 0,3 0-40 0 0,2 0 8 0 0,2 0-32 0 0,0 1 32 0 0,3-3-40 0 0,1-1 8 0 0,2 0 0 0 0,2-1 16 0 0,2-1 0 0 0,2 1 8 0 0,1-2-8 0 0,1-1 8 0 0,2 1 16 0 0,1-1-16 0 0,-1 0 24 0 0,0 0-16 0 0,-2-1 24 0 0,-1 1 0 0 0,0 0 0 0 0,-3 0 0 0 0,0 1 8 0 0,-2-1 0 0 0,-2 0 16 0 0,-2 0 0 0 0,-2-1 24 0 0,-1 0 32 0 0,-3 1-48 0 0,-2 0 48 0 0,-1 0-40 0 0,-3-1-16 0 0,-1-1 16 0 0,-2 0-32 0 0,-1 0 8 0 0,-2 1-8 0 0,-1-1 16 0 0,0 2-16 0 0,-2 0 40 0 0,0 0-40 0 0,-1 1 0 0 0,1 1-8 0 0,1-1 0 0 0,0-1-48 0 0,2 1 40 0 0,0 0-40 0 0,1 2 56 0 0,3 0-40-2535-264,1 2 16 2535 264,4 0-24 0 0,1 1 24 0 0,2 0 24 0 0,2 1-32 0 0,0 0 32 0 0,0 1-32 0 0,0-1 8 0 0,0 0 0 0 0,0 0-8 0 0,-1 0 0 0 0,1 0-8 0 0,-1 0 8 0 0,1 0-8 0 0,-1 0 0 0 0,1 0 40 0 0,-1 0-24 0 0,1-1 40 0 0,-1 0-48 0 0,1 0-24 0 0,-3-5 24 0 0,2-2-16 0 0,1-2 0 0 0,1-1 24 0 0,2-1 0 0 0,1-1 8 0 0,2 1-8 0 0,0 0 24 0 0,0 0-32 0 0,-1 0 24 0 0,0 1-24 0 0,0 1-8 0 0,-1-1 16 0 0,0 2 0 0 0,1 0-8 0 0,0 2 0 0 0,-1 1 0 0 0,-1 2 8 0 0,-1 1 8 0 0,0 2-16 0 0,-1 1-16 0 0,0-1 0 0 0,0 0-8 0 0,0 1 40-2471-301,0-1-8 2471 301,0 1 8 0 0,1 0-8 0 0,-1 0-8 0 0,0 0-32 0 0,0 0 24 0 0,1 0-8 0 0,0 0 8 0 0,0 0 16 0 0,1 0-8 0 0,-1 0 16 0 0,1 0-32 0 0,-1 0 24 0 0,5 4-48 0 0,1 3 16 0 0,0 2 0 0 0,-1 2-16 0 0,-3 3 16 0 0,-2 1 0 0 0,-2 1 40 0 0,0 2-8 0 0,-1-1 8 0 0,-1 1-56 0 0,2 0 40 0 0,0-1 8 0 0,0 1 0 0 0,2-1 0 0 0,0-1-8 0 0,1-1-16 0 0,2-2 16 0 0,2-1-16 0 0,4-2 16 0 0,2-1-32 0 0,3-1 24 0 0,3-1 0 0 0,3 0-24 0 0,3-1 40 0 0,1 0-24 0 0,2-2 48 0 0,2-1 0 0 0,2-1-48 0 0,1-1 24 0 0,2-1-64 0 0,2 0 32 0 0,0-1 16 0 0,2-1-8 0 0,1 1 24 0 0,-1-1-16 0 0,0 0 8 0 0,-1 0-16 0 0,1 1 24 0 0,1-1-16 0 0,2 0 0 0 0,1 1 0 0 0,1-1-16 0 0,1 1 32 0 0,-1 1-16 0 0,0-1 24 0 0,0 1 24 0 0,-1 0-40 0 0,-2-1 40 0 0,-1-1-48 0 0,-2 1 16 0 0,0 0-24 0 0,-1 0 32 0 0,-2 0-24 0 0,-1 0 32 0 0,-2 1 24 0 0,-2-1-40 0 0,-2 0 40 0 0,-1-1 8 0 0,-2 0-8 0 0,-1 0 16 0 0,-2-1-8 0 0,-3 1 64 0 0,-3 1-64 0 0,-2 0 16 0 0,-4 0-32 0 0,-4 1 40 0 0,-1-1 24 0 0,-3 1-24 0 0,-1 1 8 0 0,-3-2-32 0 0,-2 0 8 0 0,-3 0 16 0 0,-3-1-8 0 0,-2-1-24 0 0,-3 1-24 0 0,-2-1 24 0 0,-1-1-24 0 0,-2 1 0 0 0,0 0 8 0 0,0-1-16 0 0,-1 1 16 0 0,2 0-32 0 0,1 0 16 0 0,1 1-16 0 0,2 0 24 0 0,2 1-16 0 0,1 2 0 0 0,1 0 0 0 0,2 0 0 0 0,0 0-56 0 0,3 0 24 0 0,3 1 8 0 0,3 0 8 0 0,4 2 16 0 0,6 0-40 0 0,4 1 16 0 0,4 0-8 0 0,4 1 24 0 0,3-2-24 0 0,4 0 8 0 0,5-1-8 0 0,4-1 40 0 0,5-1-8 0 0,4 0-8 0 0,3-1-8 0 0,1-1 32 0 0,0 1-8 0 0,-1-1-8 0 0,-1 0 0 0 0,-2-1 8 0 0,-3-1-16 0 0,-3 1 40 0 0,-4-2-32 0 0,-7 1 104 0 0,-5-1-88 0 0,-5 1 40 0 0,-3 0-48 0 0,-3 0 72 0 0,-3 1-24 0 0,-4 0 24 0 0,-3 1-24 0 0,-1 1 32 0 0,-2 0-48 0 0,-3-1 8 0 0,-4-1-24 0 0,-4 1 32 0 0,-3 1-64 0 0,-4 0 32 0 0,-3 1-32 0 0,-5 2 32 0 0,-5 1-16 0 0,-4 0 0 0 0,-4 1-8 0 0,-3 1-32 0 0,0 1 40 0 0,-1 1-8 0 0,1 1 32 0 0,1 1-8 0 0,1-2-40 0 0,3 1 16 0 0,2-2-24 0 0,4 1 48 0 0,4-2 8 0 0,5 0-16 0 0,5 0 8 0 0,6-2-80 0 0,4-2 40 0 0,4 0-48 0 0,2-1 56 0 0,2 0-24 0 0,4 1-24 0 0,6-1 32 0 0,7 1-24 0 0,6-2 40 0 0,7 0-8 0 0,5-2-32 0 0,5-1 24 0 0,3-1-24 0 0,3-2 24 0 0,2 0 40 0 0,0-1-24 0 0,-1 1-8 0 0,0 0 16 0 0,-1-1-16 0 0,-4 0 24 0 0,-1-1-8 0 0,-4 0 8 0 0,-1-1 0 0 0,-1 1 8 0 0,-3 0-16 0 0,-1 1 48 0 0,-5 0-24 0 0,-3 0 32 0 0,-5 1-40 0 0,-5-1 48 0 0,-4 0-32 0 0,-6 1 24 0 0,-4-1-56 0 0,-4 1 16 0 0,-6 0 16 0 0,-6-1-8 0 0,-6 1-40 0 0,-6 1 8 0 0,-4 2-16 0 0,-4 0 8 0 0,-3 1 16 0 0,-4 0-32 0 0,-4 1-8 0 0,-4 2 0 0 0,-4 0-16 0 0,-3 2-8 0 0,-3 2 24 0 0,-2 0-8 0 0,0 1 32 0 0,2 1 8 0 0,3 0-24 0 0,5 1 32 0 0,6 0-32 0 0,6 0-8 0 0,6 0 8 0 0,5-1 0 0 0,4-2 56 0 0,6 0-112 0 0,5-2 56 0 0,5 0-80 0 0,5 1 64 0 0,4-1 48 0 0,7-1-56 0 0,5 0 56 0 0,6 0-48 0 0,6 0 40 0 0,6-1 8 0 0,7 0 0 0 0,5-2-24 0 0,7 0-24 0 0,5-2 24 0 0,5 0-24 0 0,3-1 24 0 0,3 0 24 0 0,1-1-24 0 0,0 0 24 0 0,-2 0 0 0 0,-1-1-16 0 0,-3 2 32 0 0,-2-1-24 0 0,-1 0 8 0 0,-2 0 0 0 0,0 1-16 0 0,-2 0 0 0 0,-3 0 16 0 0,-3 0 24 0 0,-4 1 8 0 0,-6 1 0 0 0,-3 0-32 0 0,-6 1 48 0 0,-4 0-40 0 0,-3 1 40 0 0,-5 0-24 0 0,-4-1-16 0 0,-4 1 24 0 0,-3-1-16 0 0,-2 1-8 0 0,-1-1 32 0 0,-2 1-24 0 0,0 0 16 0 0,0 0-32 0 0,-4 0-16 0 0,-4-1-8 0 0,-1 0 0 0 0,-1 1-8 0 0,0 0 40 0 0,0-1-8 0 0,1 1 8 0 0,1 1-40 0 0,1-1 48 0 0,1 1-16 0 0,1 0 40 0 0,2-1-40 0 0,1 0-16 0 0,2 0 8 0 0,1 0-16 0 0,3 1 48 0 0,4-1-40 0 0,3 1 16 0 0,4 0-40 0 0,4 0 48 0 0,2-1 8 0 0,3 0-16 0 0,0 0 0 0 0,2 0-48 0 0,2 0 40 0 0,0 0 8 0 0,1 0 8 0 0,2-1-8 0 0,1-2-16 0 0,1 0 16 0 0,2-1-8 0 0,0-1 16 0 0,1 0 8 0 0,0 0 0 0 0,-2-1 0 0 0,-1 0-8 0 0,-3 0 8 0 0,-3-1 16 0 0,0-1 48 0 0,-2 0-48 0 0,-3 0-16 0 0,-5 0 16 0 0,-5 0 40 0 0,-4 1-56 0 0,-4 1 8 0 0,-3-1-24 0 0,-3 1-16 0 0,-3 0-16 0 0,-4 0 32 0 0,-2 1-16 0 0,-3 0 32 0 0,-3 2 0 0 0,-3 0-16 0 0,-2 2 8 0 0,-1 2-32 0 0,-2 1 16 0 0,0 2 0 0 0,-1 1 8 0 0,0 2 32 0 0,-1 1-8 0 0,2 0-32 0 0,0 1 8 0 0,3-1-72 0 0,1 1 72 0 0,3-1 0 0 0,3 0 8 0 0,3 0-56 0 0,3-1 40 0 0,2-1-24 0 0,3 0 24 0 0,1 0-8 0 0,2-1-16 0 0,2 0 48 0 0,1 0-24 0 0,2-1 56 0 0,2 0-72 0 0,2 1 16 0 0,3-1-32 0 0,1-1 40 0 0,3-1 8 0 0,3 0 0 0 0,4-2 0 0 0,2 0-56 0 0,3-2 40 0 0,3 0-32 0 0,0-2 40 0 0,1-1 8 0 0,1-2-24 0 0,-2 0 24 0 0,-2-1-16 0 0,-1 0 8 0 0,-3 0 40 0 0,-3 0-24 0 0,-2 0 24 0 0,-3 0 0 0 0,-4 1-24 0 0,-3 0 40 0 0,-3 0-40 0 0,-3 0 0 0 0,-3 0-8 0 0,-3 0-8 0 0,-3 1 0 0 0,-4 0 0 0 0,-3 1 24 0 0,-3 1-32 0 0,-3 0 24 0 0,-4 2-24 0 0,-3 1 32 0 0,-3 1-8 0 0,-3 2 16 0 0,-2 2-80 0 0,-2 0 80 0 0,0 3-32 0 0,0 0 32 0 0,1 1-32 0 0,3 1-8 0 0,2 0 8 0 0,3 1 0 0 0,3 1-32 0 0,1 0 64 0 0,1 1-24 0 0,1 0 32 0 0,1 1-40 0 0,2 0-40 0 0,1 0 32 0 0,2 0-24 0 0,2 0 56 0 0,4-1-16 0 0,2 1 0 0 0,3-1-8 0 0,4-1 16 0 0,2 0-40 0 0,4-2 24 0 0,3 0-40 0 0,4-1 24 0 0,2-2 0 0 0,4-1 0 0 0,2-2-8 0 0,3-1 24 0 0,0-2 0 0 0,1-1 8 0 0,-1-3 0 0 0,-1-1 32 0 0,0-3-48 0 0,-1-1 8 0 0,1-1-8 0 0,-1-1 48 0 0,-1-1-16 0 0,-2-1-24 0 0,-2 0 0 0 0,-2-1 0 0 0,-3-1 0 0 0,-4 1 24 0 0,-2 1-24 0 0,-5 0 16 0 0,-2 1-24 0 0,-4 0 32 0 0,-3 1-24 0 0,-4-1 32 0 0,-3 1-24 0 0,-3 1 0 0 0,-2 0-8 0 0,-2 0 8 0 0,0 2 0 0 0,-1 1-8 0 0,-2 1 0 0 0,-4 2-16 0 0,-2 2 8 0 0,-4 1 0 0 0,-3 3-8 0 0,-2 1-24 0 0,-3 2 40 0 0,-1 2-16 0 0,-1 1 24 0 0,0 1-32 0 0,2 0 32 0 0,1 1-32 0 0,4 1 32 0 0,4 0 0 0 0,4 0-40 0 0,3 0 48 0 0,5 0-40 0 0,3-1 32 0 0,4 0-8 0 0,5-1-8 0 0,5-1 8 0 0,2-1-24 0 0,5 0 8 0 0,4 1-8 0 0,4-1 8 0 0,5-1 16 0 0,6-1-40 0 0,7-2 40 0 0,5-2-48 0 0,6-2 24 0 0,4 0 24 0 0,4-3-32 0 0,2-1 32 0 0,1-2 0 0 0,-1-1 0 0 0,0-1 0 0 0,-2-1 0 0 0,-2 1 16 0 0,-4-1-24 0 0,-2 1 24 0 0,-5 0-24 0 0,-4 0 32 0 0,-4 0-16 0 0,-3 1-8 0 0,-3 1 0 0 0,-4-1 40 0 0,-1 2-8 0 0,-4 1 8 0 0,-1 1-16 0 0,-3 1-48 0 0,-1 1 48 0 0,-2 1-48 0 0,-2 1 40 0 0,0 0-112 0 0,-2 0 80 0 0,1 0 8 0 0,0 0 16 0 0,-1 0 0 0 0,0 0 8 0 0,0 0-48 0 0,0 1 32 0 0,-1-1-8 0 0,1 0-24 0 0,0 0 56 0 0,0 0-24 0 0,0 2 16 0 0,3 3-16 0 0,2 0-8 0 0,2 0 0 0 0,1 0-16 0 0,2 0 8 0 0,1-1-8 0 0,0 0 16 0 0,1 1 16 0 0,1-1-16 0 0,0 1 8 0 0,0 0-8 0 0,0 0 32 0 0,1 2-48 0 0,-1 0 0 0 0,1 2-8 0 0,0 0 40 0 0,-1 0-8 0 0,0 1 0 0 0,0-1-8 0 0,-1 1-32 0 0,0 0 24 0 0,-1 0 0 0 0,0 0 16 0 0,-2 2 24 0 0,0-1-48 0 0,-1 0 24 0 0,-1 2-16 0 0,-2 0 56 0 0,0 0-24 0 0,-2 1-16 0 0,-1-1 8 0 0,-1 0 0 0 0,-1 0 0 0 0,-1-1 16 0 0,-1 0-8 0 0,-1-1-16 0 0,0-1 40 0 0,-1-1-40 0 0,1-2 24 0 0,-1 0-48 0 0,0-1 16 0 0,1-1 8 0 0,0 0 0 0 0,0-1 32 0 0,1 0-32 0 0,1-1 0 0 0,0 0 0 0 0,1-2 48 0 0,1 0-48 0 0,-1 0 32 0 0,1-1-32 0 0,0 0 24 0 0,1 0-32 0 0,-1 0 8 0 0,0-1-8 0 0,0 1 32 0 0,0-1-32 0 0,0 0-16 0 0,4-6 0 0 0,2-4 24 0 0,1-3-8 0 0,1-2 8 0 0,0 0 0 0 0,1-1 24 0 0,-1 0-48 0 0,0 1 24 0 0,-1 1-24 0 0,0 2 24 0 0,-1 0 16 0 0,-1 2-24 0 0,0 0 24 0 0,-2 1-16 0 0,-1 2 24 0 0,-1 0 0 0 0,-1 1 0 0 0,0 1-24 0 0,-1 1-16 0 0,0 1 16 0 0,1 1-16 0 0,-1 2 40 0 0,1 0-32 0 0,-1 1 16 0 0,1 0-8 0 0,-1 0 8 0 0,0 0 8 0 0,0 0-32 0 0,0-1 16 0 0,-1 1-8 0 0,1 0 0 0 0,-1-1 8 0 0,1 1 0 0 0,-1 0 16 0 0,0 0-16 0 0,1 1 0 0 0,-1 0-8 0 0,1 0 0 0 0,-1 0 8 0 0,-4 7-8 0 0,-1 3 8 0 0,0 1 8 0 0,1 0-16 0 0,2-2 8 0 0,1-3-16 0 0,2-3 32 0 0,0-1 0 0 0,1-1-8 0 0,0-1 0 0 0,1 0 0 0 0,-1 0 0 0 0,0 0 40 0 0,1 1-32 0 0,-1-1-24 0 0,-1 0 40 0 0,1 0-40 0 0,-1-1 48 0 0,0 1-48 0 0,-1-1 24 0 0,1 0 16 0 0,-4-5 0 0 0,0-3-16 0 0,0-1-16 0 0,0-2 16 0 0,2-1-8 0 0,1-1 64 0 0,1-3-72 0 0,0 0 16 0 0,1-2-24 0 0,0 0 24 0 0,1-1-32 0 0,0 0 16 0 0,0 1-24 0 0,0 0 40 0 0,0 0-16 0 0,0 2 0 0 0,-1 2-8 0 0,0 1 8 0 0,-1 1-8 0 0,0 2 8 0 0,-1 0-24 0 0,-1 1 24 0 0,0 1 0 0 0,-1 2 8 0 0,-1 0-8 0 0,-1 0 40 0 0,-2 1-40 0 0,-1 1 16 0 0,-3 0-24 0 0,-1 0 8 0 0,-3 1 16 0 0,-4 0 8 0 0,-2 2 16 0 0,-4-1 0 0 0,-2 2-56 0 0,-4 0 24 0 0,-1 0-32 0 0,-1 0 48 0 0,-2 0-24 0 0,-1 0-24 0 0,-2 0 16 0 0,-2 0 16 0 0,-1 1-8 0 0,-3 0 16 0 0,-1 1-16 0 0,-2 0-16 0 0,-1 1-8 0 0,-1 1 32 0 0,-1-1-16 0 0,-1 0 0 0 0,1 1 8 0 0,2-2-16 0 0,3 1 16 0 0,2-1 16 0 0,3 0-16 0 0,2 0-8 0 0,1 0 8 0 0,2 1 32 0 0,1 1-56 0 0,2-1 24 0 0,3 0-32 0 0,2 1 40 0 0,4-2-40 0 0,5 1 16 0 0,3-1-40 0 0,5 0 16 0 0,4 0-136 0 0,4 0 0 0 0,5 0-40 0 0,4 0 56 0 0,4 1 48 0 0,7-1 24 0 0,6-1 0 0 0,7 0 0 0 0,6 0-8 0 0,6-2 32 0 0,4 0-16 0 0,3-1 80 0 0,1 0 0 0 0,3-1-24 0 0,1-1 16 0 0,2-1 24 0 0,1-1-32 0 0,-1 0 32 0 0,-3-1-24 0 0,-2 1 8 0 0,-5 0 40 0 0,-5 1 0 0 0,-4 0 16 0 0,-6 2 64 0 0,-6 0-16 0 0,-4 1 8 0 0,-6 1-8 0 0,-5 0 48 0 0,-4 1-40 0 0,-3 0 32 0 0,-2 0-32 0 0,-5-1 24 0 0,-4 1-64 0 0,-4-1 40 0 0,-5 1-48 0 0,-5 0-40 0 0,-4 1 24 0 0,-6 1-56 0 0,-3 0 32 0 0,-5 1-48 0 0,-3 1 40 0 0,-4 0-16 0 0,-2 0 24 0 0,-3 0-16 0 0,1 0-8 0 0,1-2 32 0 0,2 0-32 0 0,3 0 0 0 0,1-1-8 0 0,0 0-16 0 0,2 1 8 0 0,0-1-16 0 0,1 1 24 0 0,3 1 8 0 0,2 0 0 0 0,3 0 0 0 0,4-1 0 0 0,4 1-16 0 0,4 0 0 0 0,5 0-48 0 0,5-1 0 0 0,5-1-32 0 0,3 0 16 0 0,3 0-48 0 0,4-1 88 0 0,4 0-8 0 0,6 0 24 0 0,4 0-8 0 0,6-2-24 0 0,3 0 40 0 0,4 0-32 0 0,4-2 88 0 0,2-1-40 0 0,1 0 0 0 0,0 0-8 0 0,-1-1 8 0 0,-3 1 0 0 0,-4 0 24 0 0,-2 0-8 0 0,-4 1-16 0 0,-3 0 16 0 0,-3 0 0 0 0,-4 1 0 0 0,-1 0 8 0 0,-4 2 48 0 0,-3-1-40 0 0,-3 2 40 0 0,-3-1-32 0 0,-3 0-32 0 0,-5 1 32 0 0,-3-1-32 0 0,-4 1 16 0 0,-4 1 8 0 0,-5 0-8 0 0,-4 1 8 0 0,-5 1-8 0 0,-3 0-24 0 0,-4 1 16 0 0,-3 1-8 0 0,-2 0 0 0 0,-2 1 0 0 0,-3 0-8 0 0,-3 0 0 0 0,-2 1 0 0 0,-1-2 0 0 0,1 1 0 0 0,4-1 0 0 0,1 0 8 0 0,2-1-8 0 0,-1 1 16 0 0,0 0-16 0 0,0 0-8 0 0,0 0-16 0 0,1 0 24 0 0,1 0-8 0 0,3 0 8 0 0,3 1-24 0 0,3 0 16 0 0,5 0-8 0 0,5-1-8 0 0,5 0 16 0 0,5-2-24 0 0,6 0 24 0 0,4-1-64 0 0,5-1 40 0 0,2-1-16 0 0,2 1 32 0 0,5 0 8 0 0,4 0-24 0 0,6-2 8 0 0,7 1-8 0 0,4-2 16 0 0,7 0 32 0 0,3-2-16 0 0,3 0 16 0 0,3-2-24 0 0,2 0 24 0 0,2-1-16 0 0,-1 1 8 0 0,0-2-48 0 0,-3 1 40 0 0,-5 1 24 0 0,-5-1 0 0 0,-5 1-24 0 0,-4 0 56 0 0,-5 0-48 0 0,-3 1 64 0 0,-1 0-32 0 0,-3 1 24 0 0,-2 1 8 0 0,-3 2 8 0 0,-4 0 0 0 0,-3-2-40 0 0,-3 0-8 0 0,-6 0-8 0 0,-3 0-24 0 0,-4 1 24 0 0,-2-1-16 0 0,-1 2 16 0 0,-2 0-16 0 0,-4 0 8 0 0,-4 1-8 0 0,-6 0-8 0 0,-4 0-16 0 0,-2 2 16 0 0,-3 1 0 0 0,-1 2 0 0 0,1 0-16 0 0,0 1 16 0 0,0 0 0 0 0,1 0 0 0 0,2 0 0 0 0,2 0-8 0 0,3-1-8 0 0,3-1 8 0 0,4-1-8 0 0,4 0 0 0 0,6-1 8 0 0,5 0-8 0 0,5-1-40 0 0,4-1 8 0 0,3 0-56 0 0,2 0 32 0 0,1 0-72 0 0,2 0 88 0 0,3 1-24 0 0,3-1 40 0 0,6 0-24 0 0,4 0 16 0 0,5-1 8 0 0,5-1 0 0 0,5-1 48 0 0,2-2-8 0 0,2-1-16 0 0,1 0-8 0 0,-1-1 24 0 0,-1 1 0 0 0,-2-2 24 0 0,-2 1-24 0 0,-2 0 0 0 0,-4 0 24 0 0,-2 0 8 0 0,-4 0-8 0 0,-3 1 8 0 0,-4 1 40 0 0,-3 1 8 0 0,-4 1 8 0 0,-2 0 32 0 0,-3 0-56 0 0,-2 0-8 0 0,-3 1-16 0 0,-4-1-8 0 0,-4 0-8 0 0,-3 0 0 0 0,-3 1 0 0 0,-4-1 32 0 0,-4 0-40 0 0,-3 1 0 0 0,-3 1-8 0 0,-4-1 0 0 0,-3 2 0 0 0,-4 0 0 0 0,-2 1 0 0 0,-4 0-8 0 0,2 0-16 0 0,-1 2 16 0 0,2 0-16 0 0,2 1-8 0 0,1 0 32 0 0,1 1-8 0 0,2 2 8 0 0,4 0-56 0 0,2 1 32 0 0,3 1-16 0 0,4 0 32 0 0,2-1-32 0 0,5 0 8 0 0,4-2-40 0 0,4 0 24 0 0,5-3-184 0 0,2-1 112 0 0,5 1-16 0 0,4 1 56 0 0,5 0 56 0 0,4-1 16 0 0,5-1-24 0 0,4-1 16 0 0,6-1-64 0 0,4-1 40 0 0,5-1 8 0 0,1 0 8 0 0,2-1 16 0 0,-1-1-40 0 0,0-1 56 0 0,0-1-32 0 0,0-1 56 0 0,0 0-16 0 0,-1-1-24 0 0,-1-1 16 0 0,-4 0-8 0 0,-3 0 8 0 0,-3 1 24 0 0,-5 0-8 0 0,-4 1 24 0 0,-5 1 40 0 0,-4 1-32 0 0,-4 2 32 0 0,-3 1-80 0 0,-3-1 48 0 0,-4-1-24 0 0,-3 0 24 0 0,-5 1-72 0 0,-3-1 32 0 0,-5 2-24 0 0,-4-1 24 0 0,-5 2 16 0 0,-3 0-32 0 0,-5 0 24 0 0,-2 1-24 0 0,-1 0 0 0 0,1-1 0 0 0,2 1-8 0 0,1 1 0 0 0,1 1 0 0 0,-1 0-40 0 0,0 1 40 0 0,0 0-48 0 0,1 0 88 0 0,1 1-64 0 0,1 0 32 0 0,4 0-40 0 0,2 0 24 0 0,3 0-8 0 0,3 0-24 0 0,5-1 16 0 0,3 0-32 0 0,4-1 8 0 0,4 0-64 0 0,2-1 40 0 0,3-1-112 0 0,3 2 80 0 0,4 0 24 0 0,4 0 8 0 0,4-1 48 0 0,2 0-24 0 0,4 0-16 0 0,1-1 8 0 0,3 0 16 0 0,2-2 8 0 0,2 1 32 0 0,0-2-8 0 0,0 0 8 0 0,0 0-24 0 0,-1 0 24 0 0,-1 0-8 0 0,-3 0 32 0 0,-4 1-8 0 0,-3 0 0 0 0,-3 0 8 0 0,-2 0 48 0 0,-3 0-32 0 0,-2 1-16 0 0,-3-1 8 0 0,-2 2 48 0 0,-1-1-24 0 0,-2 0 24 0 0,-3 1-40 0 0,-3-1 16 0 0,-3 0-16 0 0,-2 1 24 0 0,-4 0-24 0 0,-4 0 80 0 0,-4 0-120 0 0,-4 0 56 0 0,-3 0-64 0 0,-3 1 64 0 0,-2 0-40 0 0,-1 1 0 0 0,-1 1-16 0 0,0 0-16 0 0,0 2-24 0 0,0 0 32 0 0,0 1-24 0 0,1 1 24 0 0,0 0 32 0 0,2-1-24 0 0,3 1 24 0 0,3-1-24 0 0,3 0-8 0 0,3-1-16 0 0,5 0 0 0 0,3-1-24 0 0,5 0 0 0 0,3 0-8 0 0,4-1-16 0 0,2 1-96 0 0,2-1 96 0 0,3 0-56 0 0,2-1 72 0 0,4 0-24 0 0,2-1 80-2404-336,4 0 0 2404 336,4 0 8 0 0,3-2-56 0 0,2 0 48 0 0,3-1 0 0 0,0-1 16 0 0,-1-1-16 0 0,-1-1 16 0 0,-2 0 0 0 0,-3 0 0 0 0,-2 0-32 0 0,-4 0 64 0 0,-3 0-48 0 0,-4 2 72 0 0,-3 1-56 0 0,-2 0 32 0 0,-2 2-24 0 0,-1 0 24 0 0,-3-2 16 0 0,-3 0-48 0 0,-2 0 40 0 0,-2 1-48 0 0,-3 0 64 0 0,-2 1-72 0 0,-3 1 0 0 0,-1 1-32 0 0,-1 0 32 0 0,-2 1 0 0 0,1 1 0 0 0,0-1-8 0 0,0 0 8 0 0,0 0 16 0 0,2-2-16 0 0,1 1 0 0 0,2-1-48 0 0,4-1 72 0 0,2 1-32 0 0,4-1 32 0 0,3 0-32 0 0,2 0-32 0 0,1 0 32 0 0,0-1-40 0 0,1 1 0 0 0,0 0 48 0 0,-1 0-8 0 0,1 0 8 0 0,-1 0-24 0 0,0 0 0 0 0,3 2 16 0 0,2 0 0 0 0,1 1 16 0 0,1 1-8 0 0,-1 1 0 0 0,1 2 0 0 0,0 0 0 0 0,-1 1 16 0 0,0 2-16 0 0,0 1 16 0 0,-1 1-40 0 0,-1 1 24 0 0,-1 0 8 0 0,0 2 0 0 0,0 0-24 0 0,-1 1 32 0 0,0 1-16 0 0,-1 1 24 0 0,0-1-24 0 0,0 1-32 0 0,1-1 32 0 0,0-1-40 0 0,0-1 48 0 0,1-2 8-2331-370,-1-2 8 2331 370,-1 0 0 0 0,0-1-24 0 0,0 0 16 0 0,-1-2-16 0 0,0 0 24 0 0,0-2 0 0 0,0-1-16 0 0,0-2 16 0 0,0-1-16 0 0,0-1-8 0 0,0-1 24 0 0,0 0-16 0 0,0 0 16 0 0,0 0-32 0 0,0-1 8 0 0,-1 1 24 0 0,0-1-8 0 0,0 0-32 0 0,0 0 32 0 0,-3-6-24 0 0,0-3 32 0 0,0-1-24 0 0,0-2 16 0 0,1 1-32 0 0,1 1 16 0 0,-1 1-56 0 0,1 3 40 0 0,1 1 16 0 0,0 2 0 0 0,1 1 24 0 0,0 2-40 0 0,1 1 24 0 0,-1 0-24 0 0,0 0 16 0 0,1 0-8 0 0,1 2 16 0 0,0 0 8 0 0,-1 3 40 0 0,1 1-80 0 0,0 2 0 0 0,0 1-24 0 0,0 1 88 0 0,-1 1-32 0 0,1-1-8 0 0,0 1 0 0 0,1 1 0 0 0,0 0-32 0 0,0 1 48 0 0,1 0-40 0 0,-1-1 24 0 0,0 1 32 0 0,0-1-56 0 0,0 0 32 0 0,-1 1-16 0 0,-1-1-8 0 0,-1 1 16 0 0,0 1-16 0 0,-2 1 32 0 0,0-1-16 0 0,-1 1 8 0 0,0 0-8 0 0,-1-1 8 0 0,0-1 0 0 0,0-1 16 0 0,0-1-24 0 0,0-2 0 0 0,0-1 0 0 0,0-1 0 0 0,-2-2 16 0 0,2-1 8 0 0,0-2-8 0 0,2-1 0 0 0,0-1-8 0 0,1-1-32 0 0,2-1 16 0 0,1-1-16 0 0,2-1 24 0 0,1-2 16 0 0,3-1-24 0 0,1-1 8 0 0,2 0-32 0 0,3-2-56 0 0,2 0 88 0 0,3-1-64 0 0,3 0 64 0 0,1 0 0 0 0,2 0-56 0 0,2 1 56 0 0,0-1-56 0 0,3 2 56 0 0,0 0-48 0 0,2 1 40 0 0,1 0-32 0 0,1 0 80 0 0,1 0-40 0 0,2 1 0 0 0,1 0-24 0 0,-1 1-24 0 0,0 0 48 0 0,-1-1-32 0 0,2 0 40 0 0,1 0-64 0 0,4 0 24 0 0,2 1 24 0 0,1 0 0 0 0,0 2 0 0 0,0 0 0 0 0,0 1 0 0 0,-2 1-8 0 0,0-1 0 0 0,-3 1 8 0 0,-1-1 0 0 0,-2 0 8 0 0,-1 1 24 0 0,-2 1 0 0 0,-2 0-24 0 0,1-1 0 0 0,1 0-56 0 0,1 0 40 0 0,0-1 16 0 0,0 0 16 0 0,0 0 8 0 0,0-1-8 0 0,0 1-16 0 0,-1-1 16 0 0,1 1 0 0 0,0 0-16 0 0,-1 1-8 0 0,0 0-8 0 0,-2-1 16 0 0,-1 1 8 0 0,0-2 24 0 0,-3 1-16 0 0,0 0-16 0 0,-2 1-32 0 0,-1 0 32 0 0,0 1-16 0 0,-1 0 48 0 0,-1 0-8 0 0,0 1-40 0 0,0 0 16 0 0,-1 0-8 0 0,-1 0 40 0 0,0 0-24 0 0,-1 1 32 0 0,0 0-64 0 0,-1 0 24 0 0,0 1 0 0 0,0 0 8 0 0,0 0-16 0 0,0 0 0 0 0,-1-1 0 0 0,1 0 0 0 0,0-1-8 0 0,0 1 8 0 0,0 0 32 0 0,1 1-16 0 0,-1 0 48 0 0,0 0-80 0 0,1 0 0 0 0,0-1-16 0 0,1 0 40 0 0,0 0 32 0 0,0 1-24 0 0,-1 1 24 0 0,-2 1-56 0 0,-1-1 0 0 0,-1 1 32 0 0,1 0-16 0 0,-1-1 8 0 0,1 0 16 0 0,2 1-32 0 0,1-1 24 0 0,2 0 16 0 0,0 1-8 0 0,2-1 0 0 0,-1 0-16 0 0,0 0-24 0 0,-1 0 32 0 0,1-1 8 0 0,-1-1 8 0 0,0 0-64 0 0,-1 1 32 0 0,-1-1 8 0 0,-1 0 0 0 0,-1 1 8 0 0,-1-1 16 0 0,-1 1-24 0 0,-1-1 8 0 0,-1 1 16 0 0,-2-1 0 0 0,0-1 0 0 0,-3 1 0 0 0,-1 0-24 0 0,-1 0 56 0 0,-3-1-24 0 0,-1 1 24 0 0,-3-1-24 0 0,0 1 32 0 0,-1-1-16 0 0,0 0 8 0 0,0 0-24 0 0,-1 0 0 2331 370,0 0 16-2331-370,0 0-16 0 0,0 0 40 0 0,-1 0-48 0 0,0 0 32 0 0,-1 0-40 0 0,-8-3 16 0 0,-3-1 40 0 0,-2-1 0 0 0,1-1 8 0 0,2-1-40 0 0,1-1 32 0 0,1-2 0 0 0,2 0 24 0 0,0-1 48 0 0,1-1-80 0 0,0 0 8 0 0,1-2-32 0 0,0-1 16 0 0,0-3-56 0 0,1-2 24 0 0,0-1-32 0 0,2-3 32 0 0,1 0-24 0 0,1-3 8 0 0,2 1-16 0 0,0 1-24 0 0,1 2 8 0 0,1 1-40 0 0,0 3 32 0 0,0 3-64 0 0,1 2-136 0 0,-1 2-56 0 0,1 2-40 0 0,0 2-256 0 0,0 2-752 0 0,0 3-281 0 0,0 1-527 0 0,1 2-4337 0 0,-1 2-1049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anchor="t">
            <a:noAutofit/>
          </a:bodyPr>
          <a:lstStyle>
            <a:lvl1pPr>
              <a:defRPr sz="2400" b="0"/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ate Placeholder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2/1/20XX</a:t>
            </a:r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anchor="t">
            <a:normAutofit/>
          </a:bodyPr>
          <a:lstStyle>
            <a:lvl1pPr>
              <a:defRPr sz="20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anchor="t">
            <a:normAutofit/>
          </a:bodyPr>
          <a:lstStyle>
            <a:lvl1pPr>
              <a:defRPr sz="1600" b="0" baseline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2/1/20XX</a:t>
            </a:r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z="3600" b="1" cap="none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>
            <a:lvl1pPr>
              <a:defRPr sz="16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hyperlink" Target="mailto:Bryan.zhao@sac.on.ca" TargetMode="External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Oscar.liu@sac.on.ca" TargetMode="External"/><Relationship Id="rId5" Type="http://schemas.openxmlformats.org/officeDocument/2006/relationships/hyperlink" Target="mailto:Andy.meng@sac.on.ca" TargetMode="External"/><Relationship Id="rId4" Type="http://schemas.openxmlformats.org/officeDocument/2006/relationships/hyperlink" Target="mailto:Michael.tsui@sac.on.c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OneofConsequencePrime/Boyang-s-Fish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customXml" Target="../ink/ink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Boyang’s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Fish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874" y="2934455"/>
            <a:ext cx="3616073" cy="284013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300" dirty="0"/>
              <a:t>Progress Check 1:</a:t>
            </a:r>
            <a:br>
              <a:rPr lang="en-US" sz="1300" dirty="0"/>
            </a:br>
            <a:r>
              <a:rPr lang="en-US" sz="1300" dirty="0"/>
              <a:t>Michael </a:t>
            </a:r>
            <a:r>
              <a:rPr lang="en-US" sz="1300" dirty="0" err="1"/>
              <a:t>Tsui</a:t>
            </a:r>
            <a:r>
              <a:rPr lang="en-US" sz="1300" dirty="0"/>
              <a:t> -  Engineer</a:t>
            </a:r>
          </a:p>
          <a:p>
            <a:pPr>
              <a:lnSpc>
                <a:spcPct val="130000"/>
              </a:lnSpc>
            </a:pPr>
            <a:r>
              <a:rPr lang="en-US" sz="1300" dirty="0"/>
              <a:t>Oscar Liu – Programmer</a:t>
            </a:r>
          </a:p>
          <a:p>
            <a:pPr>
              <a:lnSpc>
                <a:spcPct val="130000"/>
              </a:lnSpc>
            </a:pPr>
            <a:r>
              <a:rPr lang="en-US" sz="1300" dirty="0"/>
              <a:t>Andy Meng – Graphic Designer &amp; Financial Manager</a:t>
            </a:r>
          </a:p>
          <a:p>
            <a:pPr>
              <a:lnSpc>
                <a:spcPct val="130000"/>
              </a:lnSpc>
            </a:pPr>
            <a:r>
              <a:rPr lang="en-US" sz="1300" dirty="0"/>
              <a:t>Boyang Zhao – Team Mascot</a:t>
            </a:r>
            <a:br>
              <a:rPr lang="en-US" sz="1300" dirty="0"/>
            </a:br>
            <a:endParaRPr lang="en-US" sz="1300" dirty="0"/>
          </a:p>
        </p:txBody>
      </p:sp>
      <p:pic>
        <p:nvPicPr>
          <p:cNvPr id="1028" name="Picture 4" descr="17 Influential Underwater Photographers to Follow in 2023">
            <a:extLst>
              <a:ext uri="{FF2B5EF4-FFF2-40B4-BE49-F238E27FC236}">
                <a16:creationId xmlns:a16="http://schemas.microsoft.com/office/drawing/2014/main" id="{B29D9F89-B533-F24F-2EC8-A8C5C1D37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5" r="191" b="-1"/>
          <a:stretch/>
        </p:blipFill>
        <p:spPr bwMode="auto">
          <a:xfrm>
            <a:off x="4695713" y="713436"/>
            <a:ext cx="7500472" cy="54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3138F-06C1-46B9-8F23-C4B5783F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762" y="3928342"/>
            <a:ext cx="4162319" cy="2285000"/>
          </a:xfrm>
        </p:spPr>
        <p:txBody>
          <a:bodyPr>
            <a:normAutofit/>
          </a:bodyPr>
          <a:lstStyle/>
          <a:p>
            <a:r>
              <a:rPr lang="en-US" dirty="0"/>
              <a:t>Contact us:</a:t>
            </a:r>
          </a:p>
          <a:p>
            <a:r>
              <a:rPr lang="en-US" sz="1100" dirty="0">
                <a:hlinkClick r:id="rId3"/>
              </a:rPr>
              <a:t>Bryan.zhao@sac.on.ca</a:t>
            </a:r>
            <a:endParaRPr lang="en-US" sz="1100" dirty="0"/>
          </a:p>
          <a:p>
            <a:r>
              <a:rPr lang="en-US" sz="1100" dirty="0">
                <a:hlinkClick r:id="rId4"/>
              </a:rPr>
              <a:t>Michael.tsui@sac.on.ca</a:t>
            </a:r>
            <a:endParaRPr lang="en-US" sz="1100" dirty="0"/>
          </a:p>
          <a:p>
            <a:r>
              <a:rPr lang="en-US" sz="1100" dirty="0">
                <a:hlinkClick r:id="rId5"/>
              </a:rPr>
              <a:t>Andy.meng@sac.on.ca</a:t>
            </a:r>
            <a:endParaRPr lang="en-US" sz="1100" dirty="0"/>
          </a:p>
          <a:p>
            <a:r>
              <a:rPr lang="en-US" sz="1100" dirty="0">
                <a:hlinkClick r:id="rId6"/>
              </a:rPr>
              <a:t>Oscar.liu@sac.on.ca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263FD36A-B869-46D7-A4E1-FAA91F3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 descr="Vote for your favorite Monster Hunter: World Palico design | Fanatical Blog">
            <a:extLst>
              <a:ext uri="{FF2B5EF4-FFF2-40B4-BE49-F238E27FC236}">
                <a16:creationId xmlns:a16="http://schemas.microsoft.com/office/drawing/2014/main" id="{A6015EF9-0B60-FB82-26F4-5E32AF9A33A8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9" r="577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40963356-ACFA-7BEE-CFC4-78516FF41303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4" b="853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Our Purpose</a:t>
            </a: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-To create innovative technology for probing and searching the depths. </a:t>
            </a:r>
          </a:p>
          <a:p>
            <a:r>
              <a:rPr lang="en-US" dirty="0"/>
              <a:t>-Inspired to discover new marine life and possible anomalies</a:t>
            </a:r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2020's Best Underwater Photos: Dive into the Wondrous World Below |  Frommer's">
            <a:extLst>
              <a:ext uri="{FF2B5EF4-FFF2-40B4-BE49-F238E27FC236}">
                <a16:creationId xmlns:a16="http://schemas.microsoft.com/office/drawing/2014/main" id="{1E6AA3BC-30E3-3ECE-ACFC-8588A266D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6" r="24214" b="-1"/>
          <a:stretch/>
        </p:blipFill>
        <p:spPr bwMode="auto">
          <a:xfrm>
            <a:off x="6857698" y="10"/>
            <a:ext cx="53343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Rectangle 307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6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097" name="Rectangle 308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8" name="Rectangle 3084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These 50 Stunning Photos From The 2018 Underwater Photography Competition  Will Leave You Breathless | DeMilked">
            <a:extLst>
              <a:ext uri="{FF2B5EF4-FFF2-40B4-BE49-F238E27FC236}">
                <a16:creationId xmlns:a16="http://schemas.microsoft.com/office/drawing/2014/main" id="{67922BF1-D6FD-BEE6-E3C7-5F1D0ED39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-2"/>
            <a:ext cx="1219198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9" name="Rectangle 3086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64632"/>
            <a:ext cx="4797502" cy="164676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Progress</a:t>
            </a:r>
          </a:p>
        </p:txBody>
      </p:sp>
      <p:sp>
        <p:nvSpPr>
          <p:cNvPr id="3100" name="Rectangle 3088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1" name="Rectangle 3090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B963-085E-817B-09F5-74029625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Link and Documentation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16546-234D-B9B4-8D7D-C1E3210B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9AEE75FA-39B2-4554-7F3A-B51EE914B433}"/>
              </a:ext>
            </a:extLst>
          </p:cNvPr>
          <p:cNvSpPr txBox="1">
            <a:spLocks/>
          </p:cNvSpPr>
          <p:nvPr/>
        </p:nvSpPr>
        <p:spPr>
          <a:xfrm>
            <a:off x="1559511" y="3977065"/>
            <a:ext cx="9072978" cy="4651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https://github.com/NoOneofConsequencePrime/Boyang-s-Fish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5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483D8-EA65-4964-99D7-AF7C1B80C93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9" y="2422380"/>
            <a:ext cx="4727735" cy="3029446"/>
          </a:xfrm>
        </p:spPr>
        <p:txBody>
          <a:bodyPr>
            <a:noAutofit/>
          </a:bodyPr>
          <a:lstStyle/>
          <a:p>
            <a:r>
              <a:rPr lang="en-US" dirty="0"/>
              <a:t>Motor shaft adapter</a:t>
            </a:r>
          </a:p>
          <a:p>
            <a:r>
              <a:rPr lang="en-US" dirty="0"/>
              <a:t>Syringe Base</a:t>
            </a:r>
          </a:p>
          <a:p>
            <a:r>
              <a:rPr lang="en-US" dirty="0"/>
              <a:t>Syringe Hold cover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4" y="2422380"/>
            <a:ext cx="4727735" cy="3029446"/>
          </a:xfrm>
        </p:spPr>
        <p:txBody>
          <a:bodyPr>
            <a:noAutofit/>
          </a:bodyPr>
          <a:lstStyle/>
          <a:p>
            <a:r>
              <a:rPr lang="en-US" dirty="0"/>
              <a:t>All parts are tested</a:t>
            </a:r>
          </a:p>
          <a:p>
            <a:r>
              <a:rPr lang="en-US" dirty="0"/>
              <a:t>Parts fit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4818E9-4459-4052-A157-BAEE61330BF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5998" y="1420255"/>
            <a:ext cx="4727735" cy="465155"/>
          </a:xfrm>
        </p:spPr>
        <p:txBody>
          <a:bodyPr>
            <a:noAutofit/>
          </a:bodyPr>
          <a:lstStyle/>
          <a:p>
            <a:r>
              <a:rPr lang="en-US" dirty="0"/>
              <a:t>3D prints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3" y="1420256"/>
            <a:ext cx="4727735" cy="465155"/>
          </a:xfrm>
        </p:spPr>
        <p:txBody>
          <a:bodyPr>
            <a:noAutofit/>
          </a:bodyPr>
          <a:lstStyle/>
          <a:p>
            <a:r>
              <a:rPr lang="en-US" dirty="0"/>
              <a:t>Purchased Parts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E6D9A3-EF84-5749-3F58-E666498A4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295" y="3817885"/>
            <a:ext cx="16859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E226015-EBCD-FBD7-98A4-5C7CB9256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064" y="3888418"/>
            <a:ext cx="19050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A5E4A7D-2AF9-9B67-D7BE-E1AAB433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819" y="3888418"/>
            <a:ext cx="2359286" cy="189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330502-7D99-1571-B3D9-3FC00E065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1996" y="3881299"/>
            <a:ext cx="2230687" cy="16667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478EF9-C8D9-22EA-5B29-56CE8659D4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933" y="3525847"/>
            <a:ext cx="1658823" cy="23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B963-085E-817B-09F5-74029625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&amp; Sketch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16546-234D-B9B4-8D7D-C1E3210B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0173997-5E9B-89F1-8DD8-2ABC499A0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317" y="3067494"/>
            <a:ext cx="4856085" cy="31498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7E9D019-A96C-ED53-FA45-00FB90BD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506" y="2391662"/>
            <a:ext cx="1430332" cy="135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9B4183E-94C6-45AB-B7A3-CEFA039D0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92" y="3989335"/>
            <a:ext cx="1230349" cy="148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DD84C86-C61E-77E5-A279-604B2DEB1151}"/>
              </a:ext>
            </a:extLst>
          </p:cNvPr>
          <p:cNvSpPr/>
          <p:nvPr/>
        </p:nvSpPr>
        <p:spPr>
          <a:xfrm rot="20008337">
            <a:off x="2898060" y="4726164"/>
            <a:ext cx="829941" cy="2074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9088ABE-00A3-EBA7-04A6-066A542AB6AC}"/>
              </a:ext>
            </a:extLst>
          </p:cNvPr>
          <p:cNvSpPr/>
          <p:nvPr/>
        </p:nvSpPr>
        <p:spPr>
          <a:xfrm rot="3123701">
            <a:off x="2831165" y="3739614"/>
            <a:ext cx="1213334" cy="27393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MPU6050 Module 3 Axis Accelerometer Gyroscope GY-521 Sensor Breakout Board  for Quadcopter Arduino Robotics Raspberry Pi boards : Amazon.ca: Industrial  &amp; Scientific">
            <a:extLst>
              <a:ext uri="{FF2B5EF4-FFF2-40B4-BE49-F238E27FC236}">
                <a16:creationId xmlns:a16="http://schemas.microsoft.com/office/drawing/2014/main" id="{B8AFE619-594B-8367-2062-B476DCBA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177" y="2391662"/>
            <a:ext cx="1037338" cy="103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619AD1-39E0-EE5E-A536-980D98318A5C}"/>
              </a:ext>
            </a:extLst>
          </p:cNvPr>
          <p:cNvSpPr/>
          <p:nvPr/>
        </p:nvSpPr>
        <p:spPr>
          <a:xfrm rot="3852414">
            <a:off x="5215730" y="3473195"/>
            <a:ext cx="770102" cy="179791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F2C5E8-D5AC-6F0C-24EF-14EEABC5F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941" y="2490253"/>
            <a:ext cx="1616641" cy="125307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664B264-EC16-3FBE-B68A-EA9B8A50A22B}"/>
              </a:ext>
            </a:extLst>
          </p:cNvPr>
          <p:cNvSpPr/>
          <p:nvPr/>
        </p:nvSpPr>
        <p:spPr>
          <a:xfrm rot="9478624">
            <a:off x="7663450" y="3226561"/>
            <a:ext cx="905783" cy="29484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47AA9C-B875-D7E6-1008-AEEE04B2B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6342" y="5476875"/>
            <a:ext cx="1421472" cy="1173541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7EA49C4-067F-A2D7-3A3C-3001DF1CDED0}"/>
              </a:ext>
            </a:extLst>
          </p:cNvPr>
          <p:cNvSpPr/>
          <p:nvPr/>
        </p:nvSpPr>
        <p:spPr>
          <a:xfrm rot="11992349">
            <a:off x="6271432" y="5209925"/>
            <a:ext cx="1981604" cy="28940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87D9A6B9-9745-9706-74B3-3B9E526BD6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2394" y="5787048"/>
            <a:ext cx="1430332" cy="1111738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D2273557-CF76-769D-640E-B0EE6BA85FA5}"/>
              </a:ext>
            </a:extLst>
          </p:cNvPr>
          <p:cNvSpPr/>
          <p:nvPr/>
        </p:nvSpPr>
        <p:spPr>
          <a:xfrm rot="18089383">
            <a:off x="4958526" y="5433597"/>
            <a:ext cx="1270271" cy="172947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7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E308-B797-2F5C-95AD-BE1B883A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Timeline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784A0-6937-1DB3-77B1-0FF5C70C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041713-6263-F86A-1F13-8BCA4F32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70565" y="1181133"/>
            <a:ext cx="8858463" cy="182786"/>
            <a:chOff x="1835966" y="4162015"/>
            <a:chExt cx="8858463" cy="182786"/>
          </a:xfrm>
        </p:grpSpPr>
        <p:sp>
          <p:nvSpPr>
            <p:cNvPr id="7" name="Oval 234">
              <a:extLst>
                <a:ext uri="{FF2B5EF4-FFF2-40B4-BE49-F238E27FC236}">
                  <a16:creationId xmlns:a16="http://schemas.microsoft.com/office/drawing/2014/main" id="{134DFD03-77D6-2590-3766-31EC6419B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236">
              <a:extLst>
                <a:ext uri="{FF2B5EF4-FFF2-40B4-BE49-F238E27FC236}">
                  <a16:creationId xmlns:a16="http://schemas.microsoft.com/office/drawing/2014/main" id="{C77A5C66-76C2-AA13-A45B-281AEB77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8570" y="4170630"/>
              <a:ext cx="174171" cy="174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238">
              <a:extLst>
                <a:ext uri="{FF2B5EF4-FFF2-40B4-BE49-F238E27FC236}">
                  <a16:creationId xmlns:a16="http://schemas.microsoft.com/office/drawing/2014/main" id="{04A55FD4-1AFD-5BDD-ADC1-CC4FB4A9B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240">
              <a:extLst>
                <a:ext uri="{FF2B5EF4-FFF2-40B4-BE49-F238E27FC236}">
                  <a16:creationId xmlns:a16="http://schemas.microsoft.com/office/drawing/2014/main" id="{04CE7D82-6CF5-6F5D-9229-8B02F9EBF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242">
              <a:extLst>
                <a:ext uri="{FF2B5EF4-FFF2-40B4-BE49-F238E27FC236}">
                  <a16:creationId xmlns:a16="http://schemas.microsoft.com/office/drawing/2014/main" id="{2EA96F5D-60D3-C929-B7E7-DCFD50BB0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8011" y="4162513"/>
              <a:ext cx="174171" cy="174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246">
              <a:extLst>
                <a:ext uri="{FF2B5EF4-FFF2-40B4-BE49-F238E27FC236}">
                  <a16:creationId xmlns:a16="http://schemas.microsoft.com/office/drawing/2014/main" id="{9336C9BE-9324-9950-7DE0-BAD0E8258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248">
              <a:extLst>
                <a:ext uri="{FF2B5EF4-FFF2-40B4-BE49-F238E27FC236}">
                  <a16:creationId xmlns:a16="http://schemas.microsoft.com/office/drawing/2014/main" id="{431F0DD1-F1C1-7195-10BE-8D825F21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250">
              <a:extLst>
                <a:ext uri="{FF2B5EF4-FFF2-40B4-BE49-F238E27FC236}">
                  <a16:creationId xmlns:a16="http://schemas.microsoft.com/office/drawing/2014/main" id="{EA4B830A-CC54-5B25-71AE-F83C1EF3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252">
              <a:extLst>
                <a:ext uri="{FF2B5EF4-FFF2-40B4-BE49-F238E27FC236}">
                  <a16:creationId xmlns:a16="http://schemas.microsoft.com/office/drawing/2014/main" id="{0A2D16E0-1A03-6205-F383-B3A6988EB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36759" y="4170629"/>
              <a:ext cx="174171" cy="174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256">
              <a:extLst>
                <a:ext uri="{FF2B5EF4-FFF2-40B4-BE49-F238E27FC236}">
                  <a16:creationId xmlns:a16="http://schemas.microsoft.com/office/drawing/2014/main" id="{7C138EFB-86B4-82FE-A7A0-9EDFBA806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B031CD6-7A4A-E413-8823-9D6A8211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72" y="713718"/>
            <a:ext cx="10397404" cy="32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8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01CB4-0DA5-34EF-4FC2-B6097EDE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cap="all" dirty="0"/>
              <a:t>Revised Budget Plan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A1805629-DADD-F426-1A38-9579726EF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212" y="1095508"/>
            <a:ext cx="4842393" cy="501689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50965-A14A-5D18-71BB-121A3795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36E9C2-D102-39B7-BD35-5915748B729B}"/>
                  </a:ext>
                </a:extLst>
              </p14:cNvPr>
              <p14:cNvContentPartPr/>
              <p14:nvPr/>
            </p14:nvContentPartPr>
            <p14:xfrm>
              <a:off x="7732255" y="4614875"/>
              <a:ext cx="167760" cy="36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36E9C2-D102-39B7-BD35-5915748B72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9615" y="4237235"/>
                <a:ext cx="29340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7B8651-CBC4-D286-CA9D-9C4BDA4ECA44}"/>
                  </a:ext>
                </a:extLst>
              </p14:cNvPr>
              <p14:cNvContentPartPr/>
              <p14:nvPr/>
            </p14:nvContentPartPr>
            <p14:xfrm>
              <a:off x="7886335" y="4667435"/>
              <a:ext cx="516240" cy="11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7B8651-CBC4-D286-CA9D-9C4BDA4ECA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5015" y="4636115"/>
                <a:ext cx="5788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0C60E7-A057-78CA-E467-ED8ED1E46684}"/>
                  </a:ext>
                </a:extLst>
              </p14:cNvPr>
              <p14:cNvContentPartPr/>
              <p14:nvPr/>
            </p14:nvContentPartPr>
            <p14:xfrm>
              <a:off x="7686175" y="4599035"/>
              <a:ext cx="1154880" cy="271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0C60E7-A057-78CA-E467-ED8ED1E466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54855" y="4567715"/>
                <a:ext cx="1217520" cy="33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15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Rectangle 5147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0" name="Rectangle 5149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52" name="Rectangle 5151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54" name="Rectangle 5153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Underwater Photography | Tips &amp; Techniques | Nikon | Nikon">
            <a:extLst>
              <a:ext uri="{FF2B5EF4-FFF2-40B4-BE49-F238E27FC236}">
                <a16:creationId xmlns:a16="http://schemas.microsoft.com/office/drawing/2014/main" id="{A9A4C0DA-0515-C89D-A0C1-7E199C644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7633"/>
          <a:stretch/>
        </p:blipFill>
        <p:spPr bwMode="auto">
          <a:xfrm>
            <a:off x="20" y="683815"/>
            <a:ext cx="4417854" cy="272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Monster Hunter Rise: How to Beat Jyuratodus">
            <a:extLst>
              <a:ext uri="{FF2B5EF4-FFF2-40B4-BE49-F238E27FC236}">
                <a16:creationId xmlns:a16="http://schemas.microsoft.com/office/drawing/2014/main" id="{19DE30F3-18B7-E68E-7886-AF9B9F4C9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6" r="5248" b="-1"/>
          <a:stretch/>
        </p:blipFill>
        <p:spPr bwMode="auto">
          <a:xfrm>
            <a:off x="20" y="3414583"/>
            <a:ext cx="4458058" cy="269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6" name="Rectangle 515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8" name="Rectangle 5157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 dirty="0"/>
              <a:t>Issues to be Addressed</a:t>
            </a:r>
          </a:p>
        </p:txBody>
      </p:sp>
      <p:sp>
        <p:nvSpPr>
          <p:cNvPr id="5160" name="Rectangle 5159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Problem 1: 3D print material</a:t>
            </a:r>
          </a:p>
          <a:p>
            <a:endParaRPr lang="en-US" dirty="0"/>
          </a:p>
          <a:p>
            <a:r>
              <a:rPr lang="en-US" dirty="0"/>
              <a:t>Problem 2: Printer uncertainty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r>
              <a:rPr lang="en-US" dirty="0"/>
              <a:t>	- Use linear gear track </a:t>
            </a:r>
            <a:r>
              <a:rPr lang="en-US" u="sng" dirty="0"/>
              <a:t>OR</a:t>
            </a:r>
          </a:p>
          <a:p>
            <a:r>
              <a:rPr lang="en-US" dirty="0"/>
              <a:t>	- Use metal threads instead</a:t>
            </a:r>
          </a:p>
        </p:txBody>
      </p:sp>
      <p:sp>
        <p:nvSpPr>
          <p:cNvPr id="5162" name="Rectangle 5161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4" name="Rectangle 5163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6" name="Rectangle 5165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8" name="Rectangle 5167">
            <a:extLst>
              <a:ext uri="{FF2B5EF4-FFF2-40B4-BE49-F238E27FC236}">
                <a16:creationId xmlns:a16="http://schemas.microsoft.com/office/drawing/2014/main" id="{54E07B90-9F6E-4593-8540-FD238BF52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82580"/>
            <a:ext cx="4443984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0" name="AutoShape 6" descr="Namielle is coming for you in Monster Hunter World: Iceborne update –  Destructoid">
            <a:extLst>
              <a:ext uri="{FF2B5EF4-FFF2-40B4-BE49-F238E27FC236}">
                <a16:creationId xmlns:a16="http://schemas.microsoft.com/office/drawing/2014/main" id="{68F343BD-BE08-DAD9-1533-363DBC64C9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914400"/>
            <a:ext cx="4495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ED0F7A-0F65-8A1B-987C-845684DD0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7380" y="1182415"/>
            <a:ext cx="1835082" cy="25780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E77035-7A19-8FA4-08E2-21879488C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958" y="3846195"/>
            <a:ext cx="16859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9B764-6365-43A2-B92A-B9C4DD6E9B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9F8CEDD-DC61-403E-AD0F-EF7523F62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Shoji design</Template>
  <TotalTime>164</TotalTime>
  <Words>181</Words>
  <Application>Microsoft Office PowerPoint</Application>
  <PresentationFormat>Widescreen</PresentationFormat>
  <Paragraphs>50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Arial</vt:lpstr>
      <vt:lpstr>Calibri</vt:lpstr>
      <vt:lpstr>Corbel</vt:lpstr>
      <vt:lpstr>ShojiVTI</vt:lpstr>
      <vt:lpstr>Project Boyang’s Fish</vt:lpstr>
      <vt:lpstr>Our Purpose</vt:lpstr>
      <vt:lpstr>Progress</vt:lpstr>
      <vt:lpstr>Folder Link and Documentation</vt:lpstr>
      <vt:lpstr>PowerPoint Presentation</vt:lpstr>
      <vt:lpstr>Design &amp; Sketch</vt:lpstr>
      <vt:lpstr>Revised Timeline</vt:lpstr>
      <vt:lpstr>Revised Budget Plan</vt:lpstr>
      <vt:lpstr>Issues to be Addressed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Boyang’s Fish</dc:title>
  <dc:creator>Oscar Liu</dc:creator>
  <cp:lastModifiedBy>Boyang ( Bryan ) Zhao</cp:lastModifiedBy>
  <cp:revision>6</cp:revision>
  <dcterms:created xsi:type="dcterms:W3CDTF">2023-04-20T01:20:57Z</dcterms:created>
  <dcterms:modified xsi:type="dcterms:W3CDTF">2023-04-20T19:02:59Z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