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Cover Slide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800" spc="-1" strike="noStrike">
                <a:latin typeface="FF Mark Pro"/>
              </a:rPr>
              <a:t>NPC</a:t>
            </a:r>
            <a:endParaRPr b="0" lang="en-GB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GB" sz="3200" spc="-1" strike="noStrike">
                <a:latin typeface="FF Mark Pro"/>
              </a:rPr>
              <a:t>Presents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4400" spc="-1" strike="noStrike">
                <a:latin typeface="FF Mark Pro"/>
              </a:rPr>
              <a:t>Sekai Saviour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Unique Selling Points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FF Mark Pro"/>
              </a:rPr>
              <a:t>Our game is good</a:t>
            </a:r>
            <a:endParaRPr b="0" lang="en-GB" sz="3200" spc="-1" strike="noStrike">
              <a:latin typeface="FF Mark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Development Plan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Development Plan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Development Plan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Business Aims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Business Aims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Commercial Prospects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Commercial Prospects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Commercial Prospects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Competition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Target Audience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Competition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Summary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Target Audience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Target Audience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Creative Vision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Creative Vision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Creative Vision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Core Game Mechanics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FF Mark Pro"/>
              </a:rPr>
              <a:t>Demo</a:t>
            </a:r>
            <a:endParaRPr b="0" lang="en-GB" sz="4400" spc="-1" strike="noStrike">
              <a:latin typeface="FF Mark Pro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FF Mark Pro"/>
              </a:rPr>
              <a:t>Embedded gameplay video</a:t>
            </a:r>
            <a:endParaRPr b="0" lang="en-GB" sz="3200" spc="-1" strike="noStrike">
              <a:latin typeface="FF Mark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LibreOffice/6.1.0.3$Windows_X86_64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2018-11-27T16:15:03Z</dcterms:created>
  <dc:creator/>
  <dc:description/>
  <dc:language>en-GB</dc:language>
  <cp:lastModifiedBy/>
  <dcterms:modified xsi:type="dcterms:W3CDTF">2018-11-27T16:45:54Z</dcterms:modified>
  <cp:revision>2</cp:revision>
  <dc:subject/>
  <dc:title/>
</cp:coreProperties>
</file>