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8" r:id="rId6"/>
    <p:sldId id="270" r:id="rId7"/>
    <p:sldId id="301" r:id="rId8"/>
    <p:sldId id="300" r:id="rId9"/>
    <p:sldId id="263" r:id="rId10"/>
    <p:sldId id="298" r:id="rId11"/>
    <p:sldId id="295" r:id="rId12"/>
    <p:sldId id="299" r:id="rId13"/>
    <p:sldId id="289" r:id="rId14"/>
    <p:sldId id="290" r:id="rId15"/>
    <p:sldId id="297" r:id="rId16"/>
    <p:sldId id="293" r:id="rId17"/>
    <p:sldId id="296" r:id="rId18"/>
    <p:sldId id="282" r:id="rId19"/>
    <p:sldId id="291" r:id="rId20"/>
    <p:sldId id="294" r:id="rId21"/>
    <p:sldId id="292" r:id="rId22"/>
    <p:sldId id="271" r:id="rId23"/>
    <p:sldId id="274" r:id="rId24"/>
    <p:sldId id="280" r:id="rId25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AFB1"/>
    <a:srgbClr val="C6E6FE"/>
    <a:srgbClr val="EEFCFF"/>
    <a:srgbClr val="94C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86483" autoAdjust="0"/>
  </p:normalViewPr>
  <p:slideViewPr>
    <p:cSldViewPr snapToGrid="0" showGuides="1">
      <p:cViewPr varScale="1">
        <p:scale>
          <a:sx n="71" d="100"/>
          <a:sy n="71" d="100"/>
        </p:scale>
        <p:origin x="90" y="21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A9E8B-8668-4EE9-81CF-39121E276770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EF1EEE4-2E8F-37D0-AB32-C49158EDC386}"/>
              </a:ext>
            </a:extLst>
          </p:cNvPr>
          <p:cNvGrpSpPr/>
          <p:nvPr/>
        </p:nvGrpSpPr>
        <p:grpSpPr>
          <a:xfrm>
            <a:off x="-2" y="0"/>
            <a:ext cx="12192003" cy="6858001"/>
            <a:chOff x="-2" y="0"/>
            <a:chExt cx="12192003" cy="68580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ABBCB4-B9E8-FCC8-48A4-6DF8EB096C06}"/>
                </a:ext>
              </a:extLst>
            </p:cNvPr>
            <p:cNvSpPr>
              <a:spLocks/>
            </p:cNvSpPr>
            <p:nvPr/>
          </p:nvSpPr>
          <p:spPr>
            <a:xfrm flipH="1">
              <a:off x="-2" y="0"/>
              <a:ext cx="12192001" cy="6858001"/>
            </a:xfrm>
            <a:prstGeom prst="rect">
              <a:avLst/>
            </a:prstGeom>
            <a:blipFill rotWithShape="0">
              <a:blip r:embed="rId2"/>
              <a:srcRect/>
              <a:stretch>
                <a:fillRect l="-180" r="-18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6526473-8710-D4D2-4F68-51F7A09B0428}"/>
                </a:ext>
              </a:extLst>
            </p:cNvPr>
            <p:cNvGrpSpPr/>
            <p:nvPr/>
          </p:nvGrpSpPr>
          <p:grpSpPr>
            <a:xfrm>
              <a:off x="0" y="1"/>
              <a:ext cx="12192001" cy="6857998"/>
              <a:chOff x="0" y="1"/>
              <a:chExt cx="12192001" cy="6857998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B74F83C-6FE7-9226-3280-5DBD3C4E6E01}"/>
                  </a:ext>
                </a:extLst>
              </p:cNvPr>
              <p:cNvSpPr/>
              <p:nvPr/>
            </p:nvSpPr>
            <p:spPr>
              <a:xfrm rot="16200000" flipH="1">
                <a:off x="2775104" y="-2558897"/>
                <a:ext cx="6641793" cy="12192000"/>
              </a:xfrm>
              <a:custGeom>
                <a:avLst/>
                <a:gdLst>
                  <a:gd name="connsiteX0" fmla="*/ 0 w 6641793"/>
                  <a:gd name="connsiteY0" fmla="*/ 10239757 h 12192000"/>
                  <a:gd name="connsiteX1" fmla="*/ 515263 w 6641793"/>
                  <a:gd name="connsiteY1" fmla="*/ 11992981 h 12192000"/>
                  <a:gd name="connsiteX2" fmla="*/ 653109 w 6641793"/>
                  <a:gd name="connsiteY2" fmla="*/ 12192000 h 12192000"/>
                  <a:gd name="connsiteX3" fmla="*/ 6641793 w 6641793"/>
                  <a:gd name="connsiteY3" fmla="*/ 12192000 h 12192000"/>
                  <a:gd name="connsiteX4" fmla="*/ 6641793 w 6641793"/>
                  <a:gd name="connsiteY4" fmla="*/ 0 h 12192000"/>
                  <a:gd name="connsiteX5" fmla="*/ 5340338 w 6641793"/>
                  <a:gd name="connsiteY5" fmla="*/ 0 h 12192000"/>
                  <a:gd name="connsiteX6" fmla="*/ 5366106 w 6641793"/>
                  <a:gd name="connsiteY6" fmla="*/ 197486 h 12192000"/>
                  <a:gd name="connsiteX7" fmla="*/ 4044085 w 6641793"/>
                  <a:gd name="connsiteY7" fmla="*/ 4276038 h 12192000"/>
                  <a:gd name="connsiteX8" fmla="*/ 0 w 6641793"/>
                  <a:gd name="connsiteY8" fmla="*/ 10239757 h 1219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1793" h="12192000">
                    <a:moveTo>
                      <a:pt x="0" y="10239757"/>
                    </a:moveTo>
                    <a:cubicBezTo>
                      <a:pt x="296" y="10819932"/>
                      <a:pt x="153375" y="11408800"/>
                      <a:pt x="515263" y="11992981"/>
                    </a:cubicBezTo>
                    <a:lnTo>
                      <a:pt x="653109" y="12192000"/>
                    </a:lnTo>
                    <a:lnTo>
                      <a:pt x="6641793" y="12192000"/>
                    </a:lnTo>
                    <a:lnTo>
                      <a:pt x="6641793" y="0"/>
                    </a:lnTo>
                    <a:lnTo>
                      <a:pt x="5340338" y="0"/>
                    </a:lnTo>
                    <a:lnTo>
                      <a:pt x="5366106" y="197486"/>
                    </a:lnTo>
                    <a:cubicBezTo>
                      <a:pt x="5487153" y="1246972"/>
                      <a:pt x="5480027" y="3018183"/>
                      <a:pt x="4044085" y="4276038"/>
                    </a:cubicBezTo>
                    <a:cubicBezTo>
                      <a:pt x="2866352" y="5374809"/>
                      <a:pt x="-1284" y="7725663"/>
                      <a:pt x="0" y="10239757"/>
                    </a:cubicBezTo>
                    <a:close/>
                  </a:path>
                </a:pathLst>
              </a:custGeom>
              <a:gradFill flip="none" rotWithShape="1">
                <a:gsLst>
                  <a:gs pos="35000">
                    <a:schemeClr val="accent1"/>
                  </a:gs>
                  <a:gs pos="100000">
                    <a:schemeClr val="accent1">
                      <a:lumMod val="60000"/>
                      <a:lumOff val="40000"/>
                      <a:alpha val="34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254000" dist="190500" dir="5400000" algn="ctr" rotWithShape="0">
                  <a:schemeClr val="accent1">
                    <a:alpha val="2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F6E379E-E6F9-0504-DE7C-230310E2E6EC}"/>
                  </a:ext>
                </a:extLst>
              </p:cNvPr>
              <p:cNvGrpSpPr/>
              <p:nvPr/>
            </p:nvGrpSpPr>
            <p:grpSpPr>
              <a:xfrm rot="5400000">
                <a:off x="1578069" y="-1578068"/>
                <a:ext cx="2100838" cy="5256975"/>
                <a:chOff x="-3294" y="1601026"/>
                <a:chExt cx="2100838" cy="5256975"/>
              </a:xfrm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28269A87-C7E2-E328-6EEA-BFC678EA765E}"/>
                    </a:ext>
                  </a:extLst>
                </p:cNvPr>
                <p:cNvSpPr/>
                <p:nvPr/>
              </p:nvSpPr>
              <p:spPr>
                <a:xfrm flipH="1">
                  <a:off x="0" y="1601026"/>
                  <a:ext cx="2097544" cy="5256975"/>
                </a:xfrm>
                <a:custGeom>
                  <a:avLst/>
                  <a:gdLst>
                    <a:gd name="connsiteX0" fmla="*/ 2097544 w 2097544"/>
                    <a:gd name="connsiteY0" fmla="*/ 0 h 5256975"/>
                    <a:gd name="connsiteX1" fmla="*/ 2003131 w 2097544"/>
                    <a:gd name="connsiteY1" fmla="*/ 81471 h 5256975"/>
                    <a:gd name="connsiteX2" fmla="*/ 1658162 w 2097544"/>
                    <a:gd name="connsiteY2" fmla="*/ 1400932 h 5256975"/>
                    <a:gd name="connsiteX3" fmla="*/ 1277162 w 2097544"/>
                    <a:gd name="connsiteY3" fmla="*/ 2864354 h 5256975"/>
                    <a:gd name="connsiteX4" fmla="*/ 162725 w 2097544"/>
                    <a:gd name="connsiteY4" fmla="*/ 5196820 h 5256975"/>
                    <a:gd name="connsiteX5" fmla="*/ 206259 w 2097544"/>
                    <a:gd name="connsiteY5" fmla="*/ 5256975 h 5256975"/>
                    <a:gd name="connsiteX6" fmla="*/ 2097544 w 2097544"/>
                    <a:gd name="connsiteY6" fmla="*/ 5256975 h 5256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97544" h="5256975">
                      <a:moveTo>
                        <a:pt x="2097544" y="0"/>
                      </a:moveTo>
                      <a:lnTo>
                        <a:pt x="2003131" y="81471"/>
                      </a:lnTo>
                      <a:cubicBezTo>
                        <a:pt x="1747695" y="332225"/>
                        <a:pt x="1538949" y="742993"/>
                        <a:pt x="1658162" y="1400932"/>
                      </a:cubicBezTo>
                      <a:cubicBezTo>
                        <a:pt x="1684260" y="1574668"/>
                        <a:pt x="1881808" y="2357434"/>
                        <a:pt x="1277162" y="2864354"/>
                      </a:cubicBezTo>
                      <a:cubicBezTo>
                        <a:pt x="819390" y="3273100"/>
                        <a:pt x="-446809" y="4255113"/>
                        <a:pt x="162725" y="5196820"/>
                      </a:cubicBezTo>
                      <a:lnTo>
                        <a:pt x="206259" y="5256975"/>
                      </a:lnTo>
                      <a:lnTo>
                        <a:pt x="2097544" y="5256975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>
                        <a:alpha val="50000"/>
                      </a:schemeClr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AEDD2BE7-F998-274A-AB4B-83628E7FE6C9}"/>
                    </a:ext>
                  </a:extLst>
                </p:cNvPr>
                <p:cNvSpPr/>
                <p:nvPr/>
              </p:nvSpPr>
              <p:spPr>
                <a:xfrm rot="5400000">
                  <a:off x="-876036" y="3391613"/>
                  <a:ext cx="2420386" cy="674901"/>
                </a:xfrm>
                <a:custGeom>
                  <a:avLst/>
                  <a:gdLst>
                    <a:gd name="connsiteX0" fmla="*/ -1367 w 3265389"/>
                    <a:gd name="connsiteY0" fmla="*/ 910611 h 910521"/>
                    <a:gd name="connsiteX1" fmla="*/ 3264023 w 3265389"/>
                    <a:gd name="connsiteY1" fmla="*/ 910611 h 910521"/>
                    <a:gd name="connsiteX2" fmla="*/ -1367 w 3265389"/>
                    <a:gd name="connsiteY2" fmla="*/ 910611 h 910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265389" h="910521">
                      <a:moveTo>
                        <a:pt x="-1367" y="910611"/>
                      </a:moveTo>
                      <a:lnTo>
                        <a:pt x="3264023" y="910611"/>
                      </a:lnTo>
                      <a:cubicBezTo>
                        <a:pt x="3264023" y="910611"/>
                        <a:pt x="1268386" y="-1138063"/>
                        <a:pt x="-1367" y="91061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/>
                    </a:gs>
                    <a:gs pos="70000">
                      <a:schemeClr val="accent2">
                        <a:alpha val="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lvl="0"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</p:grpSp>
        </p:grpSp>
      </p:grpSp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3991429" y="1949642"/>
            <a:ext cx="7527471" cy="2160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algn="r">
              <a:lnSpc>
                <a:spcPct val="100000"/>
              </a:lnSpc>
              <a:defRPr sz="44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sz="quarter" idx="1" hasCustomPrompt="1"/>
          </p:nvPr>
        </p:nvSpPr>
        <p:spPr>
          <a:xfrm>
            <a:off x="3991429" y="4188667"/>
            <a:ext cx="7527471" cy="10009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vert="horz" wrap="square" lIns="91440" tIns="45720" rIns="91440" bIns="45720" rtlCol="0" anchor="t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lang="en-US" sz="20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004129" y="5857101"/>
            <a:ext cx="7527471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004129" y="5535578"/>
            <a:ext cx="7527471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www.officeplus.cn</a:t>
            </a: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36C79C08-09C0-AF79-AA16-11D271E1766C}"/>
              </a:ext>
            </a:extLst>
          </p:cNvPr>
          <p:cNvSpPr/>
          <p:nvPr/>
        </p:nvSpPr>
        <p:spPr>
          <a:xfrm>
            <a:off x="2720995" y="4428575"/>
            <a:ext cx="1168043" cy="1168043"/>
          </a:xfrm>
          <a:prstGeom prst="donut">
            <a:avLst/>
          </a:prstGeom>
          <a:gradFill flip="none" rotWithShape="1">
            <a:gsLst>
              <a:gs pos="0">
                <a:schemeClr val="accent2"/>
              </a:gs>
              <a:gs pos="70000">
                <a:schemeClr val="accent2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680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691D85A-5B52-8986-1853-15643400A7B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C0923B-B9EB-06EE-80E2-63979051744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0">
              <a:blip r:embed="rId2"/>
              <a:srcRect/>
              <a:stretch>
                <a:fillRect l="-180" r="-18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FDE82C8-4C60-2D4E-F0D7-C941C357D4E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60400" y="1092200"/>
            <a:ext cx="10858500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2A54-1ED4-49C6-8154-FC2019FF8FB3}" type="datetime1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888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60400" y="1500188"/>
            <a:ext cx="2836800" cy="914400"/>
          </a:xfrm>
          <a:prstGeom prst="rect">
            <a:avLst/>
          </a:prstGeom>
        </p:spPr>
        <p:txBody>
          <a:bodyPr wrap="none" anchor="t">
            <a:normAutofit/>
          </a:bodyPr>
          <a:lstStyle>
            <a:lvl1pPr algn="r">
              <a:lnSpc>
                <a:spcPct val="10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 hasCustomPrompt="1"/>
          </p:nvPr>
        </p:nvSpPr>
        <p:spPr>
          <a:xfrm>
            <a:off x="3746500" y="1500187"/>
            <a:ext cx="7772400" cy="463320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457200" indent="-457200">
              <a:lnSpc>
                <a:spcPct val="130000"/>
              </a:lnSpc>
              <a:buFont typeface="+mj-lt"/>
              <a:buAutoNum type="arabicPeriod"/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  <a:t>2024/10/25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6" name="Group 5"/>
          <p:cNvGrpSpPr/>
          <p:nvPr/>
        </p:nvGrpSpPr>
        <p:grpSpPr>
          <a:xfrm>
            <a:off x="2626456" y="1500188"/>
            <a:ext cx="994563" cy="4634686"/>
            <a:chOff x="2626456" y="1500188"/>
            <a:chExt cx="994563" cy="4634686"/>
          </a:xfrm>
        </p:grpSpPr>
        <p:cxnSp>
          <p:nvCxnSpPr>
            <p:cNvPr id="8" name="Straight Connector 7"/>
            <p:cNvCxnSpPr>
              <a:cxnSpLocks/>
            </p:cNvCxnSpPr>
            <p:nvPr/>
          </p:nvCxnSpPr>
          <p:spPr>
            <a:xfrm>
              <a:off x="3621019" y="1500188"/>
              <a:ext cx="0" cy="4633913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tx1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Freeform: Shape 8"/>
            <p:cNvSpPr>
              <a:spLocks noChangeAspect="1"/>
            </p:cNvSpPr>
            <p:nvPr/>
          </p:nvSpPr>
          <p:spPr bwMode="auto">
            <a:xfrm>
              <a:off x="2626456" y="5219207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6992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5E917CF-4497-CA8C-171B-91B0A1C52F1C}"/>
              </a:ext>
            </a:extLst>
          </p:cNvPr>
          <p:cNvGrpSpPr/>
          <p:nvPr/>
        </p:nvGrpSpPr>
        <p:grpSpPr>
          <a:xfrm flipH="1">
            <a:off x="-2" y="0"/>
            <a:ext cx="12192003" cy="6858001"/>
            <a:chOff x="-2" y="0"/>
            <a:chExt cx="12192003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0F8B180-1490-A2D5-9535-732053E83618}"/>
                </a:ext>
              </a:extLst>
            </p:cNvPr>
            <p:cNvSpPr>
              <a:spLocks/>
            </p:cNvSpPr>
            <p:nvPr/>
          </p:nvSpPr>
          <p:spPr>
            <a:xfrm flipH="1">
              <a:off x="-2" y="0"/>
              <a:ext cx="12192001" cy="6858001"/>
            </a:xfrm>
            <a:prstGeom prst="rect">
              <a:avLst/>
            </a:prstGeom>
            <a:blipFill rotWithShape="0">
              <a:blip r:embed="rId2"/>
              <a:srcRect/>
              <a:stretch>
                <a:fillRect l="-180" r="-18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80B8FA9-9633-DE17-B7AE-C6464E7B20AC}"/>
                </a:ext>
              </a:extLst>
            </p:cNvPr>
            <p:cNvGrpSpPr/>
            <p:nvPr/>
          </p:nvGrpSpPr>
          <p:grpSpPr>
            <a:xfrm>
              <a:off x="0" y="1"/>
              <a:ext cx="12192001" cy="6857998"/>
              <a:chOff x="0" y="1"/>
              <a:chExt cx="12192001" cy="6857998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F16C0C0-B2D0-4DEC-BF37-C7F946C50FA4}"/>
                  </a:ext>
                </a:extLst>
              </p:cNvPr>
              <p:cNvSpPr/>
              <p:nvPr/>
            </p:nvSpPr>
            <p:spPr>
              <a:xfrm rot="16200000" flipH="1">
                <a:off x="2775104" y="-2558897"/>
                <a:ext cx="6641793" cy="12192000"/>
              </a:xfrm>
              <a:custGeom>
                <a:avLst/>
                <a:gdLst>
                  <a:gd name="connsiteX0" fmla="*/ 0 w 6641793"/>
                  <a:gd name="connsiteY0" fmla="*/ 10239757 h 12192000"/>
                  <a:gd name="connsiteX1" fmla="*/ 515263 w 6641793"/>
                  <a:gd name="connsiteY1" fmla="*/ 11992981 h 12192000"/>
                  <a:gd name="connsiteX2" fmla="*/ 653109 w 6641793"/>
                  <a:gd name="connsiteY2" fmla="*/ 12192000 h 12192000"/>
                  <a:gd name="connsiteX3" fmla="*/ 6641793 w 6641793"/>
                  <a:gd name="connsiteY3" fmla="*/ 12192000 h 12192000"/>
                  <a:gd name="connsiteX4" fmla="*/ 6641793 w 6641793"/>
                  <a:gd name="connsiteY4" fmla="*/ 0 h 12192000"/>
                  <a:gd name="connsiteX5" fmla="*/ 5340338 w 6641793"/>
                  <a:gd name="connsiteY5" fmla="*/ 0 h 12192000"/>
                  <a:gd name="connsiteX6" fmla="*/ 5366106 w 6641793"/>
                  <a:gd name="connsiteY6" fmla="*/ 197486 h 12192000"/>
                  <a:gd name="connsiteX7" fmla="*/ 4044085 w 6641793"/>
                  <a:gd name="connsiteY7" fmla="*/ 4276038 h 12192000"/>
                  <a:gd name="connsiteX8" fmla="*/ 0 w 6641793"/>
                  <a:gd name="connsiteY8" fmla="*/ 10239757 h 1219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1793" h="12192000">
                    <a:moveTo>
                      <a:pt x="0" y="10239757"/>
                    </a:moveTo>
                    <a:cubicBezTo>
                      <a:pt x="296" y="10819932"/>
                      <a:pt x="153375" y="11408800"/>
                      <a:pt x="515263" y="11992981"/>
                    </a:cubicBezTo>
                    <a:lnTo>
                      <a:pt x="653109" y="12192000"/>
                    </a:lnTo>
                    <a:lnTo>
                      <a:pt x="6641793" y="12192000"/>
                    </a:lnTo>
                    <a:lnTo>
                      <a:pt x="6641793" y="0"/>
                    </a:lnTo>
                    <a:lnTo>
                      <a:pt x="5340338" y="0"/>
                    </a:lnTo>
                    <a:lnTo>
                      <a:pt x="5366106" y="197486"/>
                    </a:lnTo>
                    <a:cubicBezTo>
                      <a:pt x="5487153" y="1246972"/>
                      <a:pt x="5480027" y="3018183"/>
                      <a:pt x="4044085" y="4276038"/>
                    </a:cubicBezTo>
                    <a:cubicBezTo>
                      <a:pt x="2866352" y="5374809"/>
                      <a:pt x="-1284" y="7725663"/>
                      <a:pt x="0" y="10239757"/>
                    </a:cubicBezTo>
                    <a:close/>
                  </a:path>
                </a:pathLst>
              </a:custGeom>
              <a:gradFill flip="none" rotWithShape="1">
                <a:gsLst>
                  <a:gs pos="35000">
                    <a:schemeClr val="accent1"/>
                  </a:gs>
                  <a:gs pos="100000">
                    <a:schemeClr val="accent1">
                      <a:lumMod val="60000"/>
                      <a:lumOff val="40000"/>
                      <a:alpha val="34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254000" dist="190500" dir="5400000" algn="ctr" rotWithShape="0">
                  <a:schemeClr val="accent1">
                    <a:alpha val="2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B69BC0E-03E5-E49C-73C0-FC21DDD35DA3}"/>
                  </a:ext>
                </a:extLst>
              </p:cNvPr>
              <p:cNvGrpSpPr/>
              <p:nvPr/>
            </p:nvGrpSpPr>
            <p:grpSpPr>
              <a:xfrm rot="5400000">
                <a:off x="1578069" y="-1578068"/>
                <a:ext cx="2100838" cy="5256975"/>
                <a:chOff x="-3294" y="1601026"/>
                <a:chExt cx="2100838" cy="5256975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F7D89D33-2F62-B9A6-92EE-06F7749F6BB2}"/>
                    </a:ext>
                  </a:extLst>
                </p:cNvPr>
                <p:cNvSpPr/>
                <p:nvPr/>
              </p:nvSpPr>
              <p:spPr>
                <a:xfrm flipH="1">
                  <a:off x="0" y="1601026"/>
                  <a:ext cx="2097544" cy="5256975"/>
                </a:xfrm>
                <a:custGeom>
                  <a:avLst/>
                  <a:gdLst>
                    <a:gd name="connsiteX0" fmla="*/ 2097544 w 2097544"/>
                    <a:gd name="connsiteY0" fmla="*/ 0 h 5256975"/>
                    <a:gd name="connsiteX1" fmla="*/ 2003131 w 2097544"/>
                    <a:gd name="connsiteY1" fmla="*/ 81471 h 5256975"/>
                    <a:gd name="connsiteX2" fmla="*/ 1658162 w 2097544"/>
                    <a:gd name="connsiteY2" fmla="*/ 1400932 h 5256975"/>
                    <a:gd name="connsiteX3" fmla="*/ 1277162 w 2097544"/>
                    <a:gd name="connsiteY3" fmla="*/ 2864354 h 5256975"/>
                    <a:gd name="connsiteX4" fmla="*/ 162725 w 2097544"/>
                    <a:gd name="connsiteY4" fmla="*/ 5196820 h 5256975"/>
                    <a:gd name="connsiteX5" fmla="*/ 206259 w 2097544"/>
                    <a:gd name="connsiteY5" fmla="*/ 5256975 h 5256975"/>
                    <a:gd name="connsiteX6" fmla="*/ 2097544 w 2097544"/>
                    <a:gd name="connsiteY6" fmla="*/ 5256975 h 5256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97544" h="5256975">
                      <a:moveTo>
                        <a:pt x="2097544" y="0"/>
                      </a:moveTo>
                      <a:lnTo>
                        <a:pt x="2003131" y="81471"/>
                      </a:lnTo>
                      <a:cubicBezTo>
                        <a:pt x="1747695" y="332225"/>
                        <a:pt x="1538949" y="742993"/>
                        <a:pt x="1658162" y="1400932"/>
                      </a:cubicBezTo>
                      <a:cubicBezTo>
                        <a:pt x="1684260" y="1574668"/>
                        <a:pt x="1881808" y="2357434"/>
                        <a:pt x="1277162" y="2864354"/>
                      </a:cubicBezTo>
                      <a:cubicBezTo>
                        <a:pt x="819390" y="3273100"/>
                        <a:pt x="-446809" y="4255113"/>
                        <a:pt x="162725" y="5196820"/>
                      </a:cubicBezTo>
                      <a:lnTo>
                        <a:pt x="206259" y="5256975"/>
                      </a:lnTo>
                      <a:lnTo>
                        <a:pt x="2097544" y="5256975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>
                        <a:alpha val="50000"/>
                      </a:schemeClr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1593147F-4318-72A6-8275-DDDD65ECD27F}"/>
                    </a:ext>
                  </a:extLst>
                </p:cNvPr>
                <p:cNvSpPr/>
                <p:nvPr/>
              </p:nvSpPr>
              <p:spPr>
                <a:xfrm rot="5400000">
                  <a:off x="-876036" y="3391613"/>
                  <a:ext cx="2420386" cy="674901"/>
                </a:xfrm>
                <a:custGeom>
                  <a:avLst/>
                  <a:gdLst>
                    <a:gd name="connsiteX0" fmla="*/ -1367 w 3265389"/>
                    <a:gd name="connsiteY0" fmla="*/ 910611 h 910521"/>
                    <a:gd name="connsiteX1" fmla="*/ 3264023 w 3265389"/>
                    <a:gd name="connsiteY1" fmla="*/ 910611 h 910521"/>
                    <a:gd name="connsiteX2" fmla="*/ -1367 w 3265389"/>
                    <a:gd name="connsiteY2" fmla="*/ 910611 h 910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265389" h="910521">
                      <a:moveTo>
                        <a:pt x="-1367" y="910611"/>
                      </a:moveTo>
                      <a:lnTo>
                        <a:pt x="3264023" y="910611"/>
                      </a:lnTo>
                      <a:cubicBezTo>
                        <a:pt x="3264023" y="910611"/>
                        <a:pt x="1268386" y="-1138063"/>
                        <a:pt x="-1367" y="91061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/>
                    </a:gs>
                    <a:gs pos="70000">
                      <a:schemeClr val="accent2">
                        <a:alpha val="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lvl="0"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</p:grpSp>
        </p:grpSp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60400" y="2253391"/>
            <a:ext cx="5232400" cy="20723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400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 hasCustomPrompt="1"/>
          </p:nvPr>
        </p:nvSpPr>
        <p:spPr>
          <a:xfrm>
            <a:off x="660400" y="4439219"/>
            <a:ext cx="5232400" cy="62045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Font typeface="+mj-lt"/>
              <a:buNone/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  <a:t>2024/10/25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 dirty="0"/>
              <a:t>OfficePLUS</a:t>
            </a:r>
            <a:endParaRPr lang="zh-CN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3037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D10539A-C1C4-6938-E08F-ABBF8809B51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27E2AD-3652-ED88-F70A-AB4CB38FE0A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0">
              <a:blip r:embed="rId2"/>
              <a:srcRect/>
              <a:stretch>
                <a:fillRect l="-180" r="-18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zh-CN" alt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C21FF61-D406-0CC5-1220-B0D3CCB8BCF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2A54-1ED4-49C6-8154-FC2019FF8FB3}" type="datetime1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88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D36A-0885-4071-9EF1-0FE4286E17CF}" type="datetime1">
              <a:rPr lang="zh-CN" altLang="en-US" smtClean="0"/>
              <a:t>2024/10/25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OfficePLUS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4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EF1EEE4-2E8F-37D0-AB32-C49158EDC386}"/>
              </a:ext>
            </a:extLst>
          </p:cNvPr>
          <p:cNvGrpSpPr/>
          <p:nvPr/>
        </p:nvGrpSpPr>
        <p:grpSpPr>
          <a:xfrm>
            <a:off x="-2" y="0"/>
            <a:ext cx="12192003" cy="6858001"/>
            <a:chOff x="-2" y="0"/>
            <a:chExt cx="12192003" cy="68580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ABBCB4-B9E8-FCC8-48A4-6DF8EB096C06}"/>
                </a:ext>
              </a:extLst>
            </p:cNvPr>
            <p:cNvSpPr>
              <a:spLocks/>
            </p:cNvSpPr>
            <p:nvPr/>
          </p:nvSpPr>
          <p:spPr>
            <a:xfrm flipH="1">
              <a:off x="-2" y="0"/>
              <a:ext cx="12192001" cy="6858001"/>
            </a:xfrm>
            <a:prstGeom prst="rect">
              <a:avLst/>
            </a:prstGeom>
            <a:blipFill rotWithShape="0">
              <a:blip r:embed="rId2"/>
              <a:srcRect/>
              <a:stretch>
                <a:fillRect l="-180" r="-18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6526473-8710-D4D2-4F68-51F7A09B0428}"/>
                </a:ext>
              </a:extLst>
            </p:cNvPr>
            <p:cNvGrpSpPr/>
            <p:nvPr/>
          </p:nvGrpSpPr>
          <p:grpSpPr>
            <a:xfrm>
              <a:off x="0" y="1"/>
              <a:ext cx="12192001" cy="6857998"/>
              <a:chOff x="0" y="1"/>
              <a:chExt cx="12192001" cy="6857998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B74F83C-6FE7-9226-3280-5DBD3C4E6E01}"/>
                  </a:ext>
                </a:extLst>
              </p:cNvPr>
              <p:cNvSpPr/>
              <p:nvPr/>
            </p:nvSpPr>
            <p:spPr>
              <a:xfrm rot="16200000" flipH="1">
                <a:off x="2775104" y="-2558897"/>
                <a:ext cx="6641793" cy="12192000"/>
              </a:xfrm>
              <a:custGeom>
                <a:avLst/>
                <a:gdLst>
                  <a:gd name="connsiteX0" fmla="*/ 0 w 6641793"/>
                  <a:gd name="connsiteY0" fmla="*/ 10239757 h 12192000"/>
                  <a:gd name="connsiteX1" fmla="*/ 515263 w 6641793"/>
                  <a:gd name="connsiteY1" fmla="*/ 11992981 h 12192000"/>
                  <a:gd name="connsiteX2" fmla="*/ 653109 w 6641793"/>
                  <a:gd name="connsiteY2" fmla="*/ 12192000 h 12192000"/>
                  <a:gd name="connsiteX3" fmla="*/ 6641793 w 6641793"/>
                  <a:gd name="connsiteY3" fmla="*/ 12192000 h 12192000"/>
                  <a:gd name="connsiteX4" fmla="*/ 6641793 w 6641793"/>
                  <a:gd name="connsiteY4" fmla="*/ 0 h 12192000"/>
                  <a:gd name="connsiteX5" fmla="*/ 5340338 w 6641793"/>
                  <a:gd name="connsiteY5" fmla="*/ 0 h 12192000"/>
                  <a:gd name="connsiteX6" fmla="*/ 5366106 w 6641793"/>
                  <a:gd name="connsiteY6" fmla="*/ 197486 h 12192000"/>
                  <a:gd name="connsiteX7" fmla="*/ 4044085 w 6641793"/>
                  <a:gd name="connsiteY7" fmla="*/ 4276038 h 12192000"/>
                  <a:gd name="connsiteX8" fmla="*/ 0 w 6641793"/>
                  <a:gd name="connsiteY8" fmla="*/ 10239757 h 1219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1793" h="12192000">
                    <a:moveTo>
                      <a:pt x="0" y="10239757"/>
                    </a:moveTo>
                    <a:cubicBezTo>
                      <a:pt x="296" y="10819932"/>
                      <a:pt x="153375" y="11408800"/>
                      <a:pt x="515263" y="11992981"/>
                    </a:cubicBezTo>
                    <a:lnTo>
                      <a:pt x="653109" y="12192000"/>
                    </a:lnTo>
                    <a:lnTo>
                      <a:pt x="6641793" y="12192000"/>
                    </a:lnTo>
                    <a:lnTo>
                      <a:pt x="6641793" y="0"/>
                    </a:lnTo>
                    <a:lnTo>
                      <a:pt x="5340338" y="0"/>
                    </a:lnTo>
                    <a:lnTo>
                      <a:pt x="5366106" y="197486"/>
                    </a:lnTo>
                    <a:cubicBezTo>
                      <a:pt x="5487153" y="1246972"/>
                      <a:pt x="5480027" y="3018183"/>
                      <a:pt x="4044085" y="4276038"/>
                    </a:cubicBezTo>
                    <a:cubicBezTo>
                      <a:pt x="2866352" y="5374809"/>
                      <a:pt x="-1284" y="7725663"/>
                      <a:pt x="0" y="10239757"/>
                    </a:cubicBezTo>
                    <a:close/>
                  </a:path>
                </a:pathLst>
              </a:custGeom>
              <a:gradFill flip="none" rotWithShape="1">
                <a:gsLst>
                  <a:gs pos="35000">
                    <a:schemeClr val="accent1"/>
                  </a:gs>
                  <a:gs pos="100000">
                    <a:schemeClr val="accent1">
                      <a:lumMod val="60000"/>
                      <a:lumOff val="40000"/>
                      <a:alpha val="34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254000" dist="190500" dir="5400000" algn="ctr" rotWithShape="0">
                  <a:schemeClr val="accent1">
                    <a:alpha val="2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F6E379E-E6F9-0504-DE7C-230310E2E6EC}"/>
                  </a:ext>
                </a:extLst>
              </p:cNvPr>
              <p:cNvGrpSpPr/>
              <p:nvPr/>
            </p:nvGrpSpPr>
            <p:grpSpPr>
              <a:xfrm rot="5400000">
                <a:off x="1578069" y="-1578068"/>
                <a:ext cx="2100838" cy="5256975"/>
                <a:chOff x="-3294" y="1601026"/>
                <a:chExt cx="2100838" cy="5256975"/>
              </a:xfrm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28269A87-C7E2-E328-6EEA-BFC678EA765E}"/>
                    </a:ext>
                  </a:extLst>
                </p:cNvPr>
                <p:cNvSpPr/>
                <p:nvPr/>
              </p:nvSpPr>
              <p:spPr>
                <a:xfrm flipH="1">
                  <a:off x="0" y="1601026"/>
                  <a:ext cx="2097544" cy="5256975"/>
                </a:xfrm>
                <a:custGeom>
                  <a:avLst/>
                  <a:gdLst>
                    <a:gd name="connsiteX0" fmla="*/ 2097544 w 2097544"/>
                    <a:gd name="connsiteY0" fmla="*/ 0 h 5256975"/>
                    <a:gd name="connsiteX1" fmla="*/ 2003131 w 2097544"/>
                    <a:gd name="connsiteY1" fmla="*/ 81471 h 5256975"/>
                    <a:gd name="connsiteX2" fmla="*/ 1658162 w 2097544"/>
                    <a:gd name="connsiteY2" fmla="*/ 1400932 h 5256975"/>
                    <a:gd name="connsiteX3" fmla="*/ 1277162 w 2097544"/>
                    <a:gd name="connsiteY3" fmla="*/ 2864354 h 5256975"/>
                    <a:gd name="connsiteX4" fmla="*/ 162725 w 2097544"/>
                    <a:gd name="connsiteY4" fmla="*/ 5196820 h 5256975"/>
                    <a:gd name="connsiteX5" fmla="*/ 206259 w 2097544"/>
                    <a:gd name="connsiteY5" fmla="*/ 5256975 h 5256975"/>
                    <a:gd name="connsiteX6" fmla="*/ 2097544 w 2097544"/>
                    <a:gd name="connsiteY6" fmla="*/ 5256975 h 5256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97544" h="5256975">
                      <a:moveTo>
                        <a:pt x="2097544" y="0"/>
                      </a:moveTo>
                      <a:lnTo>
                        <a:pt x="2003131" y="81471"/>
                      </a:lnTo>
                      <a:cubicBezTo>
                        <a:pt x="1747695" y="332225"/>
                        <a:pt x="1538949" y="742993"/>
                        <a:pt x="1658162" y="1400932"/>
                      </a:cubicBezTo>
                      <a:cubicBezTo>
                        <a:pt x="1684260" y="1574668"/>
                        <a:pt x="1881808" y="2357434"/>
                        <a:pt x="1277162" y="2864354"/>
                      </a:cubicBezTo>
                      <a:cubicBezTo>
                        <a:pt x="819390" y="3273100"/>
                        <a:pt x="-446809" y="4255113"/>
                        <a:pt x="162725" y="5196820"/>
                      </a:cubicBezTo>
                      <a:lnTo>
                        <a:pt x="206259" y="5256975"/>
                      </a:lnTo>
                      <a:lnTo>
                        <a:pt x="2097544" y="5256975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>
                        <a:alpha val="50000"/>
                      </a:schemeClr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AEDD2BE7-F998-274A-AB4B-83628E7FE6C9}"/>
                    </a:ext>
                  </a:extLst>
                </p:cNvPr>
                <p:cNvSpPr/>
                <p:nvPr/>
              </p:nvSpPr>
              <p:spPr>
                <a:xfrm rot="5400000">
                  <a:off x="-876036" y="3391613"/>
                  <a:ext cx="2420386" cy="674901"/>
                </a:xfrm>
                <a:custGeom>
                  <a:avLst/>
                  <a:gdLst>
                    <a:gd name="connsiteX0" fmla="*/ -1367 w 3265389"/>
                    <a:gd name="connsiteY0" fmla="*/ 910611 h 910521"/>
                    <a:gd name="connsiteX1" fmla="*/ 3264023 w 3265389"/>
                    <a:gd name="connsiteY1" fmla="*/ 910611 h 910521"/>
                    <a:gd name="connsiteX2" fmla="*/ -1367 w 3265389"/>
                    <a:gd name="connsiteY2" fmla="*/ 910611 h 910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265389" h="910521">
                      <a:moveTo>
                        <a:pt x="-1367" y="910611"/>
                      </a:moveTo>
                      <a:lnTo>
                        <a:pt x="3264023" y="910611"/>
                      </a:lnTo>
                      <a:cubicBezTo>
                        <a:pt x="3264023" y="910611"/>
                        <a:pt x="1268386" y="-1138063"/>
                        <a:pt x="-1367" y="91061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/>
                    </a:gs>
                    <a:gs pos="70000">
                      <a:schemeClr val="accent2">
                        <a:alpha val="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lvl="0"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</p:grpSp>
        </p:grpSp>
      </p:grpSp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6372346" y="1999149"/>
            <a:ext cx="5146554" cy="1844111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algn="l">
              <a:lnSpc>
                <a:spcPct val="100000"/>
              </a:lnSpc>
              <a:defRPr sz="44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385046" y="5857101"/>
            <a:ext cx="5146554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385046" y="5535578"/>
            <a:ext cx="5146554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www.officeplus.cn</a:t>
            </a: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36C79C08-09C0-AF79-AA16-11D271E1766C}"/>
              </a:ext>
            </a:extLst>
          </p:cNvPr>
          <p:cNvSpPr/>
          <p:nvPr/>
        </p:nvSpPr>
        <p:spPr>
          <a:xfrm>
            <a:off x="2720995" y="4428575"/>
            <a:ext cx="1168043" cy="1168043"/>
          </a:xfrm>
          <a:prstGeom prst="donut">
            <a:avLst/>
          </a:prstGeom>
          <a:gradFill flip="none" rotWithShape="1">
            <a:gsLst>
              <a:gs pos="0">
                <a:schemeClr val="accent2"/>
              </a:gs>
              <a:gs pos="70000">
                <a:schemeClr val="accent2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156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</a:t>
            </a:r>
            <a:r>
              <a:rPr lang="en-US" altLang="zh-CN" dirty="0"/>
              <a:t>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AEBC5-1D0D-411D-9EE3-C6F41EFD080C}" type="datetime1">
              <a:rPr lang="zh-CN" altLang="en-US" smtClean="0"/>
              <a:t>2024/10/25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OfficePLUS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wrap="square">
            <a:normAutofit/>
          </a:bodyPr>
          <a:lstStyle/>
          <a:p>
            <a:r>
              <a:rPr lang="en-US" altLang="zh-CN" sz="8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Fit track</a:t>
            </a:r>
            <a:endParaRPr lang="zh-CN" altLang="en-US" sz="8000" dirty="0"/>
          </a:p>
        </p:txBody>
      </p:sp>
      <p:sp>
        <p:nvSpPr>
          <p:cNvPr id="9" name="Subtitle 8"/>
          <p:cNvSpPr>
            <a:spLocks noGrp="1"/>
          </p:cNvSpPr>
          <p:nvPr>
            <p:ph type="subTitle" sz="quarter" idx="1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altLang="zh-CN" dirty="0"/>
              <a:t>Software Engineering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altLang="zh-CN" dirty="0"/>
              <a:t>Group number</a:t>
            </a:r>
            <a:r>
              <a:rPr lang="zh-CN" altLang="en-US" dirty="0"/>
              <a:t>：</a:t>
            </a:r>
            <a:r>
              <a:rPr lang="en-US" altLang="zh-CN" dirty="0"/>
              <a:t>No.6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 wrap="none">
            <a:normAutofit/>
          </a:bodyPr>
          <a:lstStyle/>
          <a:p>
            <a:pPr lvl="0"/>
            <a:r>
              <a:rPr lang="en-US" altLang="zh-CN" dirty="0"/>
              <a:t>Speaker: Liu </a:t>
            </a:r>
            <a:r>
              <a:rPr lang="en-US" altLang="zh-CN" dirty="0" err="1"/>
              <a:t>Zhe</a:t>
            </a:r>
            <a:endParaRPr lang="en-US" dirty="0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6B6CDC62-2912-4C52-E1F0-6AA6D845B9DD}"/>
              </a:ext>
            </a:extLst>
          </p:cNvPr>
          <p:cNvSpPr txBox="1">
            <a:spLocks/>
          </p:cNvSpPr>
          <p:nvPr/>
        </p:nvSpPr>
        <p:spPr>
          <a:xfrm>
            <a:off x="4004128" y="6178624"/>
            <a:ext cx="7527471" cy="27699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Time</a:t>
            </a:r>
            <a:r>
              <a:rPr lang="zh-CN" altLang="en-US" dirty="0"/>
              <a:t>：</a:t>
            </a:r>
            <a:r>
              <a:rPr lang="en-US" altLang="zh-CN" dirty="0"/>
              <a:t>2024.10.19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9791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09AAECA-C309-6162-05AA-8B7A7036BF2B}"/>
              </a:ext>
            </a:extLst>
          </p:cNvPr>
          <p:cNvGrpSpPr/>
          <p:nvPr/>
        </p:nvGrpSpPr>
        <p:grpSpPr>
          <a:xfrm>
            <a:off x="660399" y="1376521"/>
            <a:ext cx="10871202" cy="5049679"/>
            <a:chOff x="660399" y="1376521"/>
            <a:chExt cx="10871202" cy="5049679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7CA75417-F5E2-FFCC-028B-B2419D5E4A70}"/>
                </a:ext>
              </a:extLst>
            </p:cNvPr>
            <p:cNvSpPr/>
            <p:nvPr/>
          </p:nvSpPr>
          <p:spPr>
            <a:xfrm>
              <a:off x="660399" y="1376521"/>
              <a:ext cx="10871202" cy="5049679"/>
            </a:xfrm>
            <a:prstGeom prst="roundRect">
              <a:avLst>
                <a:gd name="adj" fmla="val 5950"/>
              </a:avLst>
            </a:prstGeom>
            <a:solidFill>
              <a:schemeClr val="tx2">
                <a:alpha val="15000"/>
              </a:schemeClr>
            </a:solidFill>
            <a:ln w="60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00EB99D-F7DF-A789-B4B3-260044AF33C0}"/>
                </a:ext>
              </a:extLst>
            </p:cNvPr>
            <p:cNvSpPr txBox="1"/>
            <p:nvPr/>
          </p:nvSpPr>
          <p:spPr>
            <a:xfrm>
              <a:off x="660399" y="1961296"/>
              <a:ext cx="5155516" cy="365840"/>
            </a:xfrm>
            <a:prstGeom prst="rect">
              <a:avLst/>
            </a:prstGeom>
            <a:noFill/>
          </p:spPr>
          <p:txBody>
            <a:bodyPr wrap="none" rtlCol="0" anchor="b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15" name="Title 11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altLang="zh-CN" sz="4000" dirty="0" err="1">
                <a:latin typeface="+mj-ea"/>
              </a:rPr>
              <a:t>MingJun</a:t>
            </a:r>
            <a:r>
              <a:rPr lang="en-US" altLang="zh-CN" sz="4000" dirty="0">
                <a:latin typeface="+mj-ea"/>
              </a:rPr>
              <a:t> Xu  832201223</a:t>
            </a:r>
            <a:endParaRPr lang="en-US" sz="4000" dirty="0">
              <a:latin typeface="+mj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590450-828C-FAF9-B61B-AD008A573A60}"/>
              </a:ext>
            </a:extLst>
          </p:cNvPr>
          <p:cNvSpPr txBox="1"/>
          <p:nvPr/>
        </p:nvSpPr>
        <p:spPr>
          <a:xfrm>
            <a:off x="1063078" y="1269870"/>
            <a:ext cx="609442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800" dirty="0"/>
              <a:t>Coordination of links between project program</a:t>
            </a:r>
          </a:p>
          <a:p>
            <a:pPr marL="342900" indent="-342900">
              <a:buAutoNum type="arabicPeriod"/>
            </a:pPr>
            <a:r>
              <a:rPr lang="en-US" altLang="zh-CN" sz="2800" dirty="0"/>
              <a:t>Back-end development</a:t>
            </a:r>
          </a:p>
          <a:p>
            <a:pPr marL="342900" indent="-342900">
              <a:buAutoNum type="arabicPeriod"/>
            </a:pPr>
            <a:r>
              <a:rPr lang="en-US" altLang="zh-CN" sz="2800" dirty="0"/>
              <a:t>Blog writing</a:t>
            </a:r>
          </a:p>
          <a:p>
            <a:pPr marL="342900" indent="-342900">
              <a:buAutoNum type="arabicPeriod"/>
            </a:pPr>
            <a:r>
              <a:rPr lang="en-US" altLang="zh-CN" sz="2800" dirty="0"/>
              <a:t>Data retrieval and report writing</a:t>
            </a:r>
          </a:p>
          <a:p>
            <a:pPr marL="342900" indent="-342900">
              <a:buAutoNum type="arabicPeriod"/>
            </a:pPr>
            <a:r>
              <a:rPr lang="en-US" altLang="zh-CN" sz="2800" dirty="0"/>
              <a:t>Connect with local gyms to form partnerships</a:t>
            </a:r>
          </a:p>
          <a:p>
            <a:pPr marL="342900" indent="-342900">
              <a:buAutoNum type="arabicPeriod"/>
            </a:pPr>
            <a:r>
              <a:rPr lang="en-US" altLang="zh-CN" sz="2800" dirty="0"/>
              <a:t>Requirement analysis document writing</a:t>
            </a:r>
          </a:p>
          <a:p>
            <a:pPr marL="342900" indent="-342900">
              <a:buAutoNum type="arabicPeriod"/>
            </a:pPr>
            <a:r>
              <a:rPr lang="en-US" altLang="zh-CN" sz="2800" dirty="0"/>
              <a:t>Gather information and integrate</a:t>
            </a:r>
          </a:p>
          <a:p>
            <a:pPr marL="342900" indent="-342900">
              <a:buAutoNum type="arabicPeriod"/>
            </a:pPr>
            <a:r>
              <a:rPr lang="en-US" altLang="zh-CN" sz="2800" dirty="0"/>
              <a:t>Docking with publicity team and product manager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98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09AAECA-C309-6162-05AA-8B7A7036BF2B}"/>
              </a:ext>
            </a:extLst>
          </p:cNvPr>
          <p:cNvGrpSpPr/>
          <p:nvPr/>
        </p:nvGrpSpPr>
        <p:grpSpPr>
          <a:xfrm>
            <a:off x="660399" y="1376521"/>
            <a:ext cx="10871202" cy="5049679"/>
            <a:chOff x="660399" y="1376521"/>
            <a:chExt cx="10871202" cy="5049679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7CA75417-F5E2-FFCC-028B-B2419D5E4A70}"/>
                </a:ext>
              </a:extLst>
            </p:cNvPr>
            <p:cNvSpPr/>
            <p:nvPr/>
          </p:nvSpPr>
          <p:spPr>
            <a:xfrm>
              <a:off x="660399" y="1376521"/>
              <a:ext cx="10871202" cy="5049679"/>
            </a:xfrm>
            <a:prstGeom prst="roundRect">
              <a:avLst>
                <a:gd name="adj" fmla="val 5950"/>
              </a:avLst>
            </a:prstGeom>
            <a:solidFill>
              <a:schemeClr val="tx2">
                <a:alpha val="15000"/>
              </a:schemeClr>
            </a:solidFill>
            <a:ln w="60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B6DE3F2-CA27-05D6-229B-0CD6A2E54DAD}"/>
                </a:ext>
              </a:extLst>
            </p:cNvPr>
            <p:cNvSpPr txBox="1"/>
            <p:nvPr/>
          </p:nvSpPr>
          <p:spPr>
            <a:xfrm>
              <a:off x="795800" y="2111899"/>
              <a:ext cx="6594292" cy="427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5" name="Title 11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altLang="zh-CN" sz="4000" dirty="0" err="1">
                <a:latin typeface="+mj-ea"/>
              </a:rPr>
              <a:t>Zhihua</a:t>
            </a:r>
            <a:r>
              <a:rPr lang="en-US" altLang="zh-CN" sz="4000" dirty="0">
                <a:latin typeface="+mj-ea"/>
              </a:rPr>
              <a:t> Ou 832201217</a:t>
            </a:r>
            <a:r>
              <a:rPr lang="zh-CN" altLang="en-US" sz="4000" dirty="0">
                <a:latin typeface="+mj-ea"/>
              </a:rPr>
              <a:t> </a:t>
            </a:r>
            <a:endParaRPr lang="en-US" sz="4000" dirty="0">
              <a:latin typeface="+mj-ea"/>
            </a:endParaRPr>
          </a:p>
        </p:txBody>
      </p:sp>
      <p:sp>
        <p:nvSpPr>
          <p:cNvPr id="6" name="TextBox 73">
            <a:extLst>
              <a:ext uri="{FF2B5EF4-FFF2-40B4-BE49-F238E27FC236}">
                <a16:creationId xmlns:a16="http://schemas.microsoft.com/office/drawing/2014/main" id="{05B63BDA-7D7D-8387-9D6A-C59D943E8FC2}"/>
              </a:ext>
            </a:extLst>
          </p:cNvPr>
          <p:cNvSpPr txBox="1"/>
          <p:nvPr/>
        </p:nvSpPr>
        <p:spPr>
          <a:xfrm>
            <a:off x="1258862" y="2024179"/>
            <a:ext cx="6594292" cy="37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1.Back-end development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1"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2.Add, modify data and related content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3.Forum/discussion forum construction, posting construction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4112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660399" y="1376521"/>
            <a:ext cx="10871202" cy="5049679"/>
            <a:chOff x="660399" y="1376521"/>
            <a:chExt cx="10871202" cy="5049679"/>
          </a:xfrm>
        </p:grpSpPr>
        <p:sp>
          <p:nvSpPr>
            <p:cNvPr id="73" name="Rectangle: Rounded Corners 72"/>
            <p:cNvSpPr/>
            <p:nvPr/>
          </p:nvSpPr>
          <p:spPr>
            <a:xfrm>
              <a:off x="660399" y="1376521"/>
              <a:ext cx="10871202" cy="5049679"/>
            </a:xfrm>
            <a:prstGeom prst="roundRect">
              <a:avLst>
                <a:gd name="adj" fmla="val 5950"/>
              </a:avLst>
            </a:prstGeom>
            <a:solidFill>
              <a:schemeClr val="tx2">
                <a:alpha val="15000"/>
              </a:schemeClr>
            </a:solidFill>
            <a:ln w="60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95800" y="2111899"/>
              <a:ext cx="659429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Add,modify data and related content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5" name="Title 11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altLang="zh-CN" sz="4000" dirty="0">
                <a:latin typeface="+mj-ea"/>
              </a:rPr>
              <a:t>Yi Lin</a:t>
            </a:r>
            <a:r>
              <a:rPr lang="zh-CN" altLang="en-US" sz="4000" dirty="0">
                <a:latin typeface="+mj-ea"/>
              </a:rPr>
              <a:t> </a:t>
            </a:r>
            <a:r>
              <a:rPr lang="en-US" altLang="zh-CN" sz="4000" dirty="0">
                <a:latin typeface="+mj-ea"/>
              </a:rPr>
              <a:t>832201216</a:t>
            </a:r>
            <a:r>
              <a:rPr lang="zh-CN" altLang="en-US" sz="4000" dirty="0">
                <a:latin typeface="+mj-ea"/>
              </a:rPr>
              <a:t> </a:t>
            </a:r>
            <a:endParaRPr lang="en-US" sz="4000" dirty="0">
              <a:latin typeface="+mj-ea"/>
            </a:endParaRPr>
          </a:p>
        </p:txBody>
      </p:sp>
      <p:sp>
        <p:nvSpPr>
          <p:cNvPr id="3" name="TextBox 73"/>
          <p:cNvSpPr txBox="1"/>
          <p:nvPr/>
        </p:nvSpPr>
        <p:spPr>
          <a:xfrm>
            <a:off x="795655" y="2649855"/>
            <a:ext cx="8092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Forum/discussion forum construction,posting construction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73"/>
          <p:cNvSpPr txBox="1"/>
          <p:nvPr/>
        </p:nvSpPr>
        <p:spPr>
          <a:xfrm>
            <a:off x="795800" y="3188359"/>
            <a:ext cx="65942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Data retrieval and report writing</a:t>
            </a:r>
          </a:p>
        </p:txBody>
      </p:sp>
      <p:sp>
        <p:nvSpPr>
          <p:cNvPr id="6" name="TextBox 73"/>
          <p:cNvSpPr txBox="1"/>
          <p:nvPr/>
        </p:nvSpPr>
        <p:spPr>
          <a:xfrm>
            <a:off x="795800" y="1573669"/>
            <a:ext cx="65942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Back-end development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D2A8706-E987-117D-A2AF-66E2B3069A09}"/>
              </a:ext>
            </a:extLst>
          </p:cNvPr>
          <p:cNvGrpSpPr/>
          <p:nvPr/>
        </p:nvGrpSpPr>
        <p:grpSpPr>
          <a:xfrm>
            <a:off x="660399" y="1376521"/>
            <a:ext cx="10871202" cy="5049679"/>
            <a:chOff x="660399" y="1376521"/>
            <a:chExt cx="10871202" cy="5049679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09AAECA-C309-6162-05AA-8B7A7036BF2B}"/>
                </a:ext>
              </a:extLst>
            </p:cNvPr>
            <p:cNvGrpSpPr/>
            <p:nvPr/>
          </p:nvGrpSpPr>
          <p:grpSpPr>
            <a:xfrm>
              <a:off x="660399" y="1376521"/>
              <a:ext cx="10871202" cy="5049679"/>
              <a:chOff x="660399" y="1376521"/>
              <a:chExt cx="10871202" cy="5049679"/>
            </a:xfrm>
          </p:grpSpPr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7CA75417-F5E2-FFCC-028B-B2419D5E4A70}"/>
                  </a:ext>
                </a:extLst>
              </p:cNvPr>
              <p:cNvSpPr/>
              <p:nvPr/>
            </p:nvSpPr>
            <p:spPr>
              <a:xfrm>
                <a:off x="660399" y="1376521"/>
                <a:ext cx="10871202" cy="5049679"/>
              </a:xfrm>
              <a:prstGeom prst="roundRect">
                <a:avLst>
                  <a:gd name="adj" fmla="val 5950"/>
                </a:avLst>
              </a:prstGeom>
              <a:solidFill>
                <a:schemeClr val="tx2">
                  <a:alpha val="15000"/>
                </a:schemeClr>
              </a:solidFill>
              <a:ln w="60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9EA16FF3-E5EB-F95A-52FE-30B4E4CC3FFA}"/>
                  </a:ext>
                </a:extLst>
              </p:cNvPr>
              <p:cNvGrpSpPr/>
              <p:nvPr/>
            </p:nvGrpSpPr>
            <p:grpSpPr>
              <a:xfrm>
                <a:off x="660399" y="1748481"/>
                <a:ext cx="10459357" cy="578655"/>
                <a:chOff x="660399" y="1748481"/>
                <a:chExt cx="10459357" cy="578655"/>
              </a:xfrm>
            </p:grpSpPr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4B6DE3F2-CA27-05D6-229B-0CD6A2E54DAD}"/>
                    </a:ext>
                  </a:extLst>
                </p:cNvPr>
                <p:cNvSpPr txBox="1"/>
                <p:nvPr/>
              </p:nvSpPr>
              <p:spPr>
                <a:xfrm>
                  <a:off x="921305" y="1748481"/>
                  <a:ext cx="10198451" cy="430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marR="0" lvl="0" indent="-17145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Back-end development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00EB99D-F7DF-A789-B4B3-260044AF33C0}"/>
                    </a:ext>
                  </a:extLst>
                </p:cNvPr>
                <p:cNvSpPr txBox="1"/>
                <p:nvPr/>
              </p:nvSpPr>
              <p:spPr>
                <a:xfrm>
                  <a:off x="660399" y="1961296"/>
                  <a:ext cx="5155516" cy="365840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29AC58A-8EBE-4665-267E-0B4A94C11111}"/>
                </a:ext>
              </a:extLst>
            </p:cNvPr>
            <p:cNvSpPr txBox="1"/>
            <p:nvPr/>
          </p:nvSpPr>
          <p:spPr>
            <a:xfrm>
              <a:off x="660399" y="1376521"/>
              <a:ext cx="797323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15" name="Title 11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altLang="zh-CN" sz="4000" dirty="0" err="1">
                <a:latin typeface="+mj-ea"/>
              </a:rPr>
              <a:t>Conghan</a:t>
            </a:r>
            <a:r>
              <a:rPr lang="en-US" altLang="zh-CN" sz="4000" dirty="0">
                <a:latin typeface="+mj-ea"/>
              </a:rPr>
              <a:t> You 832201203</a:t>
            </a:r>
            <a:endParaRPr lang="en-US" sz="4000" dirty="0">
              <a:latin typeface="+mj-ea"/>
            </a:endParaRPr>
          </a:p>
        </p:txBody>
      </p:sp>
      <p:sp>
        <p:nvSpPr>
          <p:cNvPr id="3" name="TextBox 73">
            <a:extLst>
              <a:ext uri="{FF2B5EF4-FFF2-40B4-BE49-F238E27FC236}">
                <a16:creationId xmlns:a16="http://schemas.microsoft.com/office/drawing/2014/main" id="{7A3520F7-8D26-1EA1-E8B4-7C708FCD9377}"/>
              </a:ext>
            </a:extLst>
          </p:cNvPr>
          <p:cNvSpPr txBox="1"/>
          <p:nvPr/>
        </p:nvSpPr>
        <p:spPr>
          <a:xfrm>
            <a:off x="921306" y="2327136"/>
            <a:ext cx="6594292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Add modify data and related content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73">
            <a:extLst>
              <a:ext uri="{FF2B5EF4-FFF2-40B4-BE49-F238E27FC236}">
                <a16:creationId xmlns:a16="http://schemas.microsoft.com/office/drawing/2014/main" id="{55EFBC08-8A06-C643-8461-EF23B689210F}"/>
              </a:ext>
            </a:extLst>
          </p:cNvPr>
          <p:cNvSpPr txBox="1"/>
          <p:nvPr/>
        </p:nvSpPr>
        <p:spPr>
          <a:xfrm>
            <a:off x="921306" y="2969346"/>
            <a:ext cx="9528980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Forum/discussion forum construction posting construction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1248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660399" y="1376521"/>
            <a:ext cx="10871202" cy="5049679"/>
            <a:chOff x="660399" y="1376521"/>
            <a:chExt cx="10871202" cy="5049679"/>
          </a:xfrm>
        </p:grpSpPr>
        <p:sp>
          <p:nvSpPr>
            <p:cNvPr id="73" name="Rectangle: Rounded Corners 72"/>
            <p:cNvSpPr/>
            <p:nvPr/>
          </p:nvSpPr>
          <p:spPr>
            <a:xfrm>
              <a:off x="660399" y="1376521"/>
              <a:ext cx="10871202" cy="5049679"/>
            </a:xfrm>
            <a:prstGeom prst="roundRect">
              <a:avLst>
                <a:gd name="adj" fmla="val 5950"/>
              </a:avLst>
            </a:prstGeom>
            <a:solidFill>
              <a:schemeClr val="tx2">
                <a:alpha val="15000"/>
              </a:schemeClr>
            </a:solidFill>
            <a:ln w="60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95800" y="2242531"/>
              <a:ext cx="659429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Front-end development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5" name="Title 11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altLang="zh-CN" sz="4000" dirty="0" err="1">
                <a:latin typeface="+mj-ea"/>
              </a:rPr>
              <a:t>Shihao</a:t>
            </a:r>
            <a:r>
              <a:rPr lang="zh-CN" altLang="en-US" sz="4000" dirty="0">
                <a:latin typeface="+mj-ea"/>
              </a:rPr>
              <a:t> </a:t>
            </a:r>
            <a:r>
              <a:rPr lang="en-US" altLang="zh-CN" sz="4000" dirty="0">
                <a:latin typeface="+mj-ea"/>
              </a:rPr>
              <a:t>Zhou 832201220</a:t>
            </a:r>
            <a:r>
              <a:rPr lang="zh-CN" altLang="en-US" sz="4000" dirty="0">
                <a:latin typeface="+mj-ea"/>
              </a:rPr>
              <a:t> </a:t>
            </a:r>
            <a:endParaRPr lang="en-US" sz="4000" dirty="0">
              <a:latin typeface="+mj-ea"/>
            </a:endParaRPr>
          </a:p>
        </p:txBody>
      </p:sp>
      <p:sp>
        <p:nvSpPr>
          <p:cNvPr id="3" name="TextBox 73"/>
          <p:cNvSpPr txBox="1"/>
          <p:nvPr/>
        </p:nvSpPr>
        <p:spPr>
          <a:xfrm>
            <a:off x="795655" y="2813145"/>
            <a:ext cx="9304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Forum/discussion forum construction,posting construction</a:t>
            </a:r>
          </a:p>
        </p:txBody>
      </p:sp>
      <p:sp>
        <p:nvSpPr>
          <p:cNvPr id="6" name="TextBox 73"/>
          <p:cNvSpPr txBox="1"/>
          <p:nvPr/>
        </p:nvSpPr>
        <p:spPr>
          <a:xfrm>
            <a:off x="795800" y="1671643"/>
            <a:ext cx="65942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Front-end beautification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09AAECA-C309-6162-05AA-8B7A7036BF2B}"/>
              </a:ext>
            </a:extLst>
          </p:cNvPr>
          <p:cNvGrpSpPr/>
          <p:nvPr/>
        </p:nvGrpSpPr>
        <p:grpSpPr>
          <a:xfrm>
            <a:off x="660399" y="1376521"/>
            <a:ext cx="10871202" cy="5049679"/>
            <a:chOff x="660399" y="1376521"/>
            <a:chExt cx="10871202" cy="5049679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7CA75417-F5E2-FFCC-028B-B2419D5E4A70}"/>
                </a:ext>
              </a:extLst>
            </p:cNvPr>
            <p:cNvSpPr/>
            <p:nvPr/>
          </p:nvSpPr>
          <p:spPr>
            <a:xfrm>
              <a:off x="660399" y="1376521"/>
              <a:ext cx="10871202" cy="5049679"/>
            </a:xfrm>
            <a:prstGeom prst="roundRect">
              <a:avLst>
                <a:gd name="adj" fmla="val 5950"/>
              </a:avLst>
            </a:prstGeom>
            <a:solidFill>
              <a:schemeClr val="tx2">
                <a:alpha val="15000"/>
              </a:schemeClr>
            </a:solidFill>
            <a:ln w="60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00EB99D-F7DF-A789-B4B3-260044AF33C0}"/>
                </a:ext>
              </a:extLst>
            </p:cNvPr>
            <p:cNvSpPr txBox="1"/>
            <p:nvPr/>
          </p:nvSpPr>
          <p:spPr>
            <a:xfrm>
              <a:off x="660399" y="1961296"/>
              <a:ext cx="5155516" cy="365840"/>
            </a:xfrm>
            <a:prstGeom prst="rect">
              <a:avLst/>
            </a:prstGeom>
            <a:noFill/>
          </p:spPr>
          <p:txBody>
            <a:bodyPr wrap="none" rtlCol="0" anchor="b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15" name="Title 11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altLang="zh-CN" sz="4000" dirty="0" err="1">
                <a:latin typeface="+mj-ea"/>
              </a:rPr>
              <a:t>Jiaao</a:t>
            </a:r>
            <a:r>
              <a:rPr lang="en-US" altLang="zh-CN" sz="4000" dirty="0">
                <a:latin typeface="+mj-ea"/>
              </a:rPr>
              <a:t> Hou  832201221</a:t>
            </a:r>
            <a:endParaRPr lang="en-US" sz="4000" dirty="0">
              <a:latin typeface="+mj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590450-828C-FAF9-B61B-AD008A573A60}"/>
              </a:ext>
            </a:extLst>
          </p:cNvPr>
          <p:cNvSpPr txBox="1"/>
          <p:nvPr/>
        </p:nvSpPr>
        <p:spPr>
          <a:xfrm>
            <a:off x="784782" y="1859339"/>
            <a:ext cx="609442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1.Front-end beautification</a:t>
            </a:r>
          </a:p>
          <a:p>
            <a:endParaRPr lang="en-US" altLang="zh-CN" dirty="0"/>
          </a:p>
          <a:p>
            <a:r>
              <a:rPr lang="en-US" altLang="zh-CN" dirty="0"/>
              <a:t>2.Front-end development</a:t>
            </a:r>
          </a:p>
          <a:p>
            <a:endParaRPr lang="en-US" altLang="zh-CN" dirty="0"/>
          </a:p>
          <a:p>
            <a:r>
              <a:rPr lang="en-US" altLang="zh-CN" dirty="0"/>
              <a:t>3.Forum/discussion forum </a:t>
            </a:r>
            <a:r>
              <a:rPr lang="en-US" altLang="zh-CN" dirty="0" err="1"/>
              <a:t>construction,posting</a:t>
            </a:r>
            <a:r>
              <a:rPr lang="en-US" altLang="zh-CN" dirty="0"/>
              <a:t> construction</a:t>
            </a:r>
          </a:p>
          <a:p>
            <a:endParaRPr lang="en-US" altLang="zh-CN" dirty="0"/>
          </a:p>
          <a:p>
            <a:r>
              <a:rPr lang="en-US" altLang="zh-CN" dirty="0"/>
              <a:t>4.Gather information and integrate</a:t>
            </a:r>
          </a:p>
          <a:p>
            <a:endParaRPr lang="en-US" altLang="zh-CN" dirty="0"/>
          </a:p>
          <a:p>
            <a:r>
              <a:rPr lang="en-US" altLang="zh-CN" dirty="0"/>
              <a:t>5.Requirement analysis document writing</a:t>
            </a:r>
          </a:p>
          <a:p>
            <a:endParaRPr lang="en-US" altLang="zh-CN" dirty="0"/>
          </a:p>
          <a:p>
            <a:r>
              <a:rPr lang="en-US" altLang="zh-CN" dirty="0"/>
              <a:t>6. Connect with local gyms to </a:t>
            </a:r>
            <a:r>
              <a:rPr lang="en-US" altLang="zh-CN" dirty="0" err="1"/>
              <a:t>formpartnerships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7.Data retrieval and report writing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5219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: Rounded Corners 72"/>
          <p:cNvSpPr/>
          <p:nvPr/>
        </p:nvSpPr>
        <p:spPr>
          <a:xfrm>
            <a:off x="660400" y="1376680"/>
            <a:ext cx="10871200" cy="5049520"/>
          </a:xfrm>
          <a:prstGeom prst="roundRect">
            <a:avLst>
              <a:gd name="adj" fmla="val 5950"/>
            </a:avLst>
          </a:prstGeom>
          <a:solidFill>
            <a:schemeClr val="tx2">
              <a:alpha val="15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15" name="Title 11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altLang="zh-CN" sz="4000" dirty="0">
                <a:latin typeface="+mj-ea"/>
              </a:rPr>
              <a:t>Xingcheng Huang</a:t>
            </a:r>
            <a:r>
              <a:rPr lang="zh-CN" altLang="en-US" sz="4000" dirty="0">
                <a:latin typeface="+mj-ea"/>
              </a:rPr>
              <a:t> </a:t>
            </a:r>
            <a:r>
              <a:rPr lang="en-US" altLang="zh-CN" sz="4000" dirty="0">
                <a:latin typeface="+mj-ea"/>
              </a:rPr>
              <a:t>832201123</a:t>
            </a:r>
            <a:r>
              <a:rPr lang="zh-CN" altLang="en-US" sz="4000" dirty="0">
                <a:latin typeface="+mj-ea"/>
              </a:rPr>
              <a:t> </a:t>
            </a:r>
            <a:endParaRPr lang="en-US" sz="4000" dirty="0">
              <a:latin typeface="+mj-ea"/>
            </a:endParaRPr>
          </a:p>
        </p:txBody>
      </p:sp>
      <p:sp>
        <p:nvSpPr>
          <p:cNvPr id="3" name="TextBox 73"/>
          <p:cNvSpPr txBox="1"/>
          <p:nvPr/>
        </p:nvSpPr>
        <p:spPr>
          <a:xfrm>
            <a:off x="795800" y="2650129"/>
            <a:ext cx="65942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Docking with publicity team and product manager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73"/>
          <p:cNvSpPr txBox="1"/>
          <p:nvPr/>
        </p:nvSpPr>
        <p:spPr>
          <a:xfrm>
            <a:off x="795800" y="1573669"/>
            <a:ext cx="65942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UI/UX design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Box 73"/>
          <p:cNvSpPr txBox="1"/>
          <p:nvPr/>
        </p:nvSpPr>
        <p:spPr>
          <a:xfrm>
            <a:off x="795800" y="3726589"/>
            <a:ext cx="65942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Gather information and integrate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1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altLang="zh-CN" sz="4000" dirty="0">
                <a:latin typeface="+mj-ea"/>
              </a:rPr>
              <a:t>Zichong Wang 832201202</a:t>
            </a:r>
            <a:endParaRPr lang="en-US" sz="4000" dirty="0">
              <a:latin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FA7A2D-C9EA-5234-2234-D1513067FCB0}"/>
              </a:ext>
            </a:extLst>
          </p:cNvPr>
          <p:cNvSpPr txBox="1"/>
          <p:nvPr/>
        </p:nvSpPr>
        <p:spPr>
          <a:xfrm>
            <a:off x="1043275" y="1720840"/>
            <a:ext cx="75974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1.Optimize database queries</a:t>
            </a:r>
          </a:p>
          <a:p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2.improve </a:t>
            </a:r>
            <a:r>
              <a:rPr lang="en-US" altLang="zh-CN" sz="2400" dirty="0" err="1">
                <a:latin typeface="+mn-ea"/>
              </a:rPr>
              <a:t>APl</a:t>
            </a:r>
            <a:r>
              <a:rPr lang="en-US" altLang="zh-CN" sz="2400" dirty="0">
                <a:latin typeface="+mn-ea"/>
              </a:rPr>
              <a:t> performance, and implement</a:t>
            </a:r>
          </a:p>
          <a:p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3.caching mechanisms for high performance.</a:t>
            </a:r>
            <a:endParaRPr lang="zh-CN" altLang="en-US" sz="2400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1717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09AAECA-C309-6162-05AA-8B7A7036BF2B}"/>
              </a:ext>
            </a:extLst>
          </p:cNvPr>
          <p:cNvGrpSpPr/>
          <p:nvPr/>
        </p:nvGrpSpPr>
        <p:grpSpPr>
          <a:xfrm>
            <a:off x="660399" y="1376521"/>
            <a:ext cx="10871202" cy="5049679"/>
            <a:chOff x="660399" y="1376521"/>
            <a:chExt cx="10871202" cy="5049679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7CA75417-F5E2-FFCC-028B-B2419D5E4A70}"/>
                </a:ext>
              </a:extLst>
            </p:cNvPr>
            <p:cNvSpPr/>
            <p:nvPr/>
          </p:nvSpPr>
          <p:spPr>
            <a:xfrm>
              <a:off x="660399" y="1376521"/>
              <a:ext cx="10871202" cy="5049679"/>
            </a:xfrm>
            <a:prstGeom prst="roundRect">
              <a:avLst>
                <a:gd name="adj" fmla="val 5950"/>
              </a:avLst>
            </a:prstGeom>
            <a:solidFill>
              <a:schemeClr val="tx2">
                <a:alpha val="15000"/>
              </a:schemeClr>
            </a:solidFill>
            <a:ln w="60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B6DE3F2-CA27-05D6-229B-0CD6A2E54DAD}"/>
                </a:ext>
              </a:extLst>
            </p:cNvPr>
            <p:cNvSpPr txBox="1"/>
            <p:nvPr/>
          </p:nvSpPr>
          <p:spPr>
            <a:xfrm>
              <a:off x="795800" y="2111899"/>
              <a:ext cx="6594292" cy="427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improve </a:t>
              </a: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APl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performance and implement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5" name="Title 11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altLang="zh-CN" sz="4000" dirty="0" err="1">
                <a:latin typeface="+mj-ea"/>
              </a:rPr>
              <a:t>Zhe</a:t>
            </a:r>
            <a:r>
              <a:rPr lang="en-US" altLang="zh-CN" sz="4000" dirty="0">
                <a:latin typeface="+mj-ea"/>
              </a:rPr>
              <a:t> Liu</a:t>
            </a:r>
            <a:r>
              <a:rPr lang="zh-CN" altLang="en-US" sz="4000" dirty="0">
                <a:latin typeface="+mj-ea"/>
              </a:rPr>
              <a:t> </a:t>
            </a:r>
            <a:r>
              <a:rPr lang="en-US" altLang="zh-CN" sz="4000" dirty="0">
                <a:latin typeface="+mj-ea"/>
              </a:rPr>
              <a:t>832201206</a:t>
            </a:r>
            <a:r>
              <a:rPr lang="zh-CN" altLang="en-US" sz="4000" dirty="0">
                <a:latin typeface="+mj-ea"/>
              </a:rPr>
              <a:t> </a:t>
            </a:r>
            <a:endParaRPr lang="en-US" sz="4000" dirty="0">
              <a:latin typeface="+mj-ea"/>
            </a:endParaRPr>
          </a:p>
        </p:txBody>
      </p:sp>
      <p:sp>
        <p:nvSpPr>
          <p:cNvPr id="3" name="TextBox 73">
            <a:extLst>
              <a:ext uri="{FF2B5EF4-FFF2-40B4-BE49-F238E27FC236}">
                <a16:creationId xmlns:a16="http://schemas.microsoft.com/office/drawing/2014/main" id="{7A3520F7-8D26-1EA1-E8B4-7C708FCD9377}"/>
              </a:ext>
            </a:extLst>
          </p:cNvPr>
          <p:cNvSpPr txBox="1"/>
          <p:nvPr/>
        </p:nvSpPr>
        <p:spPr>
          <a:xfrm>
            <a:off x="795800" y="2650129"/>
            <a:ext cx="6594292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caching mechanisms for high performance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73">
            <a:extLst>
              <a:ext uri="{FF2B5EF4-FFF2-40B4-BE49-F238E27FC236}">
                <a16:creationId xmlns:a16="http://schemas.microsoft.com/office/drawing/2014/main" id="{55EFBC08-8A06-C643-8461-EF23B689210F}"/>
              </a:ext>
            </a:extLst>
          </p:cNvPr>
          <p:cNvSpPr txBox="1"/>
          <p:nvPr/>
        </p:nvSpPr>
        <p:spPr>
          <a:xfrm>
            <a:off x="795800" y="3188359"/>
            <a:ext cx="6594292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Gather information and integrate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73">
            <a:extLst>
              <a:ext uri="{FF2B5EF4-FFF2-40B4-BE49-F238E27FC236}">
                <a16:creationId xmlns:a16="http://schemas.microsoft.com/office/drawing/2014/main" id="{05B63BDA-7D7D-8387-9D6A-C59D943E8FC2}"/>
              </a:ext>
            </a:extLst>
          </p:cNvPr>
          <p:cNvSpPr txBox="1"/>
          <p:nvPr/>
        </p:nvSpPr>
        <p:spPr>
          <a:xfrm>
            <a:off x="795800" y="1573669"/>
            <a:ext cx="6594292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0ptimize database queries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3">
            <a:extLst>
              <a:ext uri="{FF2B5EF4-FFF2-40B4-BE49-F238E27FC236}">
                <a16:creationId xmlns:a16="http://schemas.microsoft.com/office/drawing/2014/main" id="{9C5EFA06-C175-8DE2-4592-1E4BC685B957}"/>
              </a:ext>
            </a:extLst>
          </p:cNvPr>
          <p:cNvSpPr txBox="1"/>
          <p:nvPr/>
        </p:nvSpPr>
        <p:spPr>
          <a:xfrm>
            <a:off x="795800" y="3726589"/>
            <a:ext cx="6594292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Requirement analysis document writing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73">
            <a:extLst>
              <a:ext uri="{FF2B5EF4-FFF2-40B4-BE49-F238E27FC236}">
                <a16:creationId xmlns:a16="http://schemas.microsoft.com/office/drawing/2014/main" id="{1CD4419D-B644-624F-B02B-F2892F1CA539}"/>
              </a:ext>
            </a:extLst>
          </p:cNvPr>
          <p:cNvSpPr txBox="1"/>
          <p:nvPr/>
        </p:nvSpPr>
        <p:spPr>
          <a:xfrm>
            <a:off x="795800" y="4264819"/>
            <a:ext cx="6594292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Connect with local gyms to form partnerships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73">
            <a:extLst>
              <a:ext uri="{FF2B5EF4-FFF2-40B4-BE49-F238E27FC236}">
                <a16:creationId xmlns:a16="http://schemas.microsoft.com/office/drawing/2014/main" id="{891A7640-345D-6EE3-BBDA-8F3F65893BC2}"/>
              </a:ext>
            </a:extLst>
          </p:cNvPr>
          <p:cNvSpPr txBox="1"/>
          <p:nvPr/>
        </p:nvSpPr>
        <p:spPr>
          <a:xfrm>
            <a:off x="795800" y="4803049"/>
            <a:ext cx="6594292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Data retrieval and report writing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8251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CA75417-F5E2-FFCC-028B-B2419D5E4A70}"/>
              </a:ext>
            </a:extLst>
          </p:cNvPr>
          <p:cNvSpPr/>
          <p:nvPr/>
        </p:nvSpPr>
        <p:spPr>
          <a:xfrm>
            <a:off x="660399" y="1376521"/>
            <a:ext cx="10871202" cy="5049679"/>
          </a:xfrm>
          <a:prstGeom prst="roundRect">
            <a:avLst>
              <a:gd name="adj" fmla="val 5950"/>
            </a:avLst>
          </a:prstGeom>
          <a:solidFill>
            <a:schemeClr val="tx2">
              <a:alpha val="15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5" name="Title 11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altLang="zh-CN" sz="4000" dirty="0" err="1">
                <a:latin typeface="+mj-ea"/>
              </a:rPr>
              <a:t>Shaosong</a:t>
            </a:r>
            <a:r>
              <a:rPr lang="en-US" altLang="zh-CN" sz="4000" dirty="0">
                <a:latin typeface="+mj-ea"/>
              </a:rPr>
              <a:t> Guo 832201224</a:t>
            </a:r>
            <a:endParaRPr lang="en-US" sz="4000" dirty="0">
              <a:latin typeface="+mj-ea"/>
            </a:endParaRPr>
          </a:p>
        </p:txBody>
      </p:sp>
      <p:sp>
        <p:nvSpPr>
          <p:cNvPr id="3" name="TextBox 73">
            <a:extLst>
              <a:ext uri="{FF2B5EF4-FFF2-40B4-BE49-F238E27FC236}">
                <a16:creationId xmlns:a16="http://schemas.microsoft.com/office/drawing/2014/main" id="{7A3520F7-8D26-1EA1-E8B4-7C708FCD9377}"/>
              </a:ext>
            </a:extLst>
          </p:cNvPr>
          <p:cNvSpPr txBox="1"/>
          <p:nvPr/>
        </p:nvSpPr>
        <p:spPr>
          <a:xfrm>
            <a:off x="795800" y="2459420"/>
            <a:ext cx="6594292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improve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APl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performance, and implement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73">
            <a:extLst>
              <a:ext uri="{FF2B5EF4-FFF2-40B4-BE49-F238E27FC236}">
                <a16:creationId xmlns:a16="http://schemas.microsoft.com/office/drawing/2014/main" id="{55EFBC08-8A06-C643-8461-EF23B689210F}"/>
              </a:ext>
            </a:extLst>
          </p:cNvPr>
          <p:cNvSpPr txBox="1"/>
          <p:nvPr/>
        </p:nvSpPr>
        <p:spPr>
          <a:xfrm>
            <a:off x="795800" y="3170430"/>
            <a:ext cx="6594292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caching mechanisms for high performance.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73">
            <a:extLst>
              <a:ext uri="{FF2B5EF4-FFF2-40B4-BE49-F238E27FC236}">
                <a16:creationId xmlns:a16="http://schemas.microsoft.com/office/drawing/2014/main" id="{05B63BDA-7D7D-8387-9D6A-C59D943E8FC2}"/>
              </a:ext>
            </a:extLst>
          </p:cNvPr>
          <p:cNvSpPr txBox="1"/>
          <p:nvPr/>
        </p:nvSpPr>
        <p:spPr>
          <a:xfrm>
            <a:off x="795800" y="1752959"/>
            <a:ext cx="10356294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0ptimize database queries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960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6807B63F-A408-E5AC-10B5-FEA514B87530}"/>
              </a:ext>
            </a:extLst>
          </p:cNvPr>
          <p:cNvGrpSpPr/>
          <p:nvPr/>
        </p:nvGrpSpPr>
        <p:grpSpPr>
          <a:xfrm>
            <a:off x="660400" y="1161068"/>
            <a:ext cx="10531408" cy="3606668"/>
            <a:chOff x="660400" y="1161068"/>
            <a:chExt cx="11481835" cy="360666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4298EAC-A15D-0BFE-379A-ECFC37E3B945}"/>
                </a:ext>
              </a:extLst>
            </p:cNvPr>
            <p:cNvGrpSpPr/>
            <p:nvPr/>
          </p:nvGrpSpPr>
          <p:grpSpPr>
            <a:xfrm>
              <a:off x="660400" y="1161068"/>
              <a:ext cx="2352567" cy="830997"/>
              <a:chOff x="660400" y="1161068"/>
              <a:chExt cx="2352567" cy="830997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6F5A8C-1E0D-58D7-2F17-AB74D96911DB}"/>
                  </a:ext>
                </a:extLst>
              </p:cNvPr>
              <p:cNvSpPr txBox="1"/>
              <p:nvPr/>
            </p:nvSpPr>
            <p:spPr>
              <a:xfrm>
                <a:off x="660400" y="1161068"/>
                <a:ext cx="2352567" cy="830997"/>
              </a:xfrm>
              <a:prstGeom prst="rect">
                <a:avLst/>
              </a:prstGeom>
              <a:noFill/>
            </p:spPr>
            <p:txBody>
              <a:bodyPr wrap="none" lIns="0" rtlCol="0">
                <a:spAutoFit/>
              </a:bodyPr>
              <a:lstStyle>
                <a:defPPr>
                  <a:defRPr lang="zh-CN"/>
                </a:defPPr>
                <a:lvl1pPr>
                  <a:defRPr kumimoji="0" sz="1400" b="1" i="0" u="none" strike="noStrike" cap="none" spc="0" normalizeH="0" baseline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 sz="4800" dirty="0">
                    <a:solidFill>
                      <a:schemeClr val="tx1"/>
                    </a:solidFill>
                  </a:rPr>
                  <a:t>Agenda</a:t>
                </a:r>
                <a:endParaRPr lang="en-US" altLang="zh-CN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19AA941-B654-A0CE-2BBE-7E8084FEAAEE}"/>
                </a:ext>
              </a:extLst>
            </p:cNvPr>
            <p:cNvGrpSpPr/>
            <p:nvPr/>
          </p:nvGrpSpPr>
          <p:grpSpPr>
            <a:xfrm>
              <a:off x="789625" y="2780377"/>
              <a:ext cx="11352610" cy="1987359"/>
              <a:chOff x="789625" y="2780377"/>
              <a:chExt cx="11352610" cy="198735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D68FBCA-6492-D6B6-AC7C-D82EC9A9FAF0}"/>
                  </a:ext>
                </a:extLst>
              </p:cNvPr>
              <p:cNvGrpSpPr/>
              <p:nvPr/>
            </p:nvGrpSpPr>
            <p:grpSpPr>
              <a:xfrm>
                <a:off x="789625" y="2793474"/>
                <a:ext cx="4119018" cy="1974262"/>
                <a:chOff x="1483526" y="2464225"/>
                <a:chExt cx="4060453" cy="1974262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B0B2E9A-75D2-A7EE-B68F-1EC0C12F34AF}"/>
                    </a:ext>
                  </a:extLst>
                </p:cNvPr>
                <p:cNvSpPr txBox="1"/>
                <p:nvPr/>
              </p:nvSpPr>
              <p:spPr>
                <a:xfrm>
                  <a:off x="1483526" y="2464225"/>
                  <a:ext cx="954108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0">
                  <a:spAutoFit/>
                </a:bodyPr>
                <a:lstStyle/>
                <a:p>
                  <a:pPr algn="r"/>
                  <a:r>
                    <a:rPr kumimoji="1" lang="en-US" altLang="zh-CN" sz="5400" b="1" dirty="0">
                      <a:solidFill>
                        <a:schemeClr val="tx2"/>
                      </a:solidFill>
                    </a:rPr>
                    <a:t>01</a:t>
                  </a:r>
                  <a:endParaRPr kumimoji="1" lang="zh-CN" altLang="en-US" sz="54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A7F2B4D-5AC9-FF45-EE90-C3A739ECA183}"/>
                    </a:ext>
                  </a:extLst>
                </p:cNvPr>
                <p:cNvSpPr/>
                <p:nvPr/>
              </p:nvSpPr>
              <p:spPr>
                <a:xfrm>
                  <a:off x="3689000" y="3363128"/>
                  <a:ext cx="1854979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1440" tIns="45720" rIns="91440" bIns="4572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kumimoji="1" lang="en-US" altLang="zh-CN" sz="1600" b="1" dirty="0">
                      <a:solidFill>
                        <a:schemeClr val="tx1"/>
                      </a:solidFill>
                    </a:rPr>
                    <a:t>Work distribution</a:t>
                  </a:r>
                  <a:endParaRPr kumimoji="1" lang="zh-CN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62102C6-54FA-8579-5DB1-BF52724098DB}"/>
                    </a:ext>
                  </a:extLst>
                </p:cNvPr>
                <p:cNvSpPr/>
                <p:nvPr/>
              </p:nvSpPr>
              <p:spPr>
                <a:xfrm>
                  <a:off x="3675257" y="3701682"/>
                  <a:ext cx="1854978" cy="73680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The division of labor of each team member is detailed</a:t>
                  </a:r>
                  <a:endParaRPr kumimoji="1"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D2F2F41-D1F1-2FC5-186B-F668231D413C}"/>
                  </a:ext>
                </a:extLst>
              </p:cNvPr>
              <p:cNvGrpSpPr/>
              <p:nvPr/>
            </p:nvGrpSpPr>
            <p:grpSpPr>
              <a:xfrm>
                <a:off x="3056823" y="2793474"/>
                <a:ext cx="6299480" cy="1234270"/>
                <a:chOff x="1483526" y="2464225"/>
                <a:chExt cx="6209910" cy="1234270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6F6C921-E804-9108-D96C-31F037F28BB5}"/>
                    </a:ext>
                  </a:extLst>
                </p:cNvPr>
                <p:cNvSpPr txBox="1"/>
                <p:nvPr/>
              </p:nvSpPr>
              <p:spPr>
                <a:xfrm>
                  <a:off x="1483526" y="2464225"/>
                  <a:ext cx="954108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0">
                  <a:spAutoFit/>
                </a:bodyPr>
                <a:lstStyle/>
                <a:p>
                  <a:pPr algn="r"/>
                  <a:r>
                    <a:rPr kumimoji="1" lang="en-US" altLang="zh-CN" sz="5400" b="1" dirty="0">
                      <a:solidFill>
                        <a:schemeClr val="accent1"/>
                      </a:solidFill>
                    </a:rPr>
                    <a:t>02</a:t>
                  </a:r>
                  <a:endParaRPr kumimoji="1" lang="zh-CN" altLang="en-US" sz="5400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606BED3-33CE-E6D8-EB2E-DFBBB9E17726}"/>
                    </a:ext>
                  </a:extLst>
                </p:cNvPr>
                <p:cNvSpPr/>
                <p:nvPr/>
              </p:nvSpPr>
              <p:spPr>
                <a:xfrm>
                  <a:off x="4522552" y="3359941"/>
                  <a:ext cx="3170884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1440" tIns="45720" rIns="91440" bIns="4572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zh-CN" sz="1600" b="1" i="0" dirty="0">
                      <a:solidFill>
                        <a:srgbClr val="4F4F4F"/>
                      </a:solidFill>
                      <a:effectLst/>
                      <a:latin typeface="-apple-system"/>
                    </a:rPr>
                    <a:t> Project Division of labor (Detail)</a:t>
                  </a: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C69A125-3B4F-9AA0-7486-76D7FFC057C1}"/>
                  </a:ext>
                </a:extLst>
              </p:cNvPr>
              <p:cNvSpPr txBox="1"/>
              <p:nvPr/>
            </p:nvSpPr>
            <p:spPr>
              <a:xfrm>
                <a:off x="6107159" y="2793474"/>
                <a:ext cx="184730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ctr" anchorCtr="0">
                <a:spAutoFit/>
              </a:bodyPr>
              <a:lstStyle/>
              <a:p>
                <a:pPr algn="r"/>
                <a:endParaRPr kumimoji="1" lang="zh-CN" altLang="en-US" sz="5400" b="1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56969F8-7D9F-0C64-45EC-C67E1217B773}"/>
                  </a:ext>
                </a:extLst>
              </p:cNvPr>
              <p:cNvGrpSpPr/>
              <p:nvPr/>
            </p:nvGrpSpPr>
            <p:grpSpPr>
              <a:xfrm>
                <a:off x="6199524" y="2780377"/>
                <a:ext cx="5942711" cy="1569805"/>
                <a:chOff x="111619" y="2451128"/>
                <a:chExt cx="5858200" cy="1569805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ABA32B6-43E7-8ED1-CB81-7E9C757C0E6A}"/>
                    </a:ext>
                  </a:extLst>
                </p:cNvPr>
                <p:cNvSpPr txBox="1"/>
                <p:nvPr/>
              </p:nvSpPr>
              <p:spPr>
                <a:xfrm>
                  <a:off x="111619" y="2451128"/>
                  <a:ext cx="940542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0">
                  <a:spAutoFit/>
                </a:bodyPr>
                <a:lstStyle/>
                <a:p>
                  <a:pPr algn="r"/>
                  <a:r>
                    <a:rPr kumimoji="1" lang="en-US" altLang="zh-CN" sz="5400" b="1" dirty="0">
                      <a:solidFill>
                        <a:schemeClr val="tx2"/>
                      </a:solidFill>
                    </a:rPr>
                    <a:t>03</a:t>
                  </a:r>
                  <a:endParaRPr kumimoji="1" lang="zh-CN" altLang="en-US" sz="54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7E91C60-6C18-5081-E25E-2B710047CFBA}"/>
                    </a:ext>
                  </a:extLst>
                </p:cNvPr>
                <p:cNvSpPr/>
                <p:nvPr/>
              </p:nvSpPr>
              <p:spPr>
                <a:xfrm>
                  <a:off x="3562842" y="3387555"/>
                  <a:ext cx="2406977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1440" tIns="45720" rIns="91440" bIns="4572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kumimoji="1" lang="en-US" altLang="zh-CN" sz="1600" b="1" dirty="0">
                      <a:solidFill>
                        <a:schemeClr val="tx1"/>
                      </a:solidFill>
                    </a:rPr>
                    <a:t>Planning and summary</a:t>
                  </a:r>
                  <a:endParaRPr kumimoji="1" lang="zh-CN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9A6721F-B845-5E8C-06CF-3705C0DBB4C3}"/>
                    </a:ext>
                  </a:extLst>
                </p:cNvPr>
                <p:cNvSpPr/>
                <p:nvPr/>
              </p:nvSpPr>
              <p:spPr>
                <a:xfrm>
                  <a:off x="3562842" y="3726109"/>
                  <a:ext cx="1635670" cy="29482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Task time planning</a:t>
                  </a:r>
                  <a:endParaRPr kumimoji="1"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4" name="Rectangle 21">
            <a:extLst>
              <a:ext uri="{FF2B5EF4-FFF2-40B4-BE49-F238E27FC236}">
                <a16:creationId xmlns:a16="http://schemas.microsoft.com/office/drawing/2014/main" id="{C4902FE2-5FB1-7270-97B7-CB6FEFA324FD}"/>
              </a:ext>
            </a:extLst>
          </p:cNvPr>
          <p:cNvSpPr/>
          <p:nvPr/>
        </p:nvSpPr>
        <p:spPr>
          <a:xfrm>
            <a:off x="5741014" y="4027744"/>
            <a:ext cx="2590880" cy="515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en-US" altLang="zh-CN" sz="1200" dirty="0">
                <a:solidFill>
                  <a:schemeClr val="tx1"/>
                </a:solidFill>
              </a:rPr>
              <a:t>Performance distribution among team members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57257423-263D-F7F8-DF26-F85017709E69}"/>
              </a:ext>
            </a:extLst>
          </p:cNvPr>
          <p:cNvSpPr txBox="1"/>
          <p:nvPr/>
        </p:nvSpPr>
        <p:spPr>
          <a:xfrm>
            <a:off x="8952223" y="2793474"/>
            <a:ext cx="954108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ctr" anchorCtr="0">
            <a:spAutoFit/>
          </a:bodyPr>
          <a:lstStyle/>
          <a:p>
            <a:pPr algn="r"/>
            <a:r>
              <a:rPr kumimoji="1" lang="en-US" altLang="zh-CN" sz="5400" b="1" dirty="0">
                <a:solidFill>
                  <a:schemeClr val="tx2"/>
                </a:solidFill>
              </a:rPr>
              <a:t>04</a:t>
            </a:r>
            <a:endParaRPr kumimoji="1" lang="zh-CN" altLang="en-US" sz="5400" b="1" dirty="0">
              <a:solidFill>
                <a:schemeClr val="tx2"/>
              </a:solidFill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F03EBDD5-FC03-3B89-3420-A5A6EDA2A0D2}"/>
              </a:ext>
            </a:extLst>
          </p:cNvPr>
          <p:cNvSpPr/>
          <p:nvPr/>
        </p:nvSpPr>
        <p:spPr>
          <a:xfrm>
            <a:off x="471931" y="3716804"/>
            <a:ext cx="1885837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b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zh-CN" sz="1600" b="1" dirty="0">
                <a:solidFill>
                  <a:schemeClr val="tx1"/>
                </a:solidFill>
              </a:rPr>
              <a:t>Demand Analysis</a:t>
            </a:r>
            <a:endParaRPr kumimoji="1"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A9EDCA87-D3AB-1938-F31D-E66B6C1B0BEB}"/>
              </a:ext>
            </a:extLst>
          </p:cNvPr>
          <p:cNvSpPr/>
          <p:nvPr/>
        </p:nvSpPr>
        <p:spPr>
          <a:xfrm>
            <a:off x="514031" y="4027744"/>
            <a:ext cx="1898625" cy="736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en-US" altLang="zh-CN" sz="1200" dirty="0">
                <a:solidFill>
                  <a:schemeClr val="tx1"/>
                </a:solidFill>
              </a:rPr>
              <a:t>Key points and challenges in this Assignment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6427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: Rounded Corners 72"/>
          <p:cNvSpPr/>
          <p:nvPr/>
        </p:nvSpPr>
        <p:spPr>
          <a:xfrm>
            <a:off x="660400" y="1376680"/>
            <a:ext cx="10871200" cy="5049520"/>
          </a:xfrm>
          <a:prstGeom prst="roundRect">
            <a:avLst>
              <a:gd name="adj" fmla="val 5950"/>
            </a:avLst>
          </a:prstGeom>
          <a:solidFill>
            <a:schemeClr val="tx2">
              <a:alpha val="15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15" name="Title 11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altLang="zh-CN" sz="4000" dirty="0" err="1">
                <a:latin typeface="+mj-ea"/>
              </a:rPr>
              <a:t>Yu Gao</a:t>
            </a:r>
            <a:r>
              <a:rPr lang="zh-CN" altLang="en-US" sz="4000" dirty="0">
                <a:latin typeface="+mj-ea"/>
              </a:rPr>
              <a:t> </a:t>
            </a:r>
            <a:r>
              <a:rPr lang="en-US" altLang="zh-CN" sz="4000" dirty="0">
                <a:latin typeface="+mj-ea"/>
              </a:rPr>
              <a:t>832201121</a:t>
            </a:r>
            <a:r>
              <a:rPr lang="zh-CN" altLang="en-US" sz="4000" dirty="0">
                <a:latin typeface="+mj-ea"/>
              </a:rPr>
              <a:t> </a:t>
            </a:r>
            <a:endParaRPr lang="en-US" sz="4000" dirty="0">
              <a:latin typeface="+mj-ea"/>
            </a:endParaRPr>
          </a:p>
        </p:txBody>
      </p:sp>
      <p:sp>
        <p:nvSpPr>
          <p:cNvPr id="3" name="TextBox 73"/>
          <p:cNvSpPr txBox="1"/>
          <p:nvPr/>
        </p:nvSpPr>
        <p:spPr>
          <a:xfrm>
            <a:off x="795800" y="2650129"/>
            <a:ext cx="65942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Docking with publicity team and product manager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73"/>
          <p:cNvSpPr txBox="1"/>
          <p:nvPr/>
        </p:nvSpPr>
        <p:spPr>
          <a:xfrm>
            <a:off x="795800" y="1573669"/>
            <a:ext cx="65942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UI/UX design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Box 73"/>
          <p:cNvSpPr txBox="1"/>
          <p:nvPr/>
        </p:nvSpPr>
        <p:spPr>
          <a:xfrm>
            <a:off x="795800" y="3726589"/>
            <a:ext cx="65942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Gather information and integrate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: Rounded Corners 72"/>
          <p:cNvSpPr/>
          <p:nvPr/>
        </p:nvSpPr>
        <p:spPr>
          <a:xfrm>
            <a:off x="660400" y="1376680"/>
            <a:ext cx="10871200" cy="5049520"/>
          </a:xfrm>
          <a:prstGeom prst="roundRect">
            <a:avLst>
              <a:gd name="adj" fmla="val 5950"/>
            </a:avLst>
          </a:prstGeom>
          <a:solidFill>
            <a:schemeClr val="tx2">
              <a:alpha val="15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15" name="Title 11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sz="4000" dirty="0" err="1">
                <a:latin typeface="+mj-ea"/>
              </a:rPr>
              <a:t>Yuliang Lin 832101218</a:t>
            </a:r>
            <a:r>
              <a:rPr lang="zh-CN" altLang="en-US" sz="4000" dirty="0">
                <a:latin typeface="+mj-ea"/>
              </a:rPr>
              <a:t> </a:t>
            </a:r>
            <a:endParaRPr lang="en-US" sz="4000" dirty="0">
              <a:latin typeface="+mj-ea"/>
            </a:endParaRPr>
          </a:p>
        </p:txBody>
      </p:sp>
      <p:sp>
        <p:nvSpPr>
          <p:cNvPr id="6" name="TextBox 73"/>
          <p:cNvSpPr txBox="1"/>
          <p:nvPr/>
        </p:nvSpPr>
        <p:spPr>
          <a:xfrm>
            <a:off x="1264285" y="1811655"/>
            <a:ext cx="7459345" cy="39173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</a:rPr>
              <a:t>1.UI/UX design</a:t>
            </a:r>
          </a:p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</a:rPr>
              <a:t>2.Docking with publicity team and product manager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</a:rPr>
              <a:t>3. Gather information and integrate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dirty="0"/>
              <a:t>04. Project Diary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altLang="zh-CN" dirty="0"/>
              <a:t>Task time planning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5210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15622" y="2602891"/>
            <a:ext cx="10312003" cy="3923269"/>
            <a:chOff x="1115622" y="2602891"/>
            <a:chExt cx="10312003" cy="392326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B35B7DD-7E9B-4BCD-B5BF-C0013BBAFF9B}"/>
                </a:ext>
              </a:extLst>
            </p:cNvPr>
            <p:cNvGrpSpPr/>
            <p:nvPr/>
          </p:nvGrpSpPr>
          <p:grpSpPr>
            <a:xfrm>
              <a:off x="4982063" y="2602891"/>
              <a:ext cx="5508528" cy="1168098"/>
              <a:chOff x="1716678" y="2163237"/>
              <a:chExt cx="5508528" cy="1168098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3BE8A43-337C-42E2-9EA5-993ADDDD0A7B}"/>
                  </a:ext>
                </a:extLst>
              </p:cNvPr>
              <p:cNvSpPr/>
              <p:nvPr/>
            </p:nvSpPr>
            <p:spPr>
              <a:xfrm flipH="1">
                <a:off x="1716678" y="2163238"/>
                <a:ext cx="5508528" cy="11058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3765"/>
                <a:r>
                  <a:rPr lang="en-US" altLang="zh-CN" sz="2000" b="1" dirty="0">
                    <a:solidFill>
                      <a:schemeClr val="bg1"/>
                    </a:solidFill>
                  </a:rPr>
                  <a:t> 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553CF58B-4D4F-473B-BBB5-17D3B193B493}"/>
                  </a:ext>
                </a:extLst>
              </p:cNvPr>
              <p:cNvSpPr/>
              <p:nvPr/>
            </p:nvSpPr>
            <p:spPr>
              <a:xfrm>
                <a:off x="1716681" y="2163237"/>
                <a:ext cx="1298572" cy="1125665"/>
              </a:xfrm>
              <a:custGeom>
                <a:avLst/>
                <a:gdLst>
                  <a:gd name="connsiteX0" fmla="*/ 533614 w 1474793"/>
                  <a:gd name="connsiteY0" fmla="*/ 0 h 1067228"/>
                  <a:gd name="connsiteX1" fmla="*/ 641156 w 1474793"/>
                  <a:gd name="connsiteY1" fmla="*/ 10841 h 1067228"/>
                  <a:gd name="connsiteX2" fmla="*/ 642850 w 1474793"/>
                  <a:gd name="connsiteY2" fmla="*/ 11367 h 1067228"/>
                  <a:gd name="connsiteX3" fmla="*/ 643605 w 1474793"/>
                  <a:gd name="connsiteY3" fmla="*/ 10579 h 1067228"/>
                  <a:gd name="connsiteX4" fmla="*/ 730860 w 1474793"/>
                  <a:gd name="connsiteY4" fmla="*/ 36748 h 1067228"/>
                  <a:gd name="connsiteX5" fmla="*/ 741010 w 1474793"/>
                  <a:gd name="connsiteY5" fmla="*/ 41837 h 1067228"/>
                  <a:gd name="connsiteX6" fmla="*/ 741321 w 1474793"/>
                  <a:gd name="connsiteY6" fmla="*/ 41934 h 1067228"/>
                  <a:gd name="connsiteX7" fmla="*/ 742759 w 1474793"/>
                  <a:gd name="connsiteY7" fmla="*/ 42714 h 1067228"/>
                  <a:gd name="connsiteX8" fmla="*/ 811100 w 1474793"/>
                  <a:gd name="connsiteY8" fmla="*/ 76983 h 1067228"/>
                  <a:gd name="connsiteX9" fmla="*/ 825702 w 1474793"/>
                  <a:gd name="connsiteY9" fmla="*/ 87735 h 1067228"/>
                  <a:gd name="connsiteX10" fmla="*/ 831963 w 1474793"/>
                  <a:gd name="connsiteY10" fmla="*/ 91133 h 1067228"/>
                  <a:gd name="connsiteX11" fmla="*/ 845602 w 1474793"/>
                  <a:gd name="connsiteY11" fmla="*/ 102387 h 1067228"/>
                  <a:gd name="connsiteX12" fmla="*/ 882900 w 1474793"/>
                  <a:gd name="connsiteY12" fmla="*/ 129847 h 1067228"/>
                  <a:gd name="connsiteX13" fmla="*/ 898739 w 1474793"/>
                  <a:gd name="connsiteY13" fmla="*/ 146228 h 1067228"/>
                  <a:gd name="connsiteX14" fmla="*/ 910936 w 1474793"/>
                  <a:gd name="connsiteY14" fmla="*/ 156292 h 1067228"/>
                  <a:gd name="connsiteX15" fmla="*/ 925281 w 1474793"/>
                  <a:gd name="connsiteY15" fmla="*/ 173678 h 1067228"/>
                  <a:gd name="connsiteX16" fmla="*/ 944837 w 1474793"/>
                  <a:gd name="connsiteY16" fmla="*/ 193903 h 1067228"/>
                  <a:gd name="connsiteX17" fmla="*/ 959019 w 1474793"/>
                  <a:gd name="connsiteY17" fmla="*/ 214569 h 1067228"/>
                  <a:gd name="connsiteX18" fmla="*/ 976095 w 1474793"/>
                  <a:gd name="connsiteY18" fmla="*/ 235265 h 1067228"/>
                  <a:gd name="connsiteX19" fmla="*/ 986966 w 1474793"/>
                  <a:gd name="connsiteY19" fmla="*/ 255294 h 1067228"/>
                  <a:gd name="connsiteX20" fmla="*/ 995488 w 1474793"/>
                  <a:gd name="connsiteY20" fmla="*/ 267712 h 1067228"/>
                  <a:gd name="connsiteX21" fmla="*/ 1005676 w 1474793"/>
                  <a:gd name="connsiteY21" fmla="*/ 289764 h 1067228"/>
                  <a:gd name="connsiteX22" fmla="*/ 1025294 w 1474793"/>
                  <a:gd name="connsiteY22" fmla="*/ 325907 h 1067228"/>
                  <a:gd name="connsiteX23" fmla="*/ 1031274 w 1474793"/>
                  <a:gd name="connsiteY23" fmla="*/ 345171 h 1067228"/>
                  <a:gd name="connsiteX24" fmla="*/ 1033430 w 1474793"/>
                  <a:gd name="connsiteY24" fmla="*/ 349838 h 1067228"/>
                  <a:gd name="connsiteX25" fmla="*/ 1037839 w 1474793"/>
                  <a:gd name="connsiteY25" fmla="*/ 366321 h 1067228"/>
                  <a:gd name="connsiteX26" fmla="*/ 1056387 w 1474793"/>
                  <a:gd name="connsiteY26" fmla="*/ 426072 h 1067228"/>
                  <a:gd name="connsiteX27" fmla="*/ 1067228 w 1474793"/>
                  <a:gd name="connsiteY27" fmla="*/ 533614 h 1067228"/>
                  <a:gd name="connsiteX28" fmla="*/ 1065078 w 1474793"/>
                  <a:gd name="connsiteY28" fmla="*/ 554940 h 1067228"/>
                  <a:gd name="connsiteX29" fmla="*/ 1064327 w 1474793"/>
                  <a:gd name="connsiteY29" fmla="*/ 594320 h 1067228"/>
                  <a:gd name="connsiteX30" fmla="*/ 1347937 w 1474793"/>
                  <a:gd name="connsiteY30" fmla="*/ 1034890 h 1067228"/>
                  <a:gd name="connsiteX31" fmla="*/ 1410642 w 1474793"/>
                  <a:gd name="connsiteY31" fmla="*/ 1053546 h 1067228"/>
                  <a:gd name="connsiteX32" fmla="*/ 1474793 w 1474793"/>
                  <a:gd name="connsiteY32" fmla="*/ 1066843 h 1067228"/>
                  <a:gd name="connsiteX33" fmla="*/ 542300 w 1474793"/>
                  <a:gd name="connsiteY33" fmla="*/ 1066843 h 1067228"/>
                  <a:gd name="connsiteX34" fmla="*/ 539867 w 1474793"/>
                  <a:gd name="connsiteY34" fmla="*/ 1066598 h 1067228"/>
                  <a:gd name="connsiteX35" fmla="*/ 533614 w 1474793"/>
                  <a:gd name="connsiteY35" fmla="*/ 1067228 h 1067228"/>
                  <a:gd name="connsiteX36" fmla="*/ 0 w 1474793"/>
                  <a:gd name="connsiteY36" fmla="*/ 533614 h 1067228"/>
                  <a:gd name="connsiteX37" fmla="*/ 533614 w 1474793"/>
                  <a:gd name="connsiteY37" fmla="*/ 0 h 1067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474793" h="1067228">
                    <a:moveTo>
                      <a:pt x="533614" y="0"/>
                    </a:moveTo>
                    <a:cubicBezTo>
                      <a:pt x="570452" y="0"/>
                      <a:pt x="606419" y="3733"/>
                      <a:pt x="641156" y="10841"/>
                    </a:cubicBezTo>
                    <a:lnTo>
                      <a:pt x="642850" y="11367"/>
                    </a:lnTo>
                    <a:lnTo>
                      <a:pt x="643605" y="10579"/>
                    </a:lnTo>
                    <a:cubicBezTo>
                      <a:pt x="673701" y="16798"/>
                      <a:pt x="702865" y="25601"/>
                      <a:pt x="730860" y="36748"/>
                    </a:cubicBezTo>
                    <a:lnTo>
                      <a:pt x="741010" y="41837"/>
                    </a:lnTo>
                    <a:lnTo>
                      <a:pt x="741321" y="41934"/>
                    </a:lnTo>
                    <a:lnTo>
                      <a:pt x="742759" y="42714"/>
                    </a:lnTo>
                    <a:lnTo>
                      <a:pt x="811100" y="76983"/>
                    </a:lnTo>
                    <a:lnTo>
                      <a:pt x="825702" y="87735"/>
                    </a:lnTo>
                    <a:lnTo>
                      <a:pt x="831963" y="91133"/>
                    </a:lnTo>
                    <a:lnTo>
                      <a:pt x="845602" y="102387"/>
                    </a:lnTo>
                    <a:lnTo>
                      <a:pt x="882900" y="129847"/>
                    </a:lnTo>
                    <a:lnTo>
                      <a:pt x="898739" y="146228"/>
                    </a:lnTo>
                    <a:lnTo>
                      <a:pt x="910936" y="156292"/>
                    </a:lnTo>
                    <a:lnTo>
                      <a:pt x="925281" y="173678"/>
                    </a:lnTo>
                    <a:lnTo>
                      <a:pt x="944837" y="193903"/>
                    </a:lnTo>
                    <a:lnTo>
                      <a:pt x="959019" y="214569"/>
                    </a:lnTo>
                    <a:lnTo>
                      <a:pt x="976095" y="235265"/>
                    </a:lnTo>
                    <a:lnTo>
                      <a:pt x="986966" y="255294"/>
                    </a:lnTo>
                    <a:lnTo>
                      <a:pt x="995488" y="267712"/>
                    </a:lnTo>
                    <a:lnTo>
                      <a:pt x="1005676" y="289764"/>
                    </a:lnTo>
                    <a:lnTo>
                      <a:pt x="1025294" y="325907"/>
                    </a:lnTo>
                    <a:lnTo>
                      <a:pt x="1031274" y="345171"/>
                    </a:lnTo>
                    <a:lnTo>
                      <a:pt x="1033430" y="349838"/>
                    </a:lnTo>
                    <a:lnTo>
                      <a:pt x="1037839" y="366321"/>
                    </a:lnTo>
                    <a:lnTo>
                      <a:pt x="1056387" y="426072"/>
                    </a:lnTo>
                    <a:cubicBezTo>
                      <a:pt x="1063495" y="460809"/>
                      <a:pt x="1067228" y="496776"/>
                      <a:pt x="1067228" y="533614"/>
                    </a:cubicBezTo>
                    <a:lnTo>
                      <a:pt x="1065078" y="554940"/>
                    </a:lnTo>
                    <a:lnTo>
                      <a:pt x="1064327" y="594320"/>
                    </a:lnTo>
                    <a:cubicBezTo>
                      <a:pt x="1060491" y="737511"/>
                      <a:pt x="1069636" y="930381"/>
                      <a:pt x="1347937" y="1034890"/>
                    </a:cubicBezTo>
                    <a:cubicBezTo>
                      <a:pt x="1365331" y="1041421"/>
                      <a:pt x="1386419" y="1047630"/>
                      <a:pt x="1410642" y="1053546"/>
                    </a:cubicBezTo>
                    <a:lnTo>
                      <a:pt x="1474793" y="1066843"/>
                    </a:lnTo>
                    <a:lnTo>
                      <a:pt x="542300" y="1066843"/>
                    </a:lnTo>
                    <a:lnTo>
                      <a:pt x="539867" y="1066598"/>
                    </a:lnTo>
                    <a:lnTo>
                      <a:pt x="533614" y="1067228"/>
                    </a:lnTo>
                    <a:cubicBezTo>
                      <a:pt x="238907" y="1067228"/>
                      <a:pt x="0" y="828321"/>
                      <a:pt x="0" y="533614"/>
                    </a:cubicBezTo>
                    <a:cubicBezTo>
                      <a:pt x="0" y="238907"/>
                      <a:pt x="238907" y="0"/>
                      <a:pt x="533614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16C9DD-7163-4F1C-9962-A0197CDF29CE}"/>
                  </a:ext>
                </a:extLst>
              </p:cNvPr>
              <p:cNvSpPr txBox="1"/>
              <p:nvPr/>
            </p:nvSpPr>
            <p:spPr>
              <a:xfrm>
                <a:off x="2787434" y="2283385"/>
                <a:ext cx="3184741" cy="307777"/>
              </a:xfrm>
              <a:prstGeom prst="rect">
                <a:avLst/>
              </a:prstGeom>
              <a:noFill/>
            </p:spPr>
            <p:txBody>
              <a:bodyPr wrap="none" rtlCol="0" anchor="b"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1600" b="1" dirty="0">
                    <a:solidFill>
                      <a:srgbClr val="FFFFFF"/>
                    </a:solidFill>
                  </a:rPr>
                  <a:t>WEEK 2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678536-33C9-4923-A4B4-AC4657B75BAB}"/>
                  </a:ext>
                </a:extLst>
              </p:cNvPr>
              <p:cNvSpPr txBox="1"/>
              <p:nvPr/>
            </p:nvSpPr>
            <p:spPr>
              <a:xfrm>
                <a:off x="2787434" y="2594530"/>
                <a:ext cx="3838574" cy="736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en-US" altLang="zh-CN" sz="12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Conduct the first online meeting to determine the division of labor, task allocation, and initial project setup.</a:t>
                </a:r>
                <a:endParaRPr kumimoji="0" lang="zh-CN" altLang="en-US" sz="12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55EE95-8453-418D-83E5-D6708F84A31D}"/>
                  </a:ext>
                </a:extLst>
              </p:cNvPr>
              <p:cNvSpPr txBox="1"/>
              <p:nvPr/>
            </p:nvSpPr>
            <p:spPr>
              <a:xfrm>
                <a:off x="1827289" y="2314532"/>
                <a:ext cx="6044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rgbClr val="FFFFFF"/>
                    </a:solidFill>
                  </a:rPr>
                  <a:t>02</a:t>
                </a:r>
                <a:endParaRPr lang="zh-CN" altLang="en-US" sz="2800" b="1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D28911B-1CE3-41CD-B7D9-3F910DFCCCBB}"/>
                </a:ext>
              </a:extLst>
            </p:cNvPr>
            <p:cNvGrpSpPr/>
            <p:nvPr/>
          </p:nvGrpSpPr>
          <p:grpSpPr>
            <a:xfrm>
              <a:off x="5919098" y="3859992"/>
              <a:ext cx="5508527" cy="1700325"/>
              <a:chOff x="1716678" y="2163237"/>
              <a:chExt cx="5508527" cy="1700325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3C39BD31-BC9C-4DEC-B203-CB67F3384DF1}"/>
                  </a:ext>
                </a:extLst>
              </p:cNvPr>
              <p:cNvSpPr/>
              <p:nvPr/>
            </p:nvSpPr>
            <p:spPr>
              <a:xfrm flipH="1">
                <a:off x="1716678" y="2163238"/>
                <a:ext cx="5508527" cy="170032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60000">
                    <a:schemeClr val="accent3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3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3765"/>
                <a:r>
                  <a:rPr lang="en-US" altLang="zh-CN" sz="2000" b="1" dirty="0">
                    <a:solidFill>
                      <a:schemeClr val="bg1"/>
                    </a:solidFill>
                  </a:rPr>
                  <a:t> 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E8AEB26-083B-40CA-9F18-645A8870EA77}"/>
                  </a:ext>
                </a:extLst>
              </p:cNvPr>
              <p:cNvSpPr/>
              <p:nvPr/>
            </p:nvSpPr>
            <p:spPr>
              <a:xfrm>
                <a:off x="1716681" y="2163237"/>
                <a:ext cx="1298572" cy="1622469"/>
              </a:xfrm>
              <a:custGeom>
                <a:avLst/>
                <a:gdLst>
                  <a:gd name="connsiteX0" fmla="*/ 533614 w 1474793"/>
                  <a:gd name="connsiteY0" fmla="*/ 0 h 1067228"/>
                  <a:gd name="connsiteX1" fmla="*/ 641156 w 1474793"/>
                  <a:gd name="connsiteY1" fmla="*/ 10841 h 1067228"/>
                  <a:gd name="connsiteX2" fmla="*/ 642850 w 1474793"/>
                  <a:gd name="connsiteY2" fmla="*/ 11367 h 1067228"/>
                  <a:gd name="connsiteX3" fmla="*/ 643605 w 1474793"/>
                  <a:gd name="connsiteY3" fmla="*/ 10579 h 1067228"/>
                  <a:gd name="connsiteX4" fmla="*/ 730860 w 1474793"/>
                  <a:gd name="connsiteY4" fmla="*/ 36748 h 1067228"/>
                  <a:gd name="connsiteX5" fmla="*/ 741010 w 1474793"/>
                  <a:gd name="connsiteY5" fmla="*/ 41837 h 1067228"/>
                  <a:gd name="connsiteX6" fmla="*/ 741321 w 1474793"/>
                  <a:gd name="connsiteY6" fmla="*/ 41934 h 1067228"/>
                  <a:gd name="connsiteX7" fmla="*/ 742759 w 1474793"/>
                  <a:gd name="connsiteY7" fmla="*/ 42714 h 1067228"/>
                  <a:gd name="connsiteX8" fmla="*/ 811100 w 1474793"/>
                  <a:gd name="connsiteY8" fmla="*/ 76983 h 1067228"/>
                  <a:gd name="connsiteX9" fmla="*/ 825702 w 1474793"/>
                  <a:gd name="connsiteY9" fmla="*/ 87735 h 1067228"/>
                  <a:gd name="connsiteX10" fmla="*/ 831963 w 1474793"/>
                  <a:gd name="connsiteY10" fmla="*/ 91133 h 1067228"/>
                  <a:gd name="connsiteX11" fmla="*/ 845602 w 1474793"/>
                  <a:gd name="connsiteY11" fmla="*/ 102387 h 1067228"/>
                  <a:gd name="connsiteX12" fmla="*/ 882900 w 1474793"/>
                  <a:gd name="connsiteY12" fmla="*/ 129847 h 1067228"/>
                  <a:gd name="connsiteX13" fmla="*/ 898739 w 1474793"/>
                  <a:gd name="connsiteY13" fmla="*/ 146228 h 1067228"/>
                  <a:gd name="connsiteX14" fmla="*/ 910936 w 1474793"/>
                  <a:gd name="connsiteY14" fmla="*/ 156292 h 1067228"/>
                  <a:gd name="connsiteX15" fmla="*/ 925281 w 1474793"/>
                  <a:gd name="connsiteY15" fmla="*/ 173678 h 1067228"/>
                  <a:gd name="connsiteX16" fmla="*/ 944837 w 1474793"/>
                  <a:gd name="connsiteY16" fmla="*/ 193903 h 1067228"/>
                  <a:gd name="connsiteX17" fmla="*/ 959019 w 1474793"/>
                  <a:gd name="connsiteY17" fmla="*/ 214569 h 1067228"/>
                  <a:gd name="connsiteX18" fmla="*/ 976095 w 1474793"/>
                  <a:gd name="connsiteY18" fmla="*/ 235265 h 1067228"/>
                  <a:gd name="connsiteX19" fmla="*/ 986966 w 1474793"/>
                  <a:gd name="connsiteY19" fmla="*/ 255294 h 1067228"/>
                  <a:gd name="connsiteX20" fmla="*/ 995488 w 1474793"/>
                  <a:gd name="connsiteY20" fmla="*/ 267712 h 1067228"/>
                  <a:gd name="connsiteX21" fmla="*/ 1005676 w 1474793"/>
                  <a:gd name="connsiteY21" fmla="*/ 289764 h 1067228"/>
                  <a:gd name="connsiteX22" fmla="*/ 1025294 w 1474793"/>
                  <a:gd name="connsiteY22" fmla="*/ 325907 h 1067228"/>
                  <a:gd name="connsiteX23" fmla="*/ 1031274 w 1474793"/>
                  <a:gd name="connsiteY23" fmla="*/ 345171 h 1067228"/>
                  <a:gd name="connsiteX24" fmla="*/ 1033430 w 1474793"/>
                  <a:gd name="connsiteY24" fmla="*/ 349838 h 1067228"/>
                  <a:gd name="connsiteX25" fmla="*/ 1037839 w 1474793"/>
                  <a:gd name="connsiteY25" fmla="*/ 366321 h 1067228"/>
                  <a:gd name="connsiteX26" fmla="*/ 1056387 w 1474793"/>
                  <a:gd name="connsiteY26" fmla="*/ 426072 h 1067228"/>
                  <a:gd name="connsiteX27" fmla="*/ 1067228 w 1474793"/>
                  <a:gd name="connsiteY27" fmla="*/ 533614 h 1067228"/>
                  <a:gd name="connsiteX28" fmla="*/ 1065078 w 1474793"/>
                  <a:gd name="connsiteY28" fmla="*/ 554940 h 1067228"/>
                  <a:gd name="connsiteX29" fmla="*/ 1064327 w 1474793"/>
                  <a:gd name="connsiteY29" fmla="*/ 594320 h 1067228"/>
                  <a:gd name="connsiteX30" fmla="*/ 1347937 w 1474793"/>
                  <a:gd name="connsiteY30" fmla="*/ 1034890 h 1067228"/>
                  <a:gd name="connsiteX31" fmla="*/ 1410642 w 1474793"/>
                  <a:gd name="connsiteY31" fmla="*/ 1053546 h 1067228"/>
                  <a:gd name="connsiteX32" fmla="*/ 1474793 w 1474793"/>
                  <a:gd name="connsiteY32" fmla="*/ 1066843 h 1067228"/>
                  <a:gd name="connsiteX33" fmla="*/ 542300 w 1474793"/>
                  <a:gd name="connsiteY33" fmla="*/ 1066843 h 1067228"/>
                  <a:gd name="connsiteX34" fmla="*/ 539867 w 1474793"/>
                  <a:gd name="connsiteY34" fmla="*/ 1066598 h 1067228"/>
                  <a:gd name="connsiteX35" fmla="*/ 533614 w 1474793"/>
                  <a:gd name="connsiteY35" fmla="*/ 1067228 h 1067228"/>
                  <a:gd name="connsiteX36" fmla="*/ 0 w 1474793"/>
                  <a:gd name="connsiteY36" fmla="*/ 533614 h 1067228"/>
                  <a:gd name="connsiteX37" fmla="*/ 533614 w 1474793"/>
                  <a:gd name="connsiteY37" fmla="*/ 0 h 1067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474793" h="1067228">
                    <a:moveTo>
                      <a:pt x="533614" y="0"/>
                    </a:moveTo>
                    <a:cubicBezTo>
                      <a:pt x="570452" y="0"/>
                      <a:pt x="606419" y="3733"/>
                      <a:pt x="641156" y="10841"/>
                    </a:cubicBezTo>
                    <a:lnTo>
                      <a:pt x="642850" y="11367"/>
                    </a:lnTo>
                    <a:lnTo>
                      <a:pt x="643605" y="10579"/>
                    </a:lnTo>
                    <a:cubicBezTo>
                      <a:pt x="673701" y="16798"/>
                      <a:pt x="702865" y="25601"/>
                      <a:pt x="730860" y="36748"/>
                    </a:cubicBezTo>
                    <a:lnTo>
                      <a:pt x="741010" y="41837"/>
                    </a:lnTo>
                    <a:lnTo>
                      <a:pt x="741321" y="41934"/>
                    </a:lnTo>
                    <a:lnTo>
                      <a:pt x="742759" y="42714"/>
                    </a:lnTo>
                    <a:lnTo>
                      <a:pt x="811100" y="76983"/>
                    </a:lnTo>
                    <a:lnTo>
                      <a:pt x="825702" y="87735"/>
                    </a:lnTo>
                    <a:lnTo>
                      <a:pt x="831963" y="91133"/>
                    </a:lnTo>
                    <a:lnTo>
                      <a:pt x="845602" y="102387"/>
                    </a:lnTo>
                    <a:lnTo>
                      <a:pt x="882900" y="129847"/>
                    </a:lnTo>
                    <a:lnTo>
                      <a:pt x="898739" y="146228"/>
                    </a:lnTo>
                    <a:lnTo>
                      <a:pt x="910936" y="156292"/>
                    </a:lnTo>
                    <a:lnTo>
                      <a:pt x="925281" y="173678"/>
                    </a:lnTo>
                    <a:lnTo>
                      <a:pt x="944837" y="193903"/>
                    </a:lnTo>
                    <a:lnTo>
                      <a:pt x="959019" y="214569"/>
                    </a:lnTo>
                    <a:lnTo>
                      <a:pt x="976095" y="235265"/>
                    </a:lnTo>
                    <a:lnTo>
                      <a:pt x="986966" y="255294"/>
                    </a:lnTo>
                    <a:lnTo>
                      <a:pt x="995488" y="267712"/>
                    </a:lnTo>
                    <a:lnTo>
                      <a:pt x="1005676" y="289764"/>
                    </a:lnTo>
                    <a:lnTo>
                      <a:pt x="1025294" y="325907"/>
                    </a:lnTo>
                    <a:lnTo>
                      <a:pt x="1031274" y="345171"/>
                    </a:lnTo>
                    <a:lnTo>
                      <a:pt x="1033430" y="349838"/>
                    </a:lnTo>
                    <a:lnTo>
                      <a:pt x="1037839" y="366321"/>
                    </a:lnTo>
                    <a:lnTo>
                      <a:pt x="1056387" y="426072"/>
                    </a:lnTo>
                    <a:cubicBezTo>
                      <a:pt x="1063495" y="460809"/>
                      <a:pt x="1067228" y="496776"/>
                      <a:pt x="1067228" y="533614"/>
                    </a:cubicBezTo>
                    <a:lnTo>
                      <a:pt x="1065078" y="554940"/>
                    </a:lnTo>
                    <a:lnTo>
                      <a:pt x="1064327" y="594320"/>
                    </a:lnTo>
                    <a:cubicBezTo>
                      <a:pt x="1060491" y="737511"/>
                      <a:pt x="1069636" y="930381"/>
                      <a:pt x="1347937" y="1034890"/>
                    </a:cubicBezTo>
                    <a:cubicBezTo>
                      <a:pt x="1365331" y="1041421"/>
                      <a:pt x="1386419" y="1047630"/>
                      <a:pt x="1410642" y="1053546"/>
                    </a:cubicBezTo>
                    <a:lnTo>
                      <a:pt x="1474793" y="1066843"/>
                    </a:lnTo>
                    <a:lnTo>
                      <a:pt x="542300" y="1066843"/>
                    </a:lnTo>
                    <a:lnTo>
                      <a:pt x="539867" y="1066598"/>
                    </a:lnTo>
                    <a:lnTo>
                      <a:pt x="533614" y="1067228"/>
                    </a:lnTo>
                    <a:cubicBezTo>
                      <a:pt x="238907" y="1067228"/>
                      <a:pt x="0" y="828321"/>
                      <a:pt x="0" y="533614"/>
                    </a:cubicBezTo>
                    <a:cubicBezTo>
                      <a:pt x="0" y="238907"/>
                      <a:pt x="238907" y="0"/>
                      <a:pt x="53361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907E342-8640-4DA1-B78B-560ACDE2FAAA}"/>
                  </a:ext>
                </a:extLst>
              </p:cNvPr>
              <p:cNvSpPr txBox="1"/>
              <p:nvPr/>
            </p:nvSpPr>
            <p:spPr>
              <a:xfrm>
                <a:off x="2787434" y="2283385"/>
                <a:ext cx="3184741" cy="307777"/>
              </a:xfrm>
              <a:prstGeom prst="rect">
                <a:avLst/>
              </a:prstGeom>
              <a:noFill/>
            </p:spPr>
            <p:txBody>
              <a:bodyPr wrap="none" rtlCol="0" anchor="b"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WEEK 3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505DBB6-05DB-4453-81E8-E77838EE38B9}"/>
                  </a:ext>
                </a:extLst>
              </p:cNvPr>
              <p:cNvSpPr txBox="1"/>
              <p:nvPr/>
            </p:nvSpPr>
            <p:spPr>
              <a:xfrm>
                <a:off x="2787434" y="2594530"/>
                <a:ext cx="3617648" cy="958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en-US" altLang="zh-CN" sz="12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Development team: Start learning front-end technologies.</a:t>
                </a:r>
              </a:p>
              <a:p>
                <a:pPr marL="0" marR="0" lvl="0" indent="0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en-US" altLang="zh-CN" sz="12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Project manager: Collect information and finalize UI design.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07D41A4-76B8-4E2A-AD8F-B5916123E813}"/>
                  </a:ext>
                </a:extLst>
              </p:cNvPr>
              <p:cNvSpPr txBox="1"/>
              <p:nvPr/>
            </p:nvSpPr>
            <p:spPr>
              <a:xfrm>
                <a:off x="1842090" y="2462538"/>
                <a:ext cx="5854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rgbClr val="FFFFFF"/>
                    </a:solidFill>
                  </a:rPr>
                  <a:t>03</a:t>
                </a:r>
                <a:endParaRPr lang="zh-CN" altLang="en-US" sz="2800" b="1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CEC941F-C278-4517-A429-6B560C72B467}"/>
                </a:ext>
              </a:extLst>
            </p:cNvPr>
            <p:cNvGrpSpPr/>
            <p:nvPr/>
          </p:nvGrpSpPr>
          <p:grpSpPr>
            <a:xfrm>
              <a:off x="6490644" y="5644453"/>
              <a:ext cx="4745441" cy="881707"/>
              <a:chOff x="1351189" y="2690597"/>
              <a:chExt cx="4745441" cy="881707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A0D8F0C3-41EF-441C-BE89-68419B04C8BB}"/>
                  </a:ext>
                </a:extLst>
              </p:cNvPr>
              <p:cNvSpPr/>
              <p:nvPr/>
            </p:nvSpPr>
            <p:spPr>
              <a:xfrm flipH="1">
                <a:off x="1351189" y="2706967"/>
                <a:ext cx="4577796" cy="82580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3765"/>
                <a:r>
                  <a:rPr lang="en-US" altLang="zh-CN" sz="2000" b="1" dirty="0">
                    <a:solidFill>
                      <a:schemeClr val="bg1"/>
                    </a:solidFill>
                  </a:rPr>
                  <a:t> 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919D697-1AA9-4382-B238-5D4EC980B2F3}"/>
                  </a:ext>
                </a:extLst>
              </p:cNvPr>
              <p:cNvSpPr/>
              <p:nvPr/>
            </p:nvSpPr>
            <p:spPr>
              <a:xfrm>
                <a:off x="1364143" y="2690597"/>
                <a:ext cx="1141591" cy="826108"/>
              </a:xfrm>
              <a:custGeom>
                <a:avLst/>
                <a:gdLst>
                  <a:gd name="connsiteX0" fmla="*/ 533614 w 1474793"/>
                  <a:gd name="connsiteY0" fmla="*/ 0 h 1067228"/>
                  <a:gd name="connsiteX1" fmla="*/ 641156 w 1474793"/>
                  <a:gd name="connsiteY1" fmla="*/ 10841 h 1067228"/>
                  <a:gd name="connsiteX2" fmla="*/ 642850 w 1474793"/>
                  <a:gd name="connsiteY2" fmla="*/ 11367 h 1067228"/>
                  <a:gd name="connsiteX3" fmla="*/ 643605 w 1474793"/>
                  <a:gd name="connsiteY3" fmla="*/ 10579 h 1067228"/>
                  <a:gd name="connsiteX4" fmla="*/ 730860 w 1474793"/>
                  <a:gd name="connsiteY4" fmla="*/ 36748 h 1067228"/>
                  <a:gd name="connsiteX5" fmla="*/ 741010 w 1474793"/>
                  <a:gd name="connsiteY5" fmla="*/ 41837 h 1067228"/>
                  <a:gd name="connsiteX6" fmla="*/ 741321 w 1474793"/>
                  <a:gd name="connsiteY6" fmla="*/ 41934 h 1067228"/>
                  <a:gd name="connsiteX7" fmla="*/ 742759 w 1474793"/>
                  <a:gd name="connsiteY7" fmla="*/ 42714 h 1067228"/>
                  <a:gd name="connsiteX8" fmla="*/ 811100 w 1474793"/>
                  <a:gd name="connsiteY8" fmla="*/ 76983 h 1067228"/>
                  <a:gd name="connsiteX9" fmla="*/ 825702 w 1474793"/>
                  <a:gd name="connsiteY9" fmla="*/ 87735 h 1067228"/>
                  <a:gd name="connsiteX10" fmla="*/ 831963 w 1474793"/>
                  <a:gd name="connsiteY10" fmla="*/ 91133 h 1067228"/>
                  <a:gd name="connsiteX11" fmla="*/ 845602 w 1474793"/>
                  <a:gd name="connsiteY11" fmla="*/ 102387 h 1067228"/>
                  <a:gd name="connsiteX12" fmla="*/ 882900 w 1474793"/>
                  <a:gd name="connsiteY12" fmla="*/ 129847 h 1067228"/>
                  <a:gd name="connsiteX13" fmla="*/ 898739 w 1474793"/>
                  <a:gd name="connsiteY13" fmla="*/ 146228 h 1067228"/>
                  <a:gd name="connsiteX14" fmla="*/ 910936 w 1474793"/>
                  <a:gd name="connsiteY14" fmla="*/ 156292 h 1067228"/>
                  <a:gd name="connsiteX15" fmla="*/ 925281 w 1474793"/>
                  <a:gd name="connsiteY15" fmla="*/ 173678 h 1067228"/>
                  <a:gd name="connsiteX16" fmla="*/ 944837 w 1474793"/>
                  <a:gd name="connsiteY16" fmla="*/ 193903 h 1067228"/>
                  <a:gd name="connsiteX17" fmla="*/ 959019 w 1474793"/>
                  <a:gd name="connsiteY17" fmla="*/ 214569 h 1067228"/>
                  <a:gd name="connsiteX18" fmla="*/ 976095 w 1474793"/>
                  <a:gd name="connsiteY18" fmla="*/ 235265 h 1067228"/>
                  <a:gd name="connsiteX19" fmla="*/ 986966 w 1474793"/>
                  <a:gd name="connsiteY19" fmla="*/ 255294 h 1067228"/>
                  <a:gd name="connsiteX20" fmla="*/ 995488 w 1474793"/>
                  <a:gd name="connsiteY20" fmla="*/ 267712 h 1067228"/>
                  <a:gd name="connsiteX21" fmla="*/ 1005676 w 1474793"/>
                  <a:gd name="connsiteY21" fmla="*/ 289764 h 1067228"/>
                  <a:gd name="connsiteX22" fmla="*/ 1025294 w 1474793"/>
                  <a:gd name="connsiteY22" fmla="*/ 325907 h 1067228"/>
                  <a:gd name="connsiteX23" fmla="*/ 1031274 w 1474793"/>
                  <a:gd name="connsiteY23" fmla="*/ 345171 h 1067228"/>
                  <a:gd name="connsiteX24" fmla="*/ 1033430 w 1474793"/>
                  <a:gd name="connsiteY24" fmla="*/ 349838 h 1067228"/>
                  <a:gd name="connsiteX25" fmla="*/ 1037839 w 1474793"/>
                  <a:gd name="connsiteY25" fmla="*/ 366321 h 1067228"/>
                  <a:gd name="connsiteX26" fmla="*/ 1056387 w 1474793"/>
                  <a:gd name="connsiteY26" fmla="*/ 426072 h 1067228"/>
                  <a:gd name="connsiteX27" fmla="*/ 1067228 w 1474793"/>
                  <a:gd name="connsiteY27" fmla="*/ 533614 h 1067228"/>
                  <a:gd name="connsiteX28" fmla="*/ 1065078 w 1474793"/>
                  <a:gd name="connsiteY28" fmla="*/ 554940 h 1067228"/>
                  <a:gd name="connsiteX29" fmla="*/ 1064327 w 1474793"/>
                  <a:gd name="connsiteY29" fmla="*/ 594320 h 1067228"/>
                  <a:gd name="connsiteX30" fmla="*/ 1347937 w 1474793"/>
                  <a:gd name="connsiteY30" fmla="*/ 1034890 h 1067228"/>
                  <a:gd name="connsiteX31" fmla="*/ 1410642 w 1474793"/>
                  <a:gd name="connsiteY31" fmla="*/ 1053546 h 1067228"/>
                  <a:gd name="connsiteX32" fmla="*/ 1474793 w 1474793"/>
                  <a:gd name="connsiteY32" fmla="*/ 1066843 h 1067228"/>
                  <a:gd name="connsiteX33" fmla="*/ 542300 w 1474793"/>
                  <a:gd name="connsiteY33" fmla="*/ 1066843 h 1067228"/>
                  <a:gd name="connsiteX34" fmla="*/ 539867 w 1474793"/>
                  <a:gd name="connsiteY34" fmla="*/ 1066598 h 1067228"/>
                  <a:gd name="connsiteX35" fmla="*/ 533614 w 1474793"/>
                  <a:gd name="connsiteY35" fmla="*/ 1067228 h 1067228"/>
                  <a:gd name="connsiteX36" fmla="*/ 0 w 1474793"/>
                  <a:gd name="connsiteY36" fmla="*/ 533614 h 1067228"/>
                  <a:gd name="connsiteX37" fmla="*/ 533614 w 1474793"/>
                  <a:gd name="connsiteY37" fmla="*/ 0 h 1067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474793" h="1067228">
                    <a:moveTo>
                      <a:pt x="533614" y="0"/>
                    </a:moveTo>
                    <a:cubicBezTo>
                      <a:pt x="570452" y="0"/>
                      <a:pt x="606419" y="3733"/>
                      <a:pt x="641156" y="10841"/>
                    </a:cubicBezTo>
                    <a:lnTo>
                      <a:pt x="642850" y="11367"/>
                    </a:lnTo>
                    <a:lnTo>
                      <a:pt x="643605" y="10579"/>
                    </a:lnTo>
                    <a:cubicBezTo>
                      <a:pt x="673701" y="16798"/>
                      <a:pt x="702865" y="25601"/>
                      <a:pt x="730860" y="36748"/>
                    </a:cubicBezTo>
                    <a:lnTo>
                      <a:pt x="741010" y="41837"/>
                    </a:lnTo>
                    <a:lnTo>
                      <a:pt x="741321" y="41934"/>
                    </a:lnTo>
                    <a:lnTo>
                      <a:pt x="742759" y="42714"/>
                    </a:lnTo>
                    <a:lnTo>
                      <a:pt x="811100" y="76983"/>
                    </a:lnTo>
                    <a:lnTo>
                      <a:pt x="825702" y="87735"/>
                    </a:lnTo>
                    <a:lnTo>
                      <a:pt x="831963" y="91133"/>
                    </a:lnTo>
                    <a:lnTo>
                      <a:pt x="845602" y="102387"/>
                    </a:lnTo>
                    <a:lnTo>
                      <a:pt x="882900" y="129847"/>
                    </a:lnTo>
                    <a:lnTo>
                      <a:pt x="898739" y="146228"/>
                    </a:lnTo>
                    <a:lnTo>
                      <a:pt x="910936" y="156292"/>
                    </a:lnTo>
                    <a:lnTo>
                      <a:pt x="925281" y="173678"/>
                    </a:lnTo>
                    <a:lnTo>
                      <a:pt x="944837" y="193903"/>
                    </a:lnTo>
                    <a:lnTo>
                      <a:pt x="959019" y="214569"/>
                    </a:lnTo>
                    <a:lnTo>
                      <a:pt x="976095" y="235265"/>
                    </a:lnTo>
                    <a:lnTo>
                      <a:pt x="986966" y="255294"/>
                    </a:lnTo>
                    <a:lnTo>
                      <a:pt x="995488" y="267712"/>
                    </a:lnTo>
                    <a:lnTo>
                      <a:pt x="1005676" y="289764"/>
                    </a:lnTo>
                    <a:lnTo>
                      <a:pt x="1025294" y="325907"/>
                    </a:lnTo>
                    <a:lnTo>
                      <a:pt x="1031274" y="345171"/>
                    </a:lnTo>
                    <a:lnTo>
                      <a:pt x="1033430" y="349838"/>
                    </a:lnTo>
                    <a:lnTo>
                      <a:pt x="1037839" y="366321"/>
                    </a:lnTo>
                    <a:lnTo>
                      <a:pt x="1056387" y="426072"/>
                    </a:lnTo>
                    <a:cubicBezTo>
                      <a:pt x="1063495" y="460809"/>
                      <a:pt x="1067228" y="496776"/>
                      <a:pt x="1067228" y="533614"/>
                    </a:cubicBezTo>
                    <a:lnTo>
                      <a:pt x="1065078" y="554940"/>
                    </a:lnTo>
                    <a:lnTo>
                      <a:pt x="1064327" y="594320"/>
                    </a:lnTo>
                    <a:cubicBezTo>
                      <a:pt x="1060491" y="737511"/>
                      <a:pt x="1069636" y="930381"/>
                      <a:pt x="1347937" y="1034890"/>
                    </a:cubicBezTo>
                    <a:cubicBezTo>
                      <a:pt x="1365331" y="1041421"/>
                      <a:pt x="1386419" y="1047630"/>
                      <a:pt x="1410642" y="1053546"/>
                    </a:cubicBezTo>
                    <a:lnTo>
                      <a:pt x="1474793" y="1066843"/>
                    </a:lnTo>
                    <a:lnTo>
                      <a:pt x="542300" y="1066843"/>
                    </a:lnTo>
                    <a:lnTo>
                      <a:pt x="539867" y="1066598"/>
                    </a:lnTo>
                    <a:lnTo>
                      <a:pt x="533614" y="1067228"/>
                    </a:lnTo>
                    <a:cubicBezTo>
                      <a:pt x="238907" y="1067228"/>
                      <a:pt x="0" y="828321"/>
                      <a:pt x="0" y="533614"/>
                    </a:cubicBezTo>
                    <a:cubicBezTo>
                      <a:pt x="0" y="238907"/>
                      <a:pt x="238907" y="0"/>
                      <a:pt x="533614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E4C3CB3-F3D7-4DF6-80CE-0A7162F6E1D1}"/>
                  </a:ext>
                </a:extLst>
              </p:cNvPr>
              <p:cNvSpPr txBox="1"/>
              <p:nvPr/>
            </p:nvSpPr>
            <p:spPr>
              <a:xfrm>
                <a:off x="2378061" y="2788848"/>
                <a:ext cx="3184741" cy="307777"/>
              </a:xfrm>
              <a:prstGeom prst="rect">
                <a:avLst/>
              </a:prstGeom>
              <a:noFill/>
            </p:spPr>
            <p:txBody>
              <a:bodyPr wrap="none" rtlCol="0" anchor="b"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WEEK 4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F754271-C034-450E-8E2C-0409002CBF63}"/>
                  </a:ext>
                </a:extLst>
              </p:cNvPr>
              <p:cNvSpPr txBox="1"/>
              <p:nvPr/>
            </p:nvSpPr>
            <p:spPr>
              <a:xfrm>
                <a:off x="2364999" y="3057098"/>
                <a:ext cx="3731631" cy="515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en-US" altLang="zh-CN" sz="12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Development team: Begin building the website and adding core functionalities.</a:t>
                </a:r>
                <a:endParaRPr kumimoji="0" lang="zh-CN" altLang="en-US" sz="12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2168CB2-1624-4579-953F-4B8E527B9EF3}"/>
                  </a:ext>
                </a:extLst>
              </p:cNvPr>
              <p:cNvSpPr txBox="1"/>
              <p:nvPr/>
            </p:nvSpPr>
            <p:spPr>
              <a:xfrm>
                <a:off x="1499576" y="2842041"/>
                <a:ext cx="5854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rgbClr val="FFFFFF"/>
                    </a:solidFill>
                  </a:rPr>
                  <a:t>04</a:t>
                </a:r>
                <a:endParaRPr lang="zh-CN" altLang="en-US" sz="2800" b="1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17EDC9F-604F-4616-B9AF-D01EE9F99CAB}"/>
                </a:ext>
              </a:extLst>
            </p:cNvPr>
            <p:cNvGrpSpPr/>
            <p:nvPr/>
          </p:nvGrpSpPr>
          <p:grpSpPr>
            <a:xfrm flipH="1">
              <a:off x="1115622" y="2621853"/>
              <a:ext cx="3865563" cy="3321050"/>
              <a:chOff x="4157663" y="1766888"/>
              <a:chExt cx="3865563" cy="3321050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7A496943-A48D-42D0-9A54-5A4C86814707}"/>
                  </a:ext>
                </a:extLst>
              </p:cNvPr>
              <p:cNvSpPr/>
              <p:nvPr/>
            </p:nvSpPr>
            <p:spPr bwMode="auto">
              <a:xfrm>
                <a:off x="4176713" y="1774825"/>
                <a:ext cx="3838575" cy="3308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1BF1C284-4A5F-4538-BEE6-89249851DC5B}"/>
                  </a:ext>
                </a:extLst>
              </p:cNvPr>
              <p:cNvSpPr/>
              <p:nvPr/>
            </p:nvSpPr>
            <p:spPr bwMode="auto">
              <a:xfrm>
                <a:off x="7727951" y="1949450"/>
                <a:ext cx="276225" cy="153988"/>
              </a:xfrm>
              <a:custGeom>
                <a:avLst/>
                <a:gdLst>
                  <a:gd name="T0" fmla="*/ 73 w 73"/>
                  <a:gd name="T1" fmla="*/ 41 h 41"/>
                  <a:gd name="T2" fmla="*/ 48 w 73"/>
                  <a:gd name="T3" fmla="*/ 0 h 41"/>
                  <a:gd name="T4" fmla="*/ 1 w 73"/>
                  <a:gd name="T5" fmla="*/ 34 h 41"/>
                  <a:gd name="T6" fmla="*/ 73 w 73"/>
                  <a:gd name="T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41">
                    <a:moveTo>
                      <a:pt x="73" y="41"/>
                    </a:moveTo>
                    <a:cubicBezTo>
                      <a:pt x="73" y="41"/>
                      <a:pt x="63" y="24"/>
                      <a:pt x="48" y="0"/>
                    </a:cubicBezTo>
                    <a:cubicBezTo>
                      <a:pt x="48" y="0"/>
                      <a:pt x="0" y="36"/>
                      <a:pt x="1" y="34"/>
                    </a:cubicBezTo>
                    <a:cubicBezTo>
                      <a:pt x="1" y="32"/>
                      <a:pt x="73" y="41"/>
                      <a:pt x="73" y="4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6FA14394-362C-4ED8-AC91-4765F4B89C70}"/>
                  </a:ext>
                </a:extLst>
              </p:cNvPr>
              <p:cNvSpPr/>
              <p:nvPr/>
            </p:nvSpPr>
            <p:spPr bwMode="auto">
              <a:xfrm>
                <a:off x="7721601" y="1941513"/>
                <a:ext cx="290513" cy="169863"/>
              </a:xfrm>
              <a:custGeom>
                <a:avLst/>
                <a:gdLst>
                  <a:gd name="T0" fmla="*/ 75 w 77"/>
                  <a:gd name="T1" fmla="*/ 45 h 45"/>
                  <a:gd name="T2" fmla="*/ 74 w 77"/>
                  <a:gd name="T3" fmla="*/ 45 h 45"/>
                  <a:gd name="T4" fmla="*/ 3 w 77"/>
                  <a:gd name="T5" fmla="*/ 38 h 45"/>
                  <a:gd name="T6" fmla="*/ 1 w 77"/>
                  <a:gd name="T7" fmla="*/ 38 h 45"/>
                  <a:gd name="T8" fmla="*/ 0 w 77"/>
                  <a:gd name="T9" fmla="*/ 35 h 45"/>
                  <a:gd name="T10" fmla="*/ 2 w 77"/>
                  <a:gd name="T11" fmla="*/ 34 h 45"/>
                  <a:gd name="T12" fmla="*/ 2 w 77"/>
                  <a:gd name="T13" fmla="*/ 34 h 45"/>
                  <a:gd name="T14" fmla="*/ 49 w 77"/>
                  <a:gd name="T15" fmla="*/ 0 h 45"/>
                  <a:gd name="T16" fmla="*/ 50 w 77"/>
                  <a:gd name="T17" fmla="*/ 0 h 45"/>
                  <a:gd name="T18" fmla="*/ 52 w 77"/>
                  <a:gd name="T19" fmla="*/ 1 h 45"/>
                  <a:gd name="T20" fmla="*/ 76 w 77"/>
                  <a:gd name="T21" fmla="*/ 42 h 45"/>
                  <a:gd name="T22" fmla="*/ 76 w 77"/>
                  <a:gd name="T23" fmla="*/ 45 h 45"/>
                  <a:gd name="T24" fmla="*/ 75 w 77"/>
                  <a:gd name="T25" fmla="*/ 45 h 45"/>
                  <a:gd name="T26" fmla="*/ 10 w 77"/>
                  <a:gd name="T27" fmla="*/ 34 h 45"/>
                  <a:gd name="T28" fmla="*/ 71 w 77"/>
                  <a:gd name="T29" fmla="*/ 41 h 45"/>
                  <a:gd name="T30" fmla="*/ 49 w 77"/>
                  <a:gd name="T31" fmla="*/ 5 h 45"/>
                  <a:gd name="T32" fmla="*/ 10 w 77"/>
                  <a:gd name="T33" fmla="*/ 3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7" h="45">
                    <a:moveTo>
                      <a:pt x="75" y="45"/>
                    </a:moveTo>
                    <a:cubicBezTo>
                      <a:pt x="74" y="45"/>
                      <a:pt x="74" y="45"/>
                      <a:pt x="74" y="45"/>
                    </a:cubicBezTo>
                    <a:cubicBezTo>
                      <a:pt x="49" y="42"/>
                      <a:pt x="8" y="37"/>
                      <a:pt x="3" y="38"/>
                    </a:cubicBezTo>
                    <a:cubicBezTo>
                      <a:pt x="2" y="38"/>
                      <a:pt x="2" y="38"/>
                      <a:pt x="1" y="38"/>
                    </a:cubicBezTo>
                    <a:cubicBezTo>
                      <a:pt x="1" y="37"/>
                      <a:pt x="0" y="36"/>
                      <a:pt x="0" y="35"/>
                    </a:cubicBezTo>
                    <a:cubicBezTo>
                      <a:pt x="0" y="35"/>
                      <a:pt x="1" y="34"/>
                      <a:pt x="2" y="34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5" y="33"/>
                      <a:pt x="32" y="13"/>
                      <a:pt x="49" y="0"/>
                    </a:cubicBezTo>
                    <a:cubicBezTo>
                      <a:pt x="49" y="0"/>
                      <a:pt x="50" y="0"/>
                      <a:pt x="50" y="0"/>
                    </a:cubicBezTo>
                    <a:cubicBezTo>
                      <a:pt x="51" y="0"/>
                      <a:pt x="51" y="0"/>
                      <a:pt x="52" y="1"/>
                    </a:cubicBezTo>
                    <a:cubicBezTo>
                      <a:pt x="67" y="25"/>
                      <a:pt x="76" y="42"/>
                      <a:pt x="76" y="42"/>
                    </a:cubicBezTo>
                    <a:cubicBezTo>
                      <a:pt x="77" y="43"/>
                      <a:pt x="76" y="44"/>
                      <a:pt x="76" y="45"/>
                    </a:cubicBezTo>
                    <a:cubicBezTo>
                      <a:pt x="75" y="45"/>
                      <a:pt x="75" y="45"/>
                      <a:pt x="75" y="45"/>
                    </a:cubicBezTo>
                    <a:close/>
                    <a:moveTo>
                      <a:pt x="10" y="34"/>
                    </a:moveTo>
                    <a:cubicBezTo>
                      <a:pt x="18" y="34"/>
                      <a:pt x="36" y="36"/>
                      <a:pt x="71" y="41"/>
                    </a:cubicBezTo>
                    <a:cubicBezTo>
                      <a:pt x="67" y="35"/>
                      <a:pt x="60" y="21"/>
                      <a:pt x="49" y="5"/>
                    </a:cubicBezTo>
                    <a:cubicBezTo>
                      <a:pt x="28" y="21"/>
                      <a:pt x="16" y="29"/>
                      <a:pt x="10" y="34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35F9C93A-9871-4A67-B37F-59D6B89AA88C}"/>
                  </a:ext>
                </a:extLst>
              </p:cNvPr>
              <p:cNvSpPr/>
              <p:nvPr/>
            </p:nvSpPr>
            <p:spPr bwMode="auto">
              <a:xfrm>
                <a:off x="5513388" y="4573588"/>
                <a:ext cx="123825" cy="265113"/>
              </a:xfrm>
              <a:custGeom>
                <a:avLst/>
                <a:gdLst>
                  <a:gd name="T0" fmla="*/ 57 w 78"/>
                  <a:gd name="T1" fmla="*/ 167 h 167"/>
                  <a:gd name="T2" fmla="*/ 0 w 78"/>
                  <a:gd name="T3" fmla="*/ 71 h 167"/>
                  <a:gd name="T4" fmla="*/ 78 w 78"/>
                  <a:gd name="T5" fmla="*/ 0 h 167"/>
                  <a:gd name="T6" fmla="*/ 57 w 78"/>
                  <a:gd name="T7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167">
                    <a:moveTo>
                      <a:pt x="57" y="167"/>
                    </a:moveTo>
                    <a:lnTo>
                      <a:pt x="0" y="71"/>
                    </a:lnTo>
                    <a:lnTo>
                      <a:pt x="78" y="0"/>
                    </a:lnTo>
                    <a:lnTo>
                      <a:pt x="57" y="167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28AFD39C-820F-42C1-8A6D-0A6AB6F53768}"/>
                  </a:ext>
                </a:extLst>
              </p:cNvPr>
              <p:cNvSpPr/>
              <p:nvPr/>
            </p:nvSpPr>
            <p:spPr bwMode="auto">
              <a:xfrm>
                <a:off x="5502276" y="4565650"/>
                <a:ext cx="142875" cy="279400"/>
              </a:xfrm>
              <a:custGeom>
                <a:avLst/>
                <a:gdLst>
                  <a:gd name="T0" fmla="*/ 27 w 38"/>
                  <a:gd name="T1" fmla="*/ 74 h 74"/>
                  <a:gd name="T2" fmla="*/ 25 w 38"/>
                  <a:gd name="T3" fmla="*/ 73 h 74"/>
                  <a:gd name="T4" fmla="*/ 1 w 38"/>
                  <a:gd name="T5" fmla="*/ 33 h 74"/>
                  <a:gd name="T6" fmla="*/ 1 w 38"/>
                  <a:gd name="T7" fmla="*/ 31 h 74"/>
                  <a:gd name="T8" fmla="*/ 34 w 38"/>
                  <a:gd name="T9" fmla="*/ 1 h 74"/>
                  <a:gd name="T10" fmla="*/ 37 w 38"/>
                  <a:gd name="T11" fmla="*/ 1 h 74"/>
                  <a:gd name="T12" fmla="*/ 38 w 38"/>
                  <a:gd name="T13" fmla="*/ 3 h 74"/>
                  <a:gd name="T14" fmla="*/ 29 w 38"/>
                  <a:gd name="T15" fmla="*/ 73 h 74"/>
                  <a:gd name="T16" fmla="*/ 27 w 38"/>
                  <a:gd name="T17" fmla="*/ 74 h 74"/>
                  <a:gd name="T18" fmla="*/ 5 w 38"/>
                  <a:gd name="T19" fmla="*/ 33 h 74"/>
                  <a:gd name="T20" fmla="*/ 26 w 38"/>
                  <a:gd name="T21" fmla="*/ 66 h 74"/>
                  <a:gd name="T22" fmla="*/ 33 w 38"/>
                  <a:gd name="T23" fmla="*/ 8 h 74"/>
                  <a:gd name="T24" fmla="*/ 5 w 38"/>
                  <a:gd name="T25" fmla="*/ 3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" h="74">
                    <a:moveTo>
                      <a:pt x="27" y="74"/>
                    </a:moveTo>
                    <a:cubicBezTo>
                      <a:pt x="26" y="74"/>
                      <a:pt x="25" y="74"/>
                      <a:pt x="25" y="7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3"/>
                      <a:pt x="1" y="32"/>
                      <a:pt x="1" y="3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5" y="0"/>
                      <a:pt x="36" y="0"/>
                      <a:pt x="37" y="1"/>
                    </a:cubicBezTo>
                    <a:cubicBezTo>
                      <a:pt x="38" y="1"/>
                      <a:pt x="38" y="2"/>
                      <a:pt x="38" y="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8" y="74"/>
                      <a:pt x="27" y="74"/>
                    </a:cubicBezTo>
                    <a:close/>
                    <a:moveTo>
                      <a:pt x="5" y="33"/>
                    </a:moveTo>
                    <a:cubicBezTo>
                      <a:pt x="26" y="66"/>
                      <a:pt x="26" y="66"/>
                      <a:pt x="26" y="66"/>
                    </a:cubicBezTo>
                    <a:cubicBezTo>
                      <a:pt x="33" y="8"/>
                      <a:pt x="33" y="8"/>
                      <a:pt x="33" y="8"/>
                    </a:cubicBezTo>
                    <a:lnTo>
                      <a:pt x="5" y="33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EA796161-AEDA-4522-81F4-C9D7C70D060D}"/>
                  </a:ext>
                </a:extLst>
              </p:cNvPr>
              <p:cNvSpPr/>
              <p:nvPr/>
            </p:nvSpPr>
            <p:spPr bwMode="auto">
              <a:xfrm>
                <a:off x="5568951" y="1930400"/>
                <a:ext cx="2454275" cy="3157538"/>
              </a:xfrm>
              <a:custGeom>
                <a:avLst/>
                <a:gdLst>
                  <a:gd name="T0" fmla="*/ 24 w 650"/>
                  <a:gd name="T1" fmla="*/ 779 h 836"/>
                  <a:gd name="T2" fmla="*/ 410 w 650"/>
                  <a:gd name="T3" fmla="*/ 834 h 836"/>
                  <a:gd name="T4" fmla="*/ 446 w 650"/>
                  <a:gd name="T5" fmla="*/ 810 h 836"/>
                  <a:gd name="T6" fmla="*/ 646 w 650"/>
                  <a:gd name="T7" fmla="*/ 63 h 836"/>
                  <a:gd name="T8" fmla="*/ 624 w 650"/>
                  <a:gd name="T9" fmla="*/ 33 h 836"/>
                  <a:gd name="T10" fmla="*/ 231 w 650"/>
                  <a:gd name="T11" fmla="*/ 1 h 836"/>
                  <a:gd name="T12" fmla="*/ 196 w 650"/>
                  <a:gd name="T13" fmla="*/ 26 h 836"/>
                  <a:gd name="T14" fmla="*/ 4 w 650"/>
                  <a:gd name="T15" fmla="*/ 748 h 836"/>
                  <a:gd name="T16" fmla="*/ 20 w 650"/>
                  <a:gd name="T17" fmla="*/ 778 h 836"/>
                  <a:gd name="T18" fmla="*/ 24 w 650"/>
                  <a:gd name="T19" fmla="*/ 779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0" h="836">
                    <a:moveTo>
                      <a:pt x="24" y="779"/>
                    </a:moveTo>
                    <a:cubicBezTo>
                      <a:pt x="410" y="834"/>
                      <a:pt x="410" y="834"/>
                      <a:pt x="410" y="834"/>
                    </a:cubicBezTo>
                    <a:cubicBezTo>
                      <a:pt x="426" y="836"/>
                      <a:pt x="442" y="826"/>
                      <a:pt x="446" y="810"/>
                    </a:cubicBezTo>
                    <a:cubicBezTo>
                      <a:pt x="646" y="63"/>
                      <a:pt x="646" y="63"/>
                      <a:pt x="646" y="63"/>
                    </a:cubicBezTo>
                    <a:cubicBezTo>
                      <a:pt x="650" y="48"/>
                      <a:pt x="640" y="34"/>
                      <a:pt x="624" y="33"/>
                    </a:cubicBezTo>
                    <a:cubicBezTo>
                      <a:pt x="231" y="1"/>
                      <a:pt x="231" y="1"/>
                      <a:pt x="231" y="1"/>
                    </a:cubicBezTo>
                    <a:cubicBezTo>
                      <a:pt x="215" y="0"/>
                      <a:pt x="200" y="11"/>
                      <a:pt x="196" y="26"/>
                    </a:cubicBezTo>
                    <a:cubicBezTo>
                      <a:pt x="4" y="748"/>
                      <a:pt x="4" y="748"/>
                      <a:pt x="4" y="748"/>
                    </a:cubicBezTo>
                    <a:cubicBezTo>
                      <a:pt x="0" y="761"/>
                      <a:pt x="8" y="774"/>
                      <a:pt x="20" y="778"/>
                    </a:cubicBezTo>
                    <a:cubicBezTo>
                      <a:pt x="22" y="778"/>
                      <a:pt x="23" y="778"/>
                      <a:pt x="24" y="779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CEE7F9F-D9A1-4B83-9E80-7AD39BBF1653}"/>
                  </a:ext>
                </a:extLst>
              </p:cNvPr>
              <p:cNvSpPr/>
              <p:nvPr/>
            </p:nvSpPr>
            <p:spPr bwMode="auto">
              <a:xfrm>
                <a:off x="5568951" y="1922463"/>
                <a:ext cx="2454275" cy="3165475"/>
              </a:xfrm>
              <a:custGeom>
                <a:avLst/>
                <a:gdLst>
                  <a:gd name="T0" fmla="*/ 414 w 650"/>
                  <a:gd name="T1" fmla="*/ 838 h 838"/>
                  <a:gd name="T2" fmla="*/ 410 w 650"/>
                  <a:gd name="T3" fmla="*/ 838 h 838"/>
                  <a:gd name="T4" fmla="*/ 24 w 650"/>
                  <a:gd name="T5" fmla="*/ 783 h 838"/>
                  <a:gd name="T6" fmla="*/ 24 w 650"/>
                  <a:gd name="T7" fmla="*/ 783 h 838"/>
                  <a:gd name="T8" fmla="*/ 5 w 650"/>
                  <a:gd name="T9" fmla="*/ 771 h 838"/>
                  <a:gd name="T10" fmla="*/ 2 w 650"/>
                  <a:gd name="T11" fmla="*/ 749 h 838"/>
                  <a:gd name="T12" fmla="*/ 193 w 650"/>
                  <a:gd name="T13" fmla="*/ 28 h 838"/>
                  <a:gd name="T14" fmla="*/ 231 w 650"/>
                  <a:gd name="T15" fmla="*/ 1 h 838"/>
                  <a:gd name="T16" fmla="*/ 624 w 650"/>
                  <a:gd name="T17" fmla="*/ 33 h 838"/>
                  <a:gd name="T18" fmla="*/ 644 w 650"/>
                  <a:gd name="T19" fmla="*/ 44 h 838"/>
                  <a:gd name="T20" fmla="*/ 648 w 650"/>
                  <a:gd name="T21" fmla="*/ 66 h 838"/>
                  <a:gd name="T22" fmla="*/ 448 w 650"/>
                  <a:gd name="T23" fmla="*/ 812 h 838"/>
                  <a:gd name="T24" fmla="*/ 414 w 650"/>
                  <a:gd name="T25" fmla="*/ 838 h 838"/>
                  <a:gd name="T26" fmla="*/ 24 w 650"/>
                  <a:gd name="T27" fmla="*/ 779 h 838"/>
                  <a:gd name="T28" fmla="*/ 410 w 650"/>
                  <a:gd name="T29" fmla="*/ 834 h 838"/>
                  <a:gd name="T30" fmla="*/ 445 w 650"/>
                  <a:gd name="T31" fmla="*/ 811 h 838"/>
                  <a:gd name="T32" fmla="*/ 644 w 650"/>
                  <a:gd name="T33" fmla="*/ 65 h 838"/>
                  <a:gd name="T34" fmla="*/ 641 w 650"/>
                  <a:gd name="T35" fmla="*/ 46 h 838"/>
                  <a:gd name="T36" fmla="*/ 624 w 650"/>
                  <a:gd name="T37" fmla="*/ 37 h 838"/>
                  <a:gd name="T38" fmla="*/ 230 w 650"/>
                  <a:gd name="T39" fmla="*/ 5 h 838"/>
                  <a:gd name="T40" fmla="*/ 197 w 650"/>
                  <a:gd name="T41" fmla="*/ 29 h 838"/>
                  <a:gd name="T42" fmla="*/ 6 w 650"/>
                  <a:gd name="T43" fmla="*/ 750 h 838"/>
                  <a:gd name="T44" fmla="*/ 9 w 650"/>
                  <a:gd name="T45" fmla="*/ 769 h 838"/>
                  <a:gd name="T46" fmla="*/ 24 w 650"/>
                  <a:gd name="T47" fmla="*/ 779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50" h="838">
                    <a:moveTo>
                      <a:pt x="414" y="838"/>
                    </a:moveTo>
                    <a:cubicBezTo>
                      <a:pt x="413" y="838"/>
                      <a:pt x="411" y="838"/>
                      <a:pt x="410" y="838"/>
                    </a:cubicBezTo>
                    <a:cubicBezTo>
                      <a:pt x="24" y="783"/>
                      <a:pt x="24" y="783"/>
                      <a:pt x="24" y="783"/>
                    </a:cubicBezTo>
                    <a:cubicBezTo>
                      <a:pt x="24" y="783"/>
                      <a:pt x="24" y="783"/>
                      <a:pt x="24" y="783"/>
                    </a:cubicBezTo>
                    <a:cubicBezTo>
                      <a:pt x="16" y="782"/>
                      <a:pt x="9" y="778"/>
                      <a:pt x="5" y="771"/>
                    </a:cubicBezTo>
                    <a:cubicBezTo>
                      <a:pt x="1" y="765"/>
                      <a:pt x="0" y="757"/>
                      <a:pt x="2" y="749"/>
                    </a:cubicBezTo>
                    <a:cubicBezTo>
                      <a:pt x="193" y="28"/>
                      <a:pt x="193" y="28"/>
                      <a:pt x="193" y="28"/>
                    </a:cubicBezTo>
                    <a:cubicBezTo>
                      <a:pt x="198" y="11"/>
                      <a:pt x="214" y="0"/>
                      <a:pt x="231" y="1"/>
                    </a:cubicBezTo>
                    <a:cubicBezTo>
                      <a:pt x="624" y="33"/>
                      <a:pt x="624" y="33"/>
                      <a:pt x="624" y="33"/>
                    </a:cubicBezTo>
                    <a:cubicBezTo>
                      <a:pt x="632" y="33"/>
                      <a:pt x="639" y="37"/>
                      <a:pt x="644" y="44"/>
                    </a:cubicBezTo>
                    <a:cubicBezTo>
                      <a:pt x="649" y="50"/>
                      <a:pt x="650" y="58"/>
                      <a:pt x="648" y="66"/>
                    </a:cubicBezTo>
                    <a:cubicBezTo>
                      <a:pt x="448" y="812"/>
                      <a:pt x="448" y="812"/>
                      <a:pt x="448" y="812"/>
                    </a:cubicBezTo>
                    <a:cubicBezTo>
                      <a:pt x="444" y="827"/>
                      <a:pt x="430" y="838"/>
                      <a:pt x="414" y="838"/>
                    </a:cubicBezTo>
                    <a:close/>
                    <a:moveTo>
                      <a:pt x="24" y="779"/>
                    </a:moveTo>
                    <a:cubicBezTo>
                      <a:pt x="410" y="834"/>
                      <a:pt x="410" y="834"/>
                      <a:pt x="410" y="834"/>
                    </a:cubicBezTo>
                    <a:cubicBezTo>
                      <a:pt x="425" y="836"/>
                      <a:pt x="440" y="826"/>
                      <a:pt x="445" y="811"/>
                    </a:cubicBezTo>
                    <a:cubicBezTo>
                      <a:pt x="644" y="65"/>
                      <a:pt x="644" y="65"/>
                      <a:pt x="644" y="65"/>
                    </a:cubicBezTo>
                    <a:cubicBezTo>
                      <a:pt x="646" y="59"/>
                      <a:pt x="645" y="52"/>
                      <a:pt x="641" y="46"/>
                    </a:cubicBezTo>
                    <a:cubicBezTo>
                      <a:pt x="637" y="41"/>
                      <a:pt x="631" y="37"/>
                      <a:pt x="624" y="37"/>
                    </a:cubicBezTo>
                    <a:cubicBezTo>
                      <a:pt x="230" y="5"/>
                      <a:pt x="230" y="5"/>
                      <a:pt x="230" y="5"/>
                    </a:cubicBezTo>
                    <a:cubicBezTo>
                      <a:pt x="215" y="4"/>
                      <a:pt x="202" y="14"/>
                      <a:pt x="197" y="29"/>
                    </a:cubicBezTo>
                    <a:cubicBezTo>
                      <a:pt x="6" y="750"/>
                      <a:pt x="6" y="750"/>
                      <a:pt x="6" y="750"/>
                    </a:cubicBezTo>
                    <a:cubicBezTo>
                      <a:pt x="4" y="757"/>
                      <a:pt x="5" y="764"/>
                      <a:pt x="9" y="769"/>
                    </a:cubicBezTo>
                    <a:cubicBezTo>
                      <a:pt x="12" y="774"/>
                      <a:pt x="18" y="778"/>
                      <a:pt x="24" y="779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CD0621E7-4710-434D-BD9B-8D6A289CAFC1}"/>
                  </a:ext>
                </a:extLst>
              </p:cNvPr>
              <p:cNvSpPr/>
              <p:nvPr/>
            </p:nvSpPr>
            <p:spPr bwMode="auto">
              <a:xfrm>
                <a:off x="5475288" y="1774825"/>
                <a:ext cx="2452688" cy="3157538"/>
              </a:xfrm>
              <a:custGeom>
                <a:avLst/>
                <a:gdLst>
                  <a:gd name="T0" fmla="*/ 24 w 650"/>
                  <a:gd name="T1" fmla="*/ 779 h 836"/>
                  <a:gd name="T2" fmla="*/ 410 w 650"/>
                  <a:gd name="T3" fmla="*/ 833 h 836"/>
                  <a:gd name="T4" fmla="*/ 446 w 650"/>
                  <a:gd name="T5" fmla="*/ 810 h 836"/>
                  <a:gd name="T6" fmla="*/ 646 w 650"/>
                  <a:gd name="T7" fmla="*/ 63 h 836"/>
                  <a:gd name="T8" fmla="*/ 624 w 650"/>
                  <a:gd name="T9" fmla="*/ 33 h 836"/>
                  <a:gd name="T10" fmla="*/ 230 w 650"/>
                  <a:gd name="T11" fmla="*/ 1 h 836"/>
                  <a:gd name="T12" fmla="*/ 195 w 650"/>
                  <a:gd name="T13" fmla="*/ 26 h 836"/>
                  <a:gd name="T14" fmla="*/ 4 w 650"/>
                  <a:gd name="T15" fmla="*/ 748 h 836"/>
                  <a:gd name="T16" fmla="*/ 20 w 650"/>
                  <a:gd name="T17" fmla="*/ 778 h 836"/>
                  <a:gd name="T18" fmla="*/ 24 w 650"/>
                  <a:gd name="T19" fmla="*/ 779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0" h="836">
                    <a:moveTo>
                      <a:pt x="24" y="779"/>
                    </a:moveTo>
                    <a:cubicBezTo>
                      <a:pt x="410" y="833"/>
                      <a:pt x="410" y="833"/>
                      <a:pt x="410" y="833"/>
                    </a:cubicBezTo>
                    <a:cubicBezTo>
                      <a:pt x="426" y="836"/>
                      <a:pt x="442" y="826"/>
                      <a:pt x="446" y="810"/>
                    </a:cubicBezTo>
                    <a:cubicBezTo>
                      <a:pt x="646" y="63"/>
                      <a:pt x="646" y="63"/>
                      <a:pt x="646" y="63"/>
                    </a:cubicBezTo>
                    <a:cubicBezTo>
                      <a:pt x="650" y="48"/>
                      <a:pt x="640" y="34"/>
                      <a:pt x="624" y="33"/>
                    </a:cubicBezTo>
                    <a:cubicBezTo>
                      <a:pt x="230" y="1"/>
                      <a:pt x="230" y="1"/>
                      <a:pt x="230" y="1"/>
                    </a:cubicBezTo>
                    <a:cubicBezTo>
                      <a:pt x="214" y="0"/>
                      <a:pt x="200" y="11"/>
                      <a:pt x="195" y="26"/>
                    </a:cubicBezTo>
                    <a:cubicBezTo>
                      <a:pt x="4" y="748"/>
                      <a:pt x="4" y="748"/>
                      <a:pt x="4" y="748"/>
                    </a:cubicBezTo>
                    <a:cubicBezTo>
                      <a:pt x="0" y="760"/>
                      <a:pt x="7" y="774"/>
                      <a:pt x="20" y="778"/>
                    </a:cubicBezTo>
                    <a:cubicBezTo>
                      <a:pt x="21" y="778"/>
                      <a:pt x="23" y="778"/>
                      <a:pt x="24" y="77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76F8A200-BF35-4C5B-88A7-E2778077A760}"/>
                  </a:ext>
                </a:extLst>
              </p:cNvPr>
              <p:cNvSpPr/>
              <p:nvPr/>
            </p:nvSpPr>
            <p:spPr bwMode="auto">
              <a:xfrm>
                <a:off x="5475288" y="1766888"/>
                <a:ext cx="2452688" cy="3165475"/>
              </a:xfrm>
              <a:custGeom>
                <a:avLst/>
                <a:gdLst>
                  <a:gd name="T0" fmla="*/ 414 w 650"/>
                  <a:gd name="T1" fmla="*/ 838 h 838"/>
                  <a:gd name="T2" fmla="*/ 409 w 650"/>
                  <a:gd name="T3" fmla="*/ 838 h 838"/>
                  <a:gd name="T4" fmla="*/ 24 w 650"/>
                  <a:gd name="T5" fmla="*/ 783 h 838"/>
                  <a:gd name="T6" fmla="*/ 5 w 650"/>
                  <a:gd name="T7" fmla="*/ 771 h 838"/>
                  <a:gd name="T8" fmla="*/ 2 w 650"/>
                  <a:gd name="T9" fmla="*/ 749 h 838"/>
                  <a:gd name="T10" fmla="*/ 193 w 650"/>
                  <a:gd name="T11" fmla="*/ 27 h 838"/>
                  <a:gd name="T12" fmla="*/ 231 w 650"/>
                  <a:gd name="T13" fmla="*/ 1 h 838"/>
                  <a:gd name="T14" fmla="*/ 624 w 650"/>
                  <a:gd name="T15" fmla="*/ 33 h 838"/>
                  <a:gd name="T16" fmla="*/ 644 w 650"/>
                  <a:gd name="T17" fmla="*/ 44 h 838"/>
                  <a:gd name="T18" fmla="*/ 648 w 650"/>
                  <a:gd name="T19" fmla="*/ 66 h 838"/>
                  <a:gd name="T20" fmla="*/ 448 w 650"/>
                  <a:gd name="T21" fmla="*/ 812 h 838"/>
                  <a:gd name="T22" fmla="*/ 414 w 650"/>
                  <a:gd name="T23" fmla="*/ 838 h 838"/>
                  <a:gd name="T24" fmla="*/ 228 w 650"/>
                  <a:gd name="T25" fmla="*/ 5 h 838"/>
                  <a:gd name="T26" fmla="*/ 197 w 650"/>
                  <a:gd name="T27" fmla="*/ 28 h 838"/>
                  <a:gd name="T28" fmla="*/ 6 w 650"/>
                  <a:gd name="T29" fmla="*/ 750 h 838"/>
                  <a:gd name="T30" fmla="*/ 9 w 650"/>
                  <a:gd name="T31" fmla="*/ 769 h 838"/>
                  <a:gd name="T32" fmla="*/ 24 w 650"/>
                  <a:gd name="T33" fmla="*/ 779 h 838"/>
                  <a:gd name="T34" fmla="*/ 24 w 650"/>
                  <a:gd name="T35" fmla="*/ 779 h 838"/>
                  <a:gd name="T36" fmla="*/ 410 w 650"/>
                  <a:gd name="T37" fmla="*/ 833 h 838"/>
                  <a:gd name="T38" fmla="*/ 444 w 650"/>
                  <a:gd name="T39" fmla="*/ 811 h 838"/>
                  <a:gd name="T40" fmla="*/ 644 w 650"/>
                  <a:gd name="T41" fmla="*/ 65 h 838"/>
                  <a:gd name="T42" fmla="*/ 641 w 650"/>
                  <a:gd name="T43" fmla="*/ 46 h 838"/>
                  <a:gd name="T44" fmla="*/ 623 w 650"/>
                  <a:gd name="T45" fmla="*/ 37 h 838"/>
                  <a:gd name="T46" fmla="*/ 230 w 650"/>
                  <a:gd name="T47" fmla="*/ 5 h 838"/>
                  <a:gd name="T48" fmla="*/ 228 w 650"/>
                  <a:gd name="T49" fmla="*/ 5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50" h="838">
                    <a:moveTo>
                      <a:pt x="414" y="838"/>
                    </a:moveTo>
                    <a:cubicBezTo>
                      <a:pt x="413" y="838"/>
                      <a:pt x="411" y="838"/>
                      <a:pt x="409" y="838"/>
                    </a:cubicBezTo>
                    <a:cubicBezTo>
                      <a:pt x="24" y="783"/>
                      <a:pt x="24" y="783"/>
                      <a:pt x="24" y="783"/>
                    </a:cubicBezTo>
                    <a:cubicBezTo>
                      <a:pt x="16" y="782"/>
                      <a:pt x="9" y="777"/>
                      <a:pt x="5" y="771"/>
                    </a:cubicBezTo>
                    <a:cubicBezTo>
                      <a:pt x="1" y="765"/>
                      <a:pt x="0" y="757"/>
                      <a:pt x="2" y="749"/>
                    </a:cubicBezTo>
                    <a:cubicBezTo>
                      <a:pt x="193" y="27"/>
                      <a:pt x="193" y="27"/>
                      <a:pt x="193" y="27"/>
                    </a:cubicBezTo>
                    <a:cubicBezTo>
                      <a:pt x="198" y="11"/>
                      <a:pt x="214" y="0"/>
                      <a:pt x="231" y="1"/>
                    </a:cubicBezTo>
                    <a:cubicBezTo>
                      <a:pt x="624" y="33"/>
                      <a:pt x="624" y="33"/>
                      <a:pt x="624" y="33"/>
                    </a:cubicBezTo>
                    <a:cubicBezTo>
                      <a:pt x="632" y="33"/>
                      <a:pt x="639" y="37"/>
                      <a:pt x="644" y="44"/>
                    </a:cubicBezTo>
                    <a:cubicBezTo>
                      <a:pt x="649" y="50"/>
                      <a:pt x="650" y="58"/>
                      <a:pt x="648" y="66"/>
                    </a:cubicBezTo>
                    <a:cubicBezTo>
                      <a:pt x="448" y="812"/>
                      <a:pt x="448" y="812"/>
                      <a:pt x="448" y="812"/>
                    </a:cubicBezTo>
                    <a:cubicBezTo>
                      <a:pt x="444" y="827"/>
                      <a:pt x="430" y="838"/>
                      <a:pt x="414" y="838"/>
                    </a:cubicBezTo>
                    <a:close/>
                    <a:moveTo>
                      <a:pt x="228" y="5"/>
                    </a:moveTo>
                    <a:cubicBezTo>
                      <a:pt x="214" y="5"/>
                      <a:pt x="202" y="15"/>
                      <a:pt x="197" y="28"/>
                    </a:cubicBezTo>
                    <a:cubicBezTo>
                      <a:pt x="6" y="750"/>
                      <a:pt x="6" y="750"/>
                      <a:pt x="6" y="750"/>
                    </a:cubicBezTo>
                    <a:cubicBezTo>
                      <a:pt x="4" y="757"/>
                      <a:pt x="5" y="763"/>
                      <a:pt x="9" y="769"/>
                    </a:cubicBezTo>
                    <a:cubicBezTo>
                      <a:pt x="12" y="774"/>
                      <a:pt x="18" y="778"/>
                      <a:pt x="24" y="779"/>
                    </a:cubicBezTo>
                    <a:cubicBezTo>
                      <a:pt x="24" y="779"/>
                      <a:pt x="24" y="779"/>
                      <a:pt x="24" y="779"/>
                    </a:cubicBezTo>
                    <a:cubicBezTo>
                      <a:pt x="410" y="833"/>
                      <a:pt x="410" y="833"/>
                      <a:pt x="410" y="833"/>
                    </a:cubicBezTo>
                    <a:cubicBezTo>
                      <a:pt x="425" y="835"/>
                      <a:pt x="440" y="826"/>
                      <a:pt x="444" y="811"/>
                    </a:cubicBezTo>
                    <a:cubicBezTo>
                      <a:pt x="644" y="65"/>
                      <a:pt x="644" y="65"/>
                      <a:pt x="644" y="65"/>
                    </a:cubicBezTo>
                    <a:cubicBezTo>
                      <a:pt x="646" y="58"/>
                      <a:pt x="645" y="52"/>
                      <a:pt x="641" y="46"/>
                    </a:cubicBezTo>
                    <a:cubicBezTo>
                      <a:pt x="637" y="41"/>
                      <a:pt x="630" y="37"/>
                      <a:pt x="623" y="37"/>
                    </a:cubicBezTo>
                    <a:cubicBezTo>
                      <a:pt x="230" y="5"/>
                      <a:pt x="230" y="5"/>
                      <a:pt x="230" y="5"/>
                    </a:cubicBezTo>
                    <a:lnTo>
                      <a:pt x="228" y="5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56FE1661-218B-442C-83F7-80F0022D7BC2}"/>
                  </a:ext>
                </a:extLst>
              </p:cNvPr>
              <p:cNvSpPr/>
              <p:nvPr/>
            </p:nvSpPr>
            <p:spPr bwMode="auto">
              <a:xfrm>
                <a:off x="5667376" y="2065338"/>
                <a:ext cx="2101850" cy="2401888"/>
              </a:xfrm>
              <a:custGeom>
                <a:avLst/>
                <a:gdLst>
                  <a:gd name="T0" fmla="*/ 1324 w 1324"/>
                  <a:gd name="T1" fmla="*/ 84 h 1513"/>
                  <a:gd name="T2" fmla="*/ 366 w 1324"/>
                  <a:gd name="T3" fmla="*/ 0 h 1513"/>
                  <a:gd name="T4" fmla="*/ 0 w 1324"/>
                  <a:gd name="T5" fmla="*/ 1387 h 1513"/>
                  <a:gd name="T6" fmla="*/ 942 w 1324"/>
                  <a:gd name="T7" fmla="*/ 1513 h 1513"/>
                  <a:gd name="T8" fmla="*/ 1324 w 1324"/>
                  <a:gd name="T9" fmla="*/ 84 h 1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4" h="1513">
                    <a:moveTo>
                      <a:pt x="1324" y="84"/>
                    </a:moveTo>
                    <a:lnTo>
                      <a:pt x="366" y="0"/>
                    </a:lnTo>
                    <a:lnTo>
                      <a:pt x="0" y="1387"/>
                    </a:lnTo>
                    <a:lnTo>
                      <a:pt x="942" y="1513"/>
                    </a:lnTo>
                    <a:lnTo>
                      <a:pt x="1324" y="84"/>
                    </a:lnTo>
                    <a:close/>
                  </a:path>
                </a:pathLst>
              </a:custGeom>
              <a:solidFill>
                <a:srgbClr val="E82F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ED7544FB-C072-48C6-A958-E5043A10444F}"/>
                  </a:ext>
                </a:extLst>
              </p:cNvPr>
              <p:cNvSpPr/>
              <p:nvPr/>
            </p:nvSpPr>
            <p:spPr bwMode="auto">
              <a:xfrm>
                <a:off x="6788151" y="3497263"/>
                <a:ext cx="320675" cy="665163"/>
              </a:xfrm>
              <a:custGeom>
                <a:avLst/>
                <a:gdLst>
                  <a:gd name="T0" fmla="*/ 83 w 85"/>
                  <a:gd name="T1" fmla="*/ 176 h 176"/>
                  <a:gd name="T2" fmla="*/ 81 w 85"/>
                  <a:gd name="T3" fmla="*/ 175 h 176"/>
                  <a:gd name="T4" fmla="*/ 0 w 85"/>
                  <a:gd name="T5" fmla="*/ 3 h 176"/>
                  <a:gd name="T6" fmla="*/ 1 w 85"/>
                  <a:gd name="T7" fmla="*/ 1 h 176"/>
                  <a:gd name="T8" fmla="*/ 1 w 85"/>
                  <a:gd name="T9" fmla="*/ 1 h 176"/>
                  <a:gd name="T10" fmla="*/ 4 w 85"/>
                  <a:gd name="T11" fmla="*/ 2 h 176"/>
                  <a:gd name="T12" fmla="*/ 85 w 85"/>
                  <a:gd name="T13" fmla="*/ 173 h 176"/>
                  <a:gd name="T14" fmla="*/ 84 w 85"/>
                  <a:gd name="T15" fmla="*/ 176 h 176"/>
                  <a:gd name="T16" fmla="*/ 84 w 85"/>
                  <a:gd name="T17" fmla="*/ 176 h 176"/>
                  <a:gd name="T18" fmla="*/ 83 w 85"/>
                  <a:gd name="T19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176">
                    <a:moveTo>
                      <a:pt x="83" y="176"/>
                    </a:moveTo>
                    <a:cubicBezTo>
                      <a:pt x="82" y="176"/>
                      <a:pt x="82" y="176"/>
                      <a:pt x="81" y="17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3" y="1"/>
                      <a:pt x="4" y="2"/>
                    </a:cubicBezTo>
                    <a:cubicBezTo>
                      <a:pt x="85" y="173"/>
                      <a:pt x="85" y="173"/>
                      <a:pt x="85" y="173"/>
                    </a:cubicBezTo>
                    <a:cubicBezTo>
                      <a:pt x="85" y="174"/>
                      <a:pt x="85" y="176"/>
                      <a:pt x="84" y="176"/>
                    </a:cubicBezTo>
                    <a:cubicBezTo>
                      <a:pt x="84" y="176"/>
                      <a:pt x="84" y="176"/>
                      <a:pt x="84" y="176"/>
                    </a:cubicBezTo>
                    <a:cubicBezTo>
                      <a:pt x="84" y="176"/>
                      <a:pt x="83" y="176"/>
                      <a:pt x="83" y="1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137EFCA2-366D-469A-A120-4BE10FF08C4D}"/>
                  </a:ext>
                </a:extLst>
              </p:cNvPr>
              <p:cNvSpPr/>
              <p:nvPr/>
            </p:nvSpPr>
            <p:spPr bwMode="auto">
              <a:xfrm>
                <a:off x="6108701" y="4464050"/>
                <a:ext cx="465138" cy="279400"/>
              </a:xfrm>
              <a:custGeom>
                <a:avLst/>
                <a:gdLst>
                  <a:gd name="T0" fmla="*/ 15 w 123"/>
                  <a:gd name="T1" fmla="*/ 62 h 74"/>
                  <a:gd name="T2" fmla="*/ 91 w 123"/>
                  <a:gd name="T3" fmla="*/ 73 h 74"/>
                  <a:gd name="T4" fmla="*/ 113 w 123"/>
                  <a:gd name="T5" fmla="*/ 58 h 74"/>
                  <a:gd name="T6" fmla="*/ 120 w 123"/>
                  <a:gd name="T7" fmla="*/ 30 h 74"/>
                  <a:gd name="T8" fmla="*/ 110 w 123"/>
                  <a:gd name="T9" fmla="*/ 12 h 74"/>
                  <a:gd name="T10" fmla="*/ 107 w 123"/>
                  <a:gd name="T11" fmla="*/ 11 h 74"/>
                  <a:gd name="T12" fmla="*/ 32 w 123"/>
                  <a:gd name="T13" fmla="*/ 1 h 74"/>
                  <a:gd name="T14" fmla="*/ 10 w 123"/>
                  <a:gd name="T15" fmla="*/ 15 h 74"/>
                  <a:gd name="T16" fmla="*/ 3 w 123"/>
                  <a:gd name="T17" fmla="*/ 43 h 74"/>
                  <a:gd name="T18" fmla="*/ 13 w 123"/>
                  <a:gd name="T19" fmla="*/ 62 h 74"/>
                  <a:gd name="T20" fmla="*/ 15 w 123"/>
                  <a:gd name="T21" fmla="*/ 6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3" h="74">
                    <a:moveTo>
                      <a:pt x="15" y="62"/>
                    </a:moveTo>
                    <a:cubicBezTo>
                      <a:pt x="91" y="73"/>
                      <a:pt x="91" y="73"/>
                      <a:pt x="91" y="73"/>
                    </a:cubicBezTo>
                    <a:cubicBezTo>
                      <a:pt x="101" y="74"/>
                      <a:pt x="110" y="68"/>
                      <a:pt x="113" y="58"/>
                    </a:cubicBezTo>
                    <a:cubicBezTo>
                      <a:pt x="120" y="30"/>
                      <a:pt x="120" y="30"/>
                      <a:pt x="120" y="30"/>
                    </a:cubicBezTo>
                    <a:cubicBezTo>
                      <a:pt x="123" y="22"/>
                      <a:pt x="118" y="14"/>
                      <a:pt x="110" y="12"/>
                    </a:cubicBezTo>
                    <a:cubicBezTo>
                      <a:pt x="109" y="11"/>
                      <a:pt x="108" y="11"/>
                      <a:pt x="107" y="1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22" y="0"/>
                      <a:pt x="13" y="6"/>
                      <a:pt x="10" y="15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0" y="51"/>
                      <a:pt x="5" y="59"/>
                      <a:pt x="13" y="62"/>
                    </a:cubicBezTo>
                    <a:cubicBezTo>
                      <a:pt x="14" y="62"/>
                      <a:pt x="15" y="62"/>
                      <a:pt x="15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CD71910-55F4-4842-AD0D-E1B2A6A77FD3}"/>
                  </a:ext>
                </a:extLst>
              </p:cNvPr>
              <p:cNvSpPr/>
              <p:nvPr/>
            </p:nvSpPr>
            <p:spPr bwMode="auto">
              <a:xfrm>
                <a:off x="6105526" y="4456113"/>
                <a:ext cx="471488" cy="290513"/>
              </a:xfrm>
              <a:custGeom>
                <a:avLst/>
                <a:gdLst>
                  <a:gd name="T0" fmla="*/ 94 w 125"/>
                  <a:gd name="T1" fmla="*/ 77 h 77"/>
                  <a:gd name="T2" fmla="*/ 91 w 125"/>
                  <a:gd name="T3" fmla="*/ 77 h 77"/>
                  <a:gd name="T4" fmla="*/ 16 w 125"/>
                  <a:gd name="T5" fmla="*/ 66 h 77"/>
                  <a:gd name="T6" fmla="*/ 16 w 125"/>
                  <a:gd name="T7" fmla="*/ 66 h 77"/>
                  <a:gd name="T8" fmla="*/ 1 w 125"/>
                  <a:gd name="T9" fmla="*/ 48 h 77"/>
                  <a:gd name="T10" fmla="*/ 2 w 125"/>
                  <a:gd name="T11" fmla="*/ 45 h 77"/>
                  <a:gd name="T12" fmla="*/ 9 w 125"/>
                  <a:gd name="T13" fmla="*/ 17 h 77"/>
                  <a:gd name="T14" fmla="*/ 33 w 125"/>
                  <a:gd name="T15" fmla="*/ 1 h 77"/>
                  <a:gd name="T16" fmla="*/ 108 w 125"/>
                  <a:gd name="T17" fmla="*/ 11 h 77"/>
                  <a:gd name="T18" fmla="*/ 121 w 125"/>
                  <a:gd name="T19" fmla="*/ 19 h 77"/>
                  <a:gd name="T20" fmla="*/ 123 w 125"/>
                  <a:gd name="T21" fmla="*/ 33 h 77"/>
                  <a:gd name="T22" fmla="*/ 116 w 125"/>
                  <a:gd name="T23" fmla="*/ 61 h 77"/>
                  <a:gd name="T24" fmla="*/ 94 w 125"/>
                  <a:gd name="T25" fmla="*/ 77 h 77"/>
                  <a:gd name="T26" fmla="*/ 17 w 125"/>
                  <a:gd name="T27" fmla="*/ 62 h 77"/>
                  <a:gd name="T28" fmla="*/ 92 w 125"/>
                  <a:gd name="T29" fmla="*/ 73 h 77"/>
                  <a:gd name="T30" fmla="*/ 112 w 125"/>
                  <a:gd name="T31" fmla="*/ 60 h 77"/>
                  <a:gd name="T32" fmla="*/ 119 w 125"/>
                  <a:gd name="T33" fmla="*/ 32 h 77"/>
                  <a:gd name="T34" fmla="*/ 118 w 125"/>
                  <a:gd name="T35" fmla="*/ 21 h 77"/>
                  <a:gd name="T36" fmla="*/ 108 w 125"/>
                  <a:gd name="T37" fmla="*/ 15 h 77"/>
                  <a:gd name="T38" fmla="*/ 33 w 125"/>
                  <a:gd name="T39" fmla="*/ 5 h 77"/>
                  <a:gd name="T40" fmla="*/ 13 w 125"/>
                  <a:gd name="T41" fmla="*/ 18 h 77"/>
                  <a:gd name="T42" fmla="*/ 6 w 125"/>
                  <a:gd name="T43" fmla="*/ 46 h 77"/>
                  <a:gd name="T44" fmla="*/ 14 w 125"/>
                  <a:gd name="T45" fmla="*/ 62 h 77"/>
                  <a:gd name="T46" fmla="*/ 17 w 125"/>
                  <a:gd name="T47" fmla="*/ 6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77">
                    <a:moveTo>
                      <a:pt x="94" y="77"/>
                    </a:moveTo>
                    <a:cubicBezTo>
                      <a:pt x="93" y="77"/>
                      <a:pt x="92" y="77"/>
                      <a:pt x="91" y="77"/>
                    </a:cubicBezTo>
                    <a:cubicBezTo>
                      <a:pt x="16" y="66"/>
                      <a:pt x="16" y="66"/>
                      <a:pt x="16" y="66"/>
                    </a:cubicBezTo>
                    <a:cubicBezTo>
                      <a:pt x="16" y="66"/>
                      <a:pt x="16" y="66"/>
                      <a:pt x="16" y="66"/>
                    </a:cubicBezTo>
                    <a:cubicBezTo>
                      <a:pt x="7" y="65"/>
                      <a:pt x="0" y="57"/>
                      <a:pt x="1" y="48"/>
                    </a:cubicBezTo>
                    <a:cubicBezTo>
                      <a:pt x="1" y="47"/>
                      <a:pt x="2" y="46"/>
                      <a:pt x="2" y="45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2" y="6"/>
                      <a:pt x="22" y="0"/>
                      <a:pt x="33" y="1"/>
                    </a:cubicBezTo>
                    <a:cubicBezTo>
                      <a:pt x="108" y="11"/>
                      <a:pt x="108" y="11"/>
                      <a:pt x="108" y="11"/>
                    </a:cubicBezTo>
                    <a:cubicBezTo>
                      <a:pt x="114" y="12"/>
                      <a:pt x="118" y="15"/>
                      <a:pt x="121" y="19"/>
                    </a:cubicBezTo>
                    <a:cubicBezTo>
                      <a:pt x="124" y="23"/>
                      <a:pt x="125" y="28"/>
                      <a:pt x="123" y="33"/>
                    </a:cubicBezTo>
                    <a:cubicBezTo>
                      <a:pt x="116" y="61"/>
                      <a:pt x="116" y="61"/>
                      <a:pt x="116" y="61"/>
                    </a:cubicBezTo>
                    <a:cubicBezTo>
                      <a:pt x="113" y="70"/>
                      <a:pt x="104" y="77"/>
                      <a:pt x="94" y="77"/>
                    </a:cubicBezTo>
                    <a:close/>
                    <a:moveTo>
                      <a:pt x="17" y="62"/>
                    </a:moveTo>
                    <a:cubicBezTo>
                      <a:pt x="92" y="73"/>
                      <a:pt x="92" y="73"/>
                      <a:pt x="92" y="73"/>
                    </a:cubicBezTo>
                    <a:cubicBezTo>
                      <a:pt x="101" y="74"/>
                      <a:pt x="109" y="69"/>
                      <a:pt x="112" y="60"/>
                    </a:cubicBezTo>
                    <a:cubicBezTo>
                      <a:pt x="119" y="32"/>
                      <a:pt x="119" y="32"/>
                      <a:pt x="119" y="32"/>
                    </a:cubicBezTo>
                    <a:cubicBezTo>
                      <a:pt x="120" y="28"/>
                      <a:pt x="120" y="24"/>
                      <a:pt x="118" y="21"/>
                    </a:cubicBezTo>
                    <a:cubicBezTo>
                      <a:pt x="115" y="18"/>
                      <a:pt x="112" y="16"/>
                      <a:pt x="108" y="1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24" y="4"/>
                      <a:pt x="16" y="9"/>
                      <a:pt x="13" y="18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4" y="53"/>
                      <a:pt x="7" y="60"/>
                      <a:pt x="14" y="62"/>
                    </a:cubicBezTo>
                    <a:cubicBezTo>
                      <a:pt x="15" y="62"/>
                      <a:pt x="16" y="62"/>
                      <a:pt x="17" y="62"/>
                    </a:cubicBez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08927F36-829D-4E9C-AE86-B980CA94C996}"/>
                  </a:ext>
                </a:extLst>
              </p:cNvPr>
              <p:cNvSpPr/>
              <p:nvPr/>
            </p:nvSpPr>
            <p:spPr bwMode="auto">
              <a:xfrm>
                <a:off x="6878638" y="1955800"/>
                <a:ext cx="449263" cy="53975"/>
              </a:xfrm>
              <a:custGeom>
                <a:avLst/>
                <a:gdLst>
                  <a:gd name="T0" fmla="*/ 117 w 119"/>
                  <a:gd name="T1" fmla="*/ 14 h 14"/>
                  <a:gd name="T2" fmla="*/ 117 w 119"/>
                  <a:gd name="T3" fmla="*/ 14 h 14"/>
                  <a:gd name="T4" fmla="*/ 2 w 119"/>
                  <a:gd name="T5" fmla="*/ 5 h 14"/>
                  <a:gd name="T6" fmla="*/ 0 w 119"/>
                  <a:gd name="T7" fmla="*/ 2 h 14"/>
                  <a:gd name="T8" fmla="*/ 2 w 119"/>
                  <a:gd name="T9" fmla="*/ 1 h 14"/>
                  <a:gd name="T10" fmla="*/ 117 w 119"/>
                  <a:gd name="T11" fmla="*/ 10 h 14"/>
                  <a:gd name="T12" fmla="*/ 119 w 119"/>
                  <a:gd name="T13" fmla="*/ 12 h 14"/>
                  <a:gd name="T14" fmla="*/ 117 w 119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9" h="14">
                    <a:moveTo>
                      <a:pt x="117" y="14"/>
                    </a:moveTo>
                    <a:cubicBezTo>
                      <a:pt x="117" y="14"/>
                      <a:pt x="117" y="14"/>
                      <a:pt x="117" y="1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5"/>
                      <a:pt x="0" y="4"/>
                      <a:pt x="0" y="2"/>
                    </a:cubicBezTo>
                    <a:cubicBezTo>
                      <a:pt x="0" y="1"/>
                      <a:pt x="1" y="0"/>
                      <a:pt x="2" y="1"/>
                    </a:cubicBezTo>
                    <a:cubicBezTo>
                      <a:pt x="117" y="10"/>
                      <a:pt x="117" y="10"/>
                      <a:pt x="117" y="10"/>
                    </a:cubicBezTo>
                    <a:cubicBezTo>
                      <a:pt x="118" y="10"/>
                      <a:pt x="119" y="11"/>
                      <a:pt x="119" y="12"/>
                    </a:cubicBezTo>
                    <a:cubicBezTo>
                      <a:pt x="119" y="13"/>
                      <a:pt x="118" y="14"/>
                      <a:pt x="117" y="14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0319488-D601-477E-88F2-A0A56E6A86FA}"/>
                  </a:ext>
                </a:extLst>
              </p:cNvPr>
              <p:cNvSpPr/>
              <p:nvPr/>
            </p:nvSpPr>
            <p:spPr bwMode="auto">
              <a:xfrm>
                <a:off x="6757988" y="1949450"/>
                <a:ext cx="76200" cy="19050"/>
              </a:xfrm>
              <a:custGeom>
                <a:avLst/>
                <a:gdLst>
                  <a:gd name="T0" fmla="*/ 18 w 20"/>
                  <a:gd name="T1" fmla="*/ 5 h 5"/>
                  <a:gd name="T2" fmla="*/ 18 w 20"/>
                  <a:gd name="T3" fmla="*/ 5 h 5"/>
                  <a:gd name="T4" fmla="*/ 2 w 20"/>
                  <a:gd name="T5" fmla="*/ 4 h 5"/>
                  <a:gd name="T6" fmla="*/ 1 w 20"/>
                  <a:gd name="T7" fmla="*/ 2 h 5"/>
                  <a:gd name="T8" fmla="*/ 1 w 20"/>
                  <a:gd name="T9" fmla="*/ 2 h 5"/>
                  <a:gd name="T10" fmla="*/ 3 w 20"/>
                  <a:gd name="T11" fmla="*/ 0 h 5"/>
                  <a:gd name="T12" fmla="*/ 18 w 20"/>
                  <a:gd name="T13" fmla="*/ 1 h 5"/>
                  <a:gd name="T14" fmla="*/ 20 w 20"/>
                  <a:gd name="T15" fmla="*/ 3 h 5"/>
                  <a:gd name="T16" fmla="*/ 18 w 20"/>
                  <a:gd name="T1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5">
                    <a:moveTo>
                      <a:pt x="18" y="5"/>
                    </a:moveTo>
                    <a:cubicBezTo>
                      <a:pt x="18" y="5"/>
                      <a:pt x="18" y="5"/>
                      <a:pt x="18" y="5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9" y="1"/>
                      <a:pt x="20" y="2"/>
                      <a:pt x="20" y="3"/>
                    </a:cubicBezTo>
                    <a:cubicBezTo>
                      <a:pt x="20" y="4"/>
                      <a:pt x="19" y="5"/>
                      <a:pt x="18" y="5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F4C61A77-10B6-4A8C-A247-51CEDD22DAF9}"/>
                  </a:ext>
                </a:extLst>
              </p:cNvPr>
              <p:cNvSpPr/>
              <p:nvPr/>
            </p:nvSpPr>
            <p:spPr bwMode="auto">
              <a:xfrm>
                <a:off x="6143626" y="2563813"/>
                <a:ext cx="1293813" cy="850900"/>
              </a:xfrm>
              <a:custGeom>
                <a:avLst/>
                <a:gdLst>
                  <a:gd name="T0" fmla="*/ 294 w 343"/>
                  <a:gd name="T1" fmla="*/ 225 h 225"/>
                  <a:gd name="T2" fmla="*/ 300 w 343"/>
                  <a:gd name="T3" fmla="*/ 26 h 225"/>
                  <a:gd name="T4" fmla="*/ 90 w 343"/>
                  <a:gd name="T5" fmla="*/ 0 h 225"/>
                  <a:gd name="T6" fmla="*/ 49 w 343"/>
                  <a:gd name="T7" fmla="*/ 67 h 225"/>
                  <a:gd name="T8" fmla="*/ 17 w 343"/>
                  <a:gd name="T9" fmla="*/ 193 h 225"/>
                  <a:gd name="T10" fmla="*/ 294 w 343"/>
                  <a:gd name="T11" fmla="*/ 225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3" h="225">
                    <a:moveTo>
                      <a:pt x="294" y="225"/>
                    </a:moveTo>
                    <a:cubicBezTo>
                      <a:pt x="294" y="225"/>
                      <a:pt x="343" y="62"/>
                      <a:pt x="300" y="26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0" y="0"/>
                      <a:pt x="54" y="38"/>
                      <a:pt x="49" y="67"/>
                    </a:cubicBezTo>
                    <a:cubicBezTo>
                      <a:pt x="44" y="95"/>
                      <a:pt x="0" y="157"/>
                      <a:pt x="17" y="193"/>
                    </a:cubicBezTo>
                    <a:lnTo>
                      <a:pt x="294" y="225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2CDBDB19-7B0B-433F-9044-6DAEC0355381}"/>
                  </a:ext>
                </a:extLst>
              </p:cNvPr>
              <p:cNvSpPr/>
              <p:nvPr/>
            </p:nvSpPr>
            <p:spPr bwMode="auto">
              <a:xfrm>
                <a:off x="6157913" y="2557463"/>
                <a:ext cx="1287463" cy="863600"/>
              </a:xfrm>
              <a:custGeom>
                <a:avLst/>
                <a:gdLst>
                  <a:gd name="T0" fmla="*/ 290 w 341"/>
                  <a:gd name="T1" fmla="*/ 229 h 229"/>
                  <a:gd name="T2" fmla="*/ 289 w 341"/>
                  <a:gd name="T3" fmla="*/ 229 h 229"/>
                  <a:gd name="T4" fmla="*/ 12 w 341"/>
                  <a:gd name="T5" fmla="*/ 197 h 229"/>
                  <a:gd name="T6" fmla="*/ 11 w 341"/>
                  <a:gd name="T7" fmla="*/ 196 h 229"/>
                  <a:gd name="T8" fmla="*/ 29 w 341"/>
                  <a:gd name="T9" fmla="*/ 104 h 229"/>
                  <a:gd name="T10" fmla="*/ 43 w 341"/>
                  <a:gd name="T11" fmla="*/ 68 h 229"/>
                  <a:gd name="T12" fmla="*/ 85 w 341"/>
                  <a:gd name="T13" fmla="*/ 1 h 229"/>
                  <a:gd name="T14" fmla="*/ 86 w 341"/>
                  <a:gd name="T15" fmla="*/ 0 h 229"/>
                  <a:gd name="T16" fmla="*/ 296 w 341"/>
                  <a:gd name="T17" fmla="*/ 26 h 229"/>
                  <a:gd name="T18" fmla="*/ 297 w 341"/>
                  <a:gd name="T19" fmla="*/ 26 h 229"/>
                  <a:gd name="T20" fmla="*/ 291 w 341"/>
                  <a:gd name="T21" fmla="*/ 227 h 229"/>
                  <a:gd name="T22" fmla="*/ 290 w 341"/>
                  <a:gd name="T23" fmla="*/ 229 h 229"/>
                  <a:gd name="T24" fmla="*/ 14 w 341"/>
                  <a:gd name="T25" fmla="*/ 193 h 229"/>
                  <a:gd name="T26" fmla="*/ 288 w 341"/>
                  <a:gd name="T27" fmla="*/ 225 h 229"/>
                  <a:gd name="T28" fmla="*/ 295 w 341"/>
                  <a:gd name="T29" fmla="*/ 30 h 229"/>
                  <a:gd name="T30" fmla="*/ 87 w 341"/>
                  <a:gd name="T31" fmla="*/ 5 h 229"/>
                  <a:gd name="T32" fmla="*/ 47 w 341"/>
                  <a:gd name="T33" fmla="*/ 69 h 229"/>
                  <a:gd name="T34" fmla="*/ 33 w 341"/>
                  <a:gd name="T35" fmla="*/ 106 h 229"/>
                  <a:gd name="T36" fmla="*/ 14 w 341"/>
                  <a:gd name="T37" fmla="*/ 193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1" h="229">
                    <a:moveTo>
                      <a:pt x="290" y="229"/>
                    </a:moveTo>
                    <a:cubicBezTo>
                      <a:pt x="289" y="229"/>
                      <a:pt x="289" y="229"/>
                      <a:pt x="289" y="229"/>
                    </a:cubicBezTo>
                    <a:cubicBezTo>
                      <a:pt x="12" y="197"/>
                      <a:pt x="12" y="197"/>
                      <a:pt x="12" y="197"/>
                    </a:cubicBezTo>
                    <a:cubicBezTo>
                      <a:pt x="12" y="197"/>
                      <a:pt x="11" y="197"/>
                      <a:pt x="11" y="196"/>
                    </a:cubicBezTo>
                    <a:cubicBezTo>
                      <a:pt x="0" y="171"/>
                      <a:pt x="16" y="134"/>
                      <a:pt x="29" y="104"/>
                    </a:cubicBezTo>
                    <a:cubicBezTo>
                      <a:pt x="36" y="90"/>
                      <a:pt x="41" y="77"/>
                      <a:pt x="43" y="68"/>
                    </a:cubicBezTo>
                    <a:cubicBezTo>
                      <a:pt x="48" y="39"/>
                      <a:pt x="83" y="2"/>
                      <a:pt x="85" y="1"/>
                    </a:cubicBezTo>
                    <a:cubicBezTo>
                      <a:pt x="85" y="0"/>
                      <a:pt x="86" y="0"/>
                      <a:pt x="86" y="0"/>
                    </a:cubicBezTo>
                    <a:cubicBezTo>
                      <a:pt x="296" y="26"/>
                      <a:pt x="296" y="26"/>
                      <a:pt x="296" y="26"/>
                    </a:cubicBezTo>
                    <a:cubicBezTo>
                      <a:pt x="297" y="26"/>
                      <a:pt x="297" y="26"/>
                      <a:pt x="297" y="26"/>
                    </a:cubicBezTo>
                    <a:cubicBezTo>
                      <a:pt x="341" y="63"/>
                      <a:pt x="293" y="221"/>
                      <a:pt x="291" y="227"/>
                    </a:cubicBezTo>
                    <a:cubicBezTo>
                      <a:pt x="291" y="228"/>
                      <a:pt x="290" y="229"/>
                      <a:pt x="290" y="229"/>
                    </a:cubicBezTo>
                    <a:close/>
                    <a:moveTo>
                      <a:pt x="14" y="193"/>
                    </a:moveTo>
                    <a:cubicBezTo>
                      <a:pt x="288" y="225"/>
                      <a:pt x="288" y="225"/>
                      <a:pt x="288" y="225"/>
                    </a:cubicBezTo>
                    <a:cubicBezTo>
                      <a:pt x="293" y="208"/>
                      <a:pt x="334" y="63"/>
                      <a:pt x="295" y="30"/>
                    </a:cubicBezTo>
                    <a:cubicBezTo>
                      <a:pt x="87" y="5"/>
                      <a:pt x="87" y="5"/>
                      <a:pt x="87" y="5"/>
                    </a:cubicBezTo>
                    <a:cubicBezTo>
                      <a:pt x="82" y="10"/>
                      <a:pt x="52" y="43"/>
                      <a:pt x="47" y="69"/>
                    </a:cubicBezTo>
                    <a:cubicBezTo>
                      <a:pt x="45" y="79"/>
                      <a:pt x="40" y="91"/>
                      <a:pt x="33" y="106"/>
                    </a:cubicBezTo>
                    <a:cubicBezTo>
                      <a:pt x="21" y="134"/>
                      <a:pt x="5" y="170"/>
                      <a:pt x="14" y="193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C06ADCC1-0CC4-4FD9-AB45-00A550385D89}"/>
                  </a:ext>
                </a:extLst>
              </p:cNvPr>
              <p:cNvSpPr/>
              <p:nvPr/>
            </p:nvSpPr>
            <p:spPr bwMode="auto">
              <a:xfrm>
                <a:off x="5995988" y="3228975"/>
                <a:ext cx="1339850" cy="200025"/>
              </a:xfrm>
              <a:custGeom>
                <a:avLst/>
                <a:gdLst>
                  <a:gd name="T0" fmla="*/ 352 w 355"/>
                  <a:gd name="T1" fmla="*/ 53 h 53"/>
                  <a:gd name="T2" fmla="*/ 352 w 355"/>
                  <a:gd name="T3" fmla="*/ 53 h 53"/>
                  <a:gd name="T4" fmla="*/ 1 w 355"/>
                  <a:gd name="T5" fmla="*/ 4 h 53"/>
                  <a:gd name="T6" fmla="*/ 0 w 355"/>
                  <a:gd name="T7" fmla="*/ 2 h 53"/>
                  <a:gd name="T8" fmla="*/ 2 w 355"/>
                  <a:gd name="T9" fmla="*/ 0 h 53"/>
                  <a:gd name="T10" fmla="*/ 353 w 355"/>
                  <a:gd name="T11" fmla="*/ 49 h 53"/>
                  <a:gd name="T12" fmla="*/ 354 w 355"/>
                  <a:gd name="T13" fmla="*/ 52 h 53"/>
                  <a:gd name="T14" fmla="*/ 352 w 355"/>
                  <a:gd name="T15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5" h="53">
                    <a:moveTo>
                      <a:pt x="352" y="53"/>
                    </a:moveTo>
                    <a:cubicBezTo>
                      <a:pt x="352" y="53"/>
                      <a:pt x="352" y="53"/>
                      <a:pt x="352" y="5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53" y="49"/>
                      <a:pt x="353" y="49"/>
                      <a:pt x="353" y="49"/>
                    </a:cubicBezTo>
                    <a:cubicBezTo>
                      <a:pt x="354" y="50"/>
                      <a:pt x="355" y="51"/>
                      <a:pt x="354" y="52"/>
                    </a:cubicBezTo>
                    <a:cubicBezTo>
                      <a:pt x="354" y="53"/>
                      <a:pt x="353" y="53"/>
                      <a:pt x="352" y="53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2E6A2D0F-AC53-4094-B745-F11A1765A4EB}"/>
                  </a:ext>
                </a:extLst>
              </p:cNvPr>
              <p:cNvSpPr/>
              <p:nvPr/>
            </p:nvSpPr>
            <p:spPr bwMode="auto">
              <a:xfrm>
                <a:off x="5535613" y="2563813"/>
                <a:ext cx="1739900" cy="1609725"/>
              </a:xfrm>
              <a:custGeom>
                <a:avLst/>
                <a:gdLst>
                  <a:gd name="T0" fmla="*/ 461 w 461"/>
                  <a:gd name="T1" fmla="*/ 26 h 426"/>
                  <a:gd name="T2" fmla="*/ 427 w 461"/>
                  <a:gd name="T3" fmla="*/ 73 h 426"/>
                  <a:gd name="T4" fmla="*/ 364 w 461"/>
                  <a:gd name="T5" fmla="*/ 337 h 426"/>
                  <a:gd name="T6" fmla="*/ 275 w 461"/>
                  <a:gd name="T7" fmla="*/ 426 h 426"/>
                  <a:gd name="T8" fmla="*/ 0 w 461"/>
                  <a:gd name="T9" fmla="*/ 387 h 426"/>
                  <a:gd name="T10" fmla="*/ 131 w 461"/>
                  <a:gd name="T11" fmla="*/ 282 h 426"/>
                  <a:gd name="T12" fmla="*/ 185 w 461"/>
                  <a:gd name="T13" fmla="*/ 52 h 426"/>
                  <a:gd name="T14" fmla="*/ 251 w 461"/>
                  <a:gd name="T15" fmla="*/ 0 h 426"/>
                  <a:gd name="T16" fmla="*/ 461 w 461"/>
                  <a:gd name="T17" fmla="*/ 26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1" h="426">
                    <a:moveTo>
                      <a:pt x="461" y="26"/>
                    </a:moveTo>
                    <a:cubicBezTo>
                      <a:pt x="461" y="26"/>
                      <a:pt x="440" y="28"/>
                      <a:pt x="427" y="73"/>
                    </a:cubicBezTo>
                    <a:cubicBezTo>
                      <a:pt x="407" y="140"/>
                      <a:pt x="381" y="283"/>
                      <a:pt x="364" y="337"/>
                    </a:cubicBezTo>
                    <a:cubicBezTo>
                      <a:pt x="340" y="415"/>
                      <a:pt x="275" y="426"/>
                      <a:pt x="275" y="426"/>
                    </a:cubicBezTo>
                    <a:cubicBezTo>
                      <a:pt x="0" y="387"/>
                      <a:pt x="0" y="387"/>
                      <a:pt x="0" y="387"/>
                    </a:cubicBezTo>
                    <a:cubicBezTo>
                      <a:pt x="0" y="387"/>
                      <a:pt x="112" y="348"/>
                      <a:pt x="131" y="282"/>
                    </a:cubicBezTo>
                    <a:cubicBezTo>
                      <a:pt x="151" y="213"/>
                      <a:pt x="178" y="82"/>
                      <a:pt x="185" y="52"/>
                    </a:cubicBezTo>
                    <a:cubicBezTo>
                      <a:pt x="199" y="0"/>
                      <a:pt x="251" y="0"/>
                      <a:pt x="251" y="0"/>
                    </a:cubicBezTo>
                    <a:lnTo>
                      <a:pt x="461" y="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211BB81-C62B-4EFC-9E0E-FF1560A31B0A}"/>
                  </a:ext>
                </a:extLst>
              </p:cNvPr>
              <p:cNvSpPr/>
              <p:nvPr/>
            </p:nvSpPr>
            <p:spPr bwMode="auto">
              <a:xfrm>
                <a:off x="5527676" y="2557463"/>
                <a:ext cx="1755775" cy="1624013"/>
              </a:xfrm>
              <a:custGeom>
                <a:avLst/>
                <a:gdLst>
                  <a:gd name="T0" fmla="*/ 277 w 465"/>
                  <a:gd name="T1" fmla="*/ 430 h 430"/>
                  <a:gd name="T2" fmla="*/ 276 w 465"/>
                  <a:gd name="T3" fmla="*/ 430 h 430"/>
                  <a:gd name="T4" fmla="*/ 2 w 465"/>
                  <a:gd name="T5" fmla="*/ 390 h 430"/>
                  <a:gd name="T6" fmla="*/ 0 w 465"/>
                  <a:gd name="T7" fmla="*/ 389 h 430"/>
                  <a:gd name="T8" fmla="*/ 1 w 465"/>
                  <a:gd name="T9" fmla="*/ 387 h 430"/>
                  <a:gd name="T10" fmla="*/ 131 w 465"/>
                  <a:gd name="T11" fmla="*/ 283 h 430"/>
                  <a:gd name="T12" fmla="*/ 174 w 465"/>
                  <a:gd name="T13" fmla="*/ 104 h 430"/>
                  <a:gd name="T14" fmla="*/ 185 w 465"/>
                  <a:gd name="T15" fmla="*/ 54 h 430"/>
                  <a:gd name="T16" fmla="*/ 253 w 465"/>
                  <a:gd name="T17" fmla="*/ 0 h 430"/>
                  <a:gd name="T18" fmla="*/ 463 w 465"/>
                  <a:gd name="T19" fmla="*/ 26 h 430"/>
                  <a:gd name="T20" fmla="*/ 465 w 465"/>
                  <a:gd name="T21" fmla="*/ 28 h 430"/>
                  <a:gd name="T22" fmla="*/ 463 w 465"/>
                  <a:gd name="T23" fmla="*/ 30 h 430"/>
                  <a:gd name="T24" fmla="*/ 431 w 465"/>
                  <a:gd name="T25" fmla="*/ 75 h 430"/>
                  <a:gd name="T26" fmla="*/ 398 w 465"/>
                  <a:gd name="T27" fmla="*/ 215 h 430"/>
                  <a:gd name="T28" fmla="*/ 368 w 465"/>
                  <a:gd name="T29" fmla="*/ 340 h 430"/>
                  <a:gd name="T30" fmla="*/ 313 w 465"/>
                  <a:gd name="T31" fmla="*/ 415 h 430"/>
                  <a:gd name="T32" fmla="*/ 277 w 465"/>
                  <a:gd name="T33" fmla="*/ 430 h 430"/>
                  <a:gd name="T34" fmla="*/ 10 w 465"/>
                  <a:gd name="T35" fmla="*/ 388 h 430"/>
                  <a:gd name="T36" fmla="*/ 277 w 465"/>
                  <a:gd name="T37" fmla="*/ 426 h 430"/>
                  <a:gd name="T38" fmla="*/ 364 w 465"/>
                  <a:gd name="T39" fmla="*/ 338 h 430"/>
                  <a:gd name="T40" fmla="*/ 394 w 465"/>
                  <a:gd name="T41" fmla="*/ 214 h 430"/>
                  <a:gd name="T42" fmla="*/ 427 w 465"/>
                  <a:gd name="T43" fmla="*/ 74 h 430"/>
                  <a:gd name="T44" fmla="*/ 455 w 465"/>
                  <a:gd name="T45" fmla="*/ 29 h 430"/>
                  <a:gd name="T46" fmla="*/ 253 w 465"/>
                  <a:gd name="T47" fmla="*/ 4 h 430"/>
                  <a:gd name="T48" fmla="*/ 189 w 465"/>
                  <a:gd name="T49" fmla="*/ 55 h 430"/>
                  <a:gd name="T50" fmla="*/ 178 w 465"/>
                  <a:gd name="T51" fmla="*/ 105 h 430"/>
                  <a:gd name="T52" fmla="*/ 135 w 465"/>
                  <a:gd name="T53" fmla="*/ 284 h 430"/>
                  <a:gd name="T54" fmla="*/ 61 w 465"/>
                  <a:gd name="T55" fmla="*/ 363 h 430"/>
                  <a:gd name="T56" fmla="*/ 10 w 465"/>
                  <a:gd name="T57" fmla="*/ 388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5" h="430">
                    <a:moveTo>
                      <a:pt x="277" y="430"/>
                    </a:moveTo>
                    <a:cubicBezTo>
                      <a:pt x="276" y="430"/>
                      <a:pt x="276" y="430"/>
                      <a:pt x="276" y="430"/>
                    </a:cubicBezTo>
                    <a:cubicBezTo>
                      <a:pt x="2" y="390"/>
                      <a:pt x="2" y="390"/>
                      <a:pt x="2" y="390"/>
                    </a:cubicBezTo>
                    <a:cubicBezTo>
                      <a:pt x="1" y="390"/>
                      <a:pt x="0" y="390"/>
                      <a:pt x="0" y="389"/>
                    </a:cubicBezTo>
                    <a:cubicBezTo>
                      <a:pt x="0" y="388"/>
                      <a:pt x="0" y="387"/>
                      <a:pt x="1" y="387"/>
                    </a:cubicBezTo>
                    <a:cubicBezTo>
                      <a:pt x="2" y="386"/>
                      <a:pt x="112" y="347"/>
                      <a:pt x="131" y="283"/>
                    </a:cubicBezTo>
                    <a:cubicBezTo>
                      <a:pt x="144" y="235"/>
                      <a:pt x="162" y="156"/>
                      <a:pt x="174" y="104"/>
                    </a:cubicBezTo>
                    <a:cubicBezTo>
                      <a:pt x="179" y="81"/>
                      <a:pt x="183" y="63"/>
                      <a:pt x="185" y="54"/>
                    </a:cubicBezTo>
                    <a:cubicBezTo>
                      <a:pt x="199" y="1"/>
                      <a:pt x="253" y="0"/>
                      <a:pt x="253" y="0"/>
                    </a:cubicBezTo>
                    <a:cubicBezTo>
                      <a:pt x="463" y="26"/>
                      <a:pt x="463" y="26"/>
                      <a:pt x="463" y="26"/>
                    </a:cubicBezTo>
                    <a:cubicBezTo>
                      <a:pt x="464" y="26"/>
                      <a:pt x="465" y="26"/>
                      <a:pt x="465" y="28"/>
                    </a:cubicBezTo>
                    <a:cubicBezTo>
                      <a:pt x="465" y="29"/>
                      <a:pt x="464" y="29"/>
                      <a:pt x="463" y="30"/>
                    </a:cubicBezTo>
                    <a:cubicBezTo>
                      <a:pt x="463" y="30"/>
                      <a:pt x="443" y="33"/>
                      <a:pt x="431" y="75"/>
                    </a:cubicBezTo>
                    <a:cubicBezTo>
                      <a:pt x="421" y="110"/>
                      <a:pt x="409" y="163"/>
                      <a:pt x="398" y="215"/>
                    </a:cubicBezTo>
                    <a:cubicBezTo>
                      <a:pt x="387" y="265"/>
                      <a:pt x="376" y="313"/>
                      <a:pt x="368" y="340"/>
                    </a:cubicBezTo>
                    <a:cubicBezTo>
                      <a:pt x="355" y="381"/>
                      <a:pt x="332" y="403"/>
                      <a:pt x="313" y="415"/>
                    </a:cubicBezTo>
                    <a:cubicBezTo>
                      <a:pt x="302" y="422"/>
                      <a:pt x="290" y="427"/>
                      <a:pt x="277" y="430"/>
                    </a:cubicBezTo>
                    <a:close/>
                    <a:moveTo>
                      <a:pt x="10" y="388"/>
                    </a:moveTo>
                    <a:cubicBezTo>
                      <a:pt x="277" y="426"/>
                      <a:pt x="277" y="426"/>
                      <a:pt x="277" y="426"/>
                    </a:cubicBezTo>
                    <a:cubicBezTo>
                      <a:pt x="281" y="425"/>
                      <a:pt x="341" y="412"/>
                      <a:pt x="364" y="338"/>
                    </a:cubicBezTo>
                    <a:cubicBezTo>
                      <a:pt x="372" y="312"/>
                      <a:pt x="383" y="264"/>
                      <a:pt x="394" y="214"/>
                    </a:cubicBezTo>
                    <a:cubicBezTo>
                      <a:pt x="405" y="162"/>
                      <a:pt x="417" y="109"/>
                      <a:pt x="427" y="74"/>
                    </a:cubicBezTo>
                    <a:cubicBezTo>
                      <a:pt x="435" y="45"/>
                      <a:pt x="448" y="34"/>
                      <a:pt x="455" y="29"/>
                    </a:cubicBezTo>
                    <a:cubicBezTo>
                      <a:pt x="253" y="4"/>
                      <a:pt x="253" y="4"/>
                      <a:pt x="253" y="4"/>
                    </a:cubicBezTo>
                    <a:cubicBezTo>
                      <a:pt x="251" y="4"/>
                      <a:pt x="202" y="5"/>
                      <a:pt x="189" y="55"/>
                    </a:cubicBezTo>
                    <a:cubicBezTo>
                      <a:pt x="187" y="64"/>
                      <a:pt x="183" y="82"/>
                      <a:pt x="178" y="105"/>
                    </a:cubicBezTo>
                    <a:cubicBezTo>
                      <a:pt x="166" y="157"/>
                      <a:pt x="148" y="236"/>
                      <a:pt x="135" y="284"/>
                    </a:cubicBezTo>
                    <a:cubicBezTo>
                      <a:pt x="125" y="319"/>
                      <a:pt x="89" y="346"/>
                      <a:pt x="61" y="363"/>
                    </a:cubicBezTo>
                    <a:cubicBezTo>
                      <a:pt x="45" y="372"/>
                      <a:pt x="28" y="381"/>
                      <a:pt x="10" y="388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1F1DBDE1-0B54-47D8-B74A-93434A749CDA}"/>
                  </a:ext>
                </a:extLst>
              </p:cNvPr>
              <p:cNvSpPr/>
              <p:nvPr/>
            </p:nvSpPr>
            <p:spPr bwMode="auto">
              <a:xfrm>
                <a:off x="6629401" y="3825875"/>
                <a:ext cx="155575" cy="30163"/>
              </a:xfrm>
              <a:custGeom>
                <a:avLst/>
                <a:gdLst>
                  <a:gd name="T0" fmla="*/ 39 w 41"/>
                  <a:gd name="T1" fmla="*/ 8 h 8"/>
                  <a:gd name="T2" fmla="*/ 39 w 41"/>
                  <a:gd name="T3" fmla="*/ 8 h 8"/>
                  <a:gd name="T4" fmla="*/ 2 w 41"/>
                  <a:gd name="T5" fmla="*/ 4 h 8"/>
                  <a:gd name="T6" fmla="*/ 0 w 41"/>
                  <a:gd name="T7" fmla="*/ 2 h 8"/>
                  <a:gd name="T8" fmla="*/ 2 w 41"/>
                  <a:gd name="T9" fmla="*/ 0 h 8"/>
                  <a:gd name="T10" fmla="*/ 2 w 41"/>
                  <a:gd name="T11" fmla="*/ 0 h 8"/>
                  <a:gd name="T12" fmla="*/ 39 w 41"/>
                  <a:gd name="T13" fmla="*/ 4 h 8"/>
                  <a:gd name="T14" fmla="*/ 41 w 41"/>
                  <a:gd name="T15" fmla="*/ 6 h 8"/>
                  <a:gd name="T16" fmla="*/ 39 w 41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8">
                    <a:moveTo>
                      <a:pt x="39" y="8"/>
                    </a:moveTo>
                    <a:cubicBezTo>
                      <a:pt x="39" y="8"/>
                      <a:pt x="39" y="8"/>
                      <a:pt x="39" y="8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40" y="4"/>
                      <a:pt x="41" y="5"/>
                      <a:pt x="41" y="6"/>
                    </a:cubicBezTo>
                    <a:cubicBezTo>
                      <a:pt x="41" y="7"/>
                      <a:pt x="40" y="8"/>
                      <a:pt x="39" y="8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78662124-F797-467A-8AC0-55683632C2F9}"/>
                  </a:ext>
                </a:extLst>
              </p:cNvPr>
              <p:cNvSpPr/>
              <p:nvPr/>
            </p:nvSpPr>
            <p:spPr bwMode="auto">
              <a:xfrm>
                <a:off x="6094413" y="3762375"/>
                <a:ext cx="438150" cy="63500"/>
              </a:xfrm>
              <a:custGeom>
                <a:avLst/>
                <a:gdLst>
                  <a:gd name="T0" fmla="*/ 114 w 116"/>
                  <a:gd name="T1" fmla="*/ 17 h 17"/>
                  <a:gd name="T2" fmla="*/ 114 w 116"/>
                  <a:gd name="T3" fmla="*/ 17 h 17"/>
                  <a:gd name="T4" fmla="*/ 2 w 116"/>
                  <a:gd name="T5" fmla="*/ 5 h 17"/>
                  <a:gd name="T6" fmla="*/ 1 w 116"/>
                  <a:gd name="T7" fmla="*/ 2 h 17"/>
                  <a:gd name="T8" fmla="*/ 3 w 116"/>
                  <a:gd name="T9" fmla="*/ 1 h 17"/>
                  <a:gd name="T10" fmla="*/ 3 w 116"/>
                  <a:gd name="T11" fmla="*/ 1 h 17"/>
                  <a:gd name="T12" fmla="*/ 114 w 116"/>
                  <a:gd name="T13" fmla="*/ 13 h 17"/>
                  <a:gd name="T14" fmla="*/ 116 w 116"/>
                  <a:gd name="T15" fmla="*/ 15 h 17"/>
                  <a:gd name="T16" fmla="*/ 114 w 116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17">
                    <a:moveTo>
                      <a:pt x="114" y="17"/>
                    </a:moveTo>
                    <a:cubicBezTo>
                      <a:pt x="114" y="17"/>
                      <a:pt x="114" y="17"/>
                      <a:pt x="114" y="17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4"/>
                      <a:pt x="0" y="3"/>
                      <a:pt x="1" y="2"/>
                    </a:cubicBezTo>
                    <a:cubicBezTo>
                      <a:pt x="1" y="1"/>
                      <a:pt x="2" y="0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14" y="13"/>
                      <a:pt x="114" y="13"/>
                      <a:pt x="114" y="13"/>
                    </a:cubicBezTo>
                    <a:cubicBezTo>
                      <a:pt x="115" y="13"/>
                      <a:pt x="116" y="14"/>
                      <a:pt x="116" y="15"/>
                    </a:cubicBezTo>
                    <a:cubicBezTo>
                      <a:pt x="116" y="16"/>
                      <a:pt x="115" y="17"/>
                      <a:pt x="114" y="17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4A8F39D8-FDCE-436B-9672-3BC8D5BFE03C}"/>
                  </a:ext>
                </a:extLst>
              </p:cNvPr>
              <p:cNvSpPr/>
              <p:nvPr/>
            </p:nvSpPr>
            <p:spPr bwMode="auto">
              <a:xfrm>
                <a:off x="6516688" y="3984625"/>
                <a:ext cx="142875" cy="30163"/>
              </a:xfrm>
              <a:custGeom>
                <a:avLst/>
                <a:gdLst>
                  <a:gd name="T0" fmla="*/ 36 w 38"/>
                  <a:gd name="T1" fmla="*/ 8 h 8"/>
                  <a:gd name="T2" fmla="*/ 36 w 38"/>
                  <a:gd name="T3" fmla="*/ 8 h 8"/>
                  <a:gd name="T4" fmla="*/ 2 w 38"/>
                  <a:gd name="T5" fmla="*/ 4 h 8"/>
                  <a:gd name="T6" fmla="*/ 0 w 38"/>
                  <a:gd name="T7" fmla="*/ 2 h 8"/>
                  <a:gd name="T8" fmla="*/ 2 w 38"/>
                  <a:gd name="T9" fmla="*/ 0 h 8"/>
                  <a:gd name="T10" fmla="*/ 36 w 38"/>
                  <a:gd name="T11" fmla="*/ 4 h 8"/>
                  <a:gd name="T12" fmla="*/ 38 w 38"/>
                  <a:gd name="T13" fmla="*/ 6 h 8"/>
                  <a:gd name="T14" fmla="*/ 36 w 38"/>
                  <a:gd name="T1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8">
                    <a:moveTo>
                      <a:pt x="36" y="8"/>
                    </a:moveTo>
                    <a:cubicBezTo>
                      <a:pt x="36" y="8"/>
                      <a:pt x="36" y="8"/>
                      <a:pt x="36" y="8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7" y="4"/>
                      <a:pt x="38" y="5"/>
                      <a:pt x="38" y="6"/>
                    </a:cubicBezTo>
                    <a:cubicBezTo>
                      <a:pt x="38" y="7"/>
                      <a:pt x="37" y="8"/>
                      <a:pt x="36" y="8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42CA044F-0A93-4E22-8DA4-098906FA99F6}"/>
                  </a:ext>
                </a:extLst>
              </p:cNvPr>
              <p:cNvSpPr/>
              <p:nvPr/>
            </p:nvSpPr>
            <p:spPr bwMode="auto">
              <a:xfrm>
                <a:off x="5969001" y="3924300"/>
                <a:ext cx="419100" cy="60325"/>
              </a:xfrm>
              <a:custGeom>
                <a:avLst/>
                <a:gdLst>
                  <a:gd name="T0" fmla="*/ 109 w 111"/>
                  <a:gd name="T1" fmla="*/ 16 h 16"/>
                  <a:gd name="T2" fmla="*/ 108 w 111"/>
                  <a:gd name="T3" fmla="*/ 16 h 16"/>
                  <a:gd name="T4" fmla="*/ 2 w 111"/>
                  <a:gd name="T5" fmla="*/ 4 h 16"/>
                  <a:gd name="T6" fmla="*/ 0 w 111"/>
                  <a:gd name="T7" fmla="*/ 2 h 16"/>
                  <a:gd name="T8" fmla="*/ 3 w 111"/>
                  <a:gd name="T9" fmla="*/ 0 h 16"/>
                  <a:gd name="T10" fmla="*/ 109 w 111"/>
                  <a:gd name="T11" fmla="*/ 12 h 16"/>
                  <a:gd name="T12" fmla="*/ 111 w 111"/>
                  <a:gd name="T13" fmla="*/ 14 h 16"/>
                  <a:gd name="T14" fmla="*/ 109 w 111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1" h="16">
                    <a:moveTo>
                      <a:pt x="109" y="16"/>
                    </a:moveTo>
                    <a:cubicBezTo>
                      <a:pt x="108" y="16"/>
                      <a:pt x="108" y="16"/>
                      <a:pt x="108" y="1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0"/>
                      <a:pt x="1" y="0"/>
                      <a:pt x="3" y="0"/>
                    </a:cubicBezTo>
                    <a:cubicBezTo>
                      <a:pt x="109" y="12"/>
                      <a:pt x="109" y="12"/>
                      <a:pt x="109" y="12"/>
                    </a:cubicBezTo>
                    <a:cubicBezTo>
                      <a:pt x="110" y="12"/>
                      <a:pt x="111" y="13"/>
                      <a:pt x="111" y="14"/>
                    </a:cubicBezTo>
                    <a:cubicBezTo>
                      <a:pt x="111" y="15"/>
                      <a:pt x="110" y="16"/>
                      <a:pt x="109" y="16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9FD65FB8-2B82-413E-BFFE-D320DD8FE9B5}"/>
                  </a:ext>
                </a:extLst>
              </p:cNvPr>
              <p:cNvSpPr/>
              <p:nvPr/>
            </p:nvSpPr>
            <p:spPr bwMode="auto">
              <a:xfrm>
                <a:off x="5316538" y="3530600"/>
                <a:ext cx="1257300" cy="642938"/>
              </a:xfrm>
              <a:custGeom>
                <a:avLst/>
                <a:gdLst>
                  <a:gd name="T0" fmla="*/ 333 w 333"/>
                  <a:gd name="T1" fmla="*/ 170 h 170"/>
                  <a:gd name="T2" fmla="*/ 289 w 333"/>
                  <a:gd name="T3" fmla="*/ 52 h 170"/>
                  <a:gd name="T4" fmla="*/ 0 w 333"/>
                  <a:gd name="T5" fmla="*/ 0 h 170"/>
                  <a:gd name="T6" fmla="*/ 58 w 333"/>
                  <a:gd name="T7" fmla="*/ 130 h 170"/>
                  <a:gd name="T8" fmla="*/ 333 w 333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3" h="170">
                    <a:moveTo>
                      <a:pt x="333" y="170"/>
                    </a:moveTo>
                    <a:cubicBezTo>
                      <a:pt x="300" y="140"/>
                      <a:pt x="284" y="96"/>
                      <a:pt x="289" y="5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25" y="97"/>
                      <a:pt x="58" y="130"/>
                    </a:cubicBezTo>
                    <a:lnTo>
                      <a:pt x="333" y="1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4577A0CA-87D3-4616-9893-A48763A30F64}"/>
                  </a:ext>
                </a:extLst>
              </p:cNvPr>
              <p:cNvSpPr/>
              <p:nvPr/>
            </p:nvSpPr>
            <p:spPr bwMode="auto">
              <a:xfrm>
                <a:off x="5308601" y="3524250"/>
                <a:ext cx="1273175" cy="657225"/>
              </a:xfrm>
              <a:custGeom>
                <a:avLst/>
                <a:gdLst>
                  <a:gd name="T0" fmla="*/ 335 w 337"/>
                  <a:gd name="T1" fmla="*/ 174 h 174"/>
                  <a:gd name="T2" fmla="*/ 334 w 337"/>
                  <a:gd name="T3" fmla="*/ 174 h 174"/>
                  <a:gd name="T4" fmla="*/ 60 w 337"/>
                  <a:gd name="T5" fmla="*/ 134 h 174"/>
                  <a:gd name="T6" fmla="*/ 58 w 337"/>
                  <a:gd name="T7" fmla="*/ 134 h 174"/>
                  <a:gd name="T8" fmla="*/ 0 w 337"/>
                  <a:gd name="T9" fmla="*/ 3 h 174"/>
                  <a:gd name="T10" fmla="*/ 1 w 337"/>
                  <a:gd name="T11" fmla="*/ 1 h 174"/>
                  <a:gd name="T12" fmla="*/ 3 w 337"/>
                  <a:gd name="T13" fmla="*/ 0 h 174"/>
                  <a:gd name="T14" fmla="*/ 291 w 337"/>
                  <a:gd name="T15" fmla="*/ 52 h 174"/>
                  <a:gd name="T16" fmla="*/ 293 w 337"/>
                  <a:gd name="T17" fmla="*/ 54 h 174"/>
                  <a:gd name="T18" fmla="*/ 336 w 337"/>
                  <a:gd name="T19" fmla="*/ 171 h 174"/>
                  <a:gd name="T20" fmla="*/ 336 w 337"/>
                  <a:gd name="T21" fmla="*/ 174 h 174"/>
                  <a:gd name="T22" fmla="*/ 335 w 337"/>
                  <a:gd name="T23" fmla="*/ 174 h 174"/>
                  <a:gd name="T24" fmla="*/ 61 w 337"/>
                  <a:gd name="T25" fmla="*/ 131 h 174"/>
                  <a:gd name="T26" fmla="*/ 329 w 337"/>
                  <a:gd name="T27" fmla="*/ 169 h 174"/>
                  <a:gd name="T28" fmla="*/ 288 w 337"/>
                  <a:gd name="T29" fmla="*/ 56 h 174"/>
                  <a:gd name="T30" fmla="*/ 5 w 337"/>
                  <a:gd name="T31" fmla="*/ 5 h 174"/>
                  <a:gd name="T32" fmla="*/ 61 w 337"/>
                  <a:gd name="T33" fmla="*/ 13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7" h="174">
                    <a:moveTo>
                      <a:pt x="335" y="174"/>
                    </a:moveTo>
                    <a:cubicBezTo>
                      <a:pt x="334" y="174"/>
                      <a:pt x="334" y="174"/>
                      <a:pt x="334" y="174"/>
                    </a:cubicBezTo>
                    <a:cubicBezTo>
                      <a:pt x="60" y="134"/>
                      <a:pt x="60" y="134"/>
                      <a:pt x="60" y="134"/>
                    </a:cubicBezTo>
                    <a:cubicBezTo>
                      <a:pt x="59" y="134"/>
                      <a:pt x="59" y="134"/>
                      <a:pt x="58" y="134"/>
                    </a:cubicBezTo>
                    <a:cubicBezTo>
                      <a:pt x="26" y="100"/>
                      <a:pt x="1" y="7"/>
                      <a:pt x="0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291" y="52"/>
                      <a:pt x="291" y="52"/>
                      <a:pt x="291" y="52"/>
                    </a:cubicBezTo>
                    <a:cubicBezTo>
                      <a:pt x="292" y="52"/>
                      <a:pt x="293" y="53"/>
                      <a:pt x="293" y="54"/>
                    </a:cubicBezTo>
                    <a:cubicBezTo>
                      <a:pt x="288" y="98"/>
                      <a:pt x="304" y="141"/>
                      <a:pt x="336" y="171"/>
                    </a:cubicBezTo>
                    <a:cubicBezTo>
                      <a:pt x="337" y="171"/>
                      <a:pt x="337" y="173"/>
                      <a:pt x="336" y="174"/>
                    </a:cubicBezTo>
                    <a:cubicBezTo>
                      <a:pt x="336" y="174"/>
                      <a:pt x="335" y="174"/>
                      <a:pt x="335" y="174"/>
                    </a:cubicBezTo>
                    <a:close/>
                    <a:moveTo>
                      <a:pt x="61" y="131"/>
                    </a:moveTo>
                    <a:cubicBezTo>
                      <a:pt x="329" y="169"/>
                      <a:pt x="329" y="169"/>
                      <a:pt x="329" y="169"/>
                    </a:cubicBezTo>
                    <a:cubicBezTo>
                      <a:pt x="299" y="139"/>
                      <a:pt x="284" y="98"/>
                      <a:pt x="288" y="5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10" y="21"/>
                      <a:pt x="32" y="101"/>
                      <a:pt x="61" y="13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963C33C-571A-4E85-B8F6-9DEB113DFB31}"/>
                  </a:ext>
                </a:extLst>
              </p:cNvPr>
              <p:cNvSpPr/>
              <p:nvPr/>
            </p:nvSpPr>
            <p:spPr bwMode="auto">
              <a:xfrm>
                <a:off x="6321426" y="2806700"/>
                <a:ext cx="690563" cy="93663"/>
              </a:xfrm>
              <a:custGeom>
                <a:avLst/>
                <a:gdLst>
                  <a:gd name="T0" fmla="*/ 181 w 183"/>
                  <a:gd name="T1" fmla="*/ 25 h 25"/>
                  <a:gd name="T2" fmla="*/ 181 w 183"/>
                  <a:gd name="T3" fmla="*/ 25 h 25"/>
                  <a:gd name="T4" fmla="*/ 2 w 183"/>
                  <a:gd name="T5" fmla="*/ 5 h 25"/>
                  <a:gd name="T6" fmla="*/ 0 w 183"/>
                  <a:gd name="T7" fmla="*/ 2 h 25"/>
                  <a:gd name="T8" fmla="*/ 0 w 183"/>
                  <a:gd name="T9" fmla="*/ 2 h 25"/>
                  <a:gd name="T10" fmla="*/ 2 w 183"/>
                  <a:gd name="T11" fmla="*/ 0 h 25"/>
                  <a:gd name="T12" fmla="*/ 181 w 183"/>
                  <a:gd name="T13" fmla="*/ 21 h 25"/>
                  <a:gd name="T14" fmla="*/ 183 w 183"/>
                  <a:gd name="T15" fmla="*/ 23 h 25"/>
                  <a:gd name="T16" fmla="*/ 181 w 183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25">
                    <a:moveTo>
                      <a:pt x="181" y="25"/>
                    </a:moveTo>
                    <a:cubicBezTo>
                      <a:pt x="181" y="25"/>
                      <a:pt x="181" y="25"/>
                      <a:pt x="181" y="2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1" y="21"/>
                      <a:pt x="181" y="21"/>
                      <a:pt x="181" y="21"/>
                    </a:cubicBezTo>
                    <a:cubicBezTo>
                      <a:pt x="182" y="21"/>
                      <a:pt x="183" y="22"/>
                      <a:pt x="183" y="23"/>
                    </a:cubicBezTo>
                    <a:cubicBezTo>
                      <a:pt x="183" y="24"/>
                      <a:pt x="182" y="25"/>
                      <a:pt x="181" y="25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412E6C5D-E495-438E-8416-2861274F1D70}"/>
                  </a:ext>
                </a:extLst>
              </p:cNvPr>
              <p:cNvSpPr/>
              <p:nvPr/>
            </p:nvSpPr>
            <p:spPr bwMode="auto">
              <a:xfrm>
                <a:off x="6842126" y="3044825"/>
                <a:ext cx="139700" cy="30163"/>
              </a:xfrm>
              <a:custGeom>
                <a:avLst/>
                <a:gdLst>
                  <a:gd name="T0" fmla="*/ 35 w 37"/>
                  <a:gd name="T1" fmla="*/ 8 h 8"/>
                  <a:gd name="T2" fmla="*/ 35 w 37"/>
                  <a:gd name="T3" fmla="*/ 8 h 8"/>
                  <a:gd name="T4" fmla="*/ 1 w 37"/>
                  <a:gd name="T5" fmla="*/ 4 h 8"/>
                  <a:gd name="T6" fmla="*/ 0 w 37"/>
                  <a:gd name="T7" fmla="*/ 2 h 8"/>
                  <a:gd name="T8" fmla="*/ 2 w 37"/>
                  <a:gd name="T9" fmla="*/ 0 h 8"/>
                  <a:gd name="T10" fmla="*/ 35 w 37"/>
                  <a:gd name="T11" fmla="*/ 4 h 8"/>
                  <a:gd name="T12" fmla="*/ 37 w 37"/>
                  <a:gd name="T13" fmla="*/ 6 h 8"/>
                  <a:gd name="T14" fmla="*/ 35 w 37"/>
                  <a:gd name="T1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8">
                    <a:moveTo>
                      <a:pt x="35" y="8"/>
                    </a:moveTo>
                    <a:cubicBezTo>
                      <a:pt x="35" y="8"/>
                      <a:pt x="35" y="8"/>
                      <a:pt x="35" y="8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7" y="4"/>
                      <a:pt x="37" y="5"/>
                      <a:pt x="37" y="6"/>
                    </a:cubicBezTo>
                    <a:cubicBezTo>
                      <a:pt x="37" y="7"/>
                      <a:pt x="36" y="8"/>
                      <a:pt x="35" y="8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637511BD-44AA-4CC1-B8F1-C73C882E0F93}"/>
                  </a:ext>
                </a:extLst>
              </p:cNvPr>
              <p:cNvSpPr/>
              <p:nvPr/>
            </p:nvSpPr>
            <p:spPr bwMode="auto">
              <a:xfrm>
                <a:off x="6294438" y="2979738"/>
                <a:ext cx="422275" cy="65088"/>
              </a:xfrm>
              <a:custGeom>
                <a:avLst/>
                <a:gdLst>
                  <a:gd name="T0" fmla="*/ 109 w 112"/>
                  <a:gd name="T1" fmla="*/ 17 h 17"/>
                  <a:gd name="T2" fmla="*/ 109 w 112"/>
                  <a:gd name="T3" fmla="*/ 17 h 17"/>
                  <a:gd name="T4" fmla="*/ 2 w 112"/>
                  <a:gd name="T5" fmla="*/ 5 h 17"/>
                  <a:gd name="T6" fmla="*/ 0 w 112"/>
                  <a:gd name="T7" fmla="*/ 2 h 17"/>
                  <a:gd name="T8" fmla="*/ 2 w 112"/>
                  <a:gd name="T9" fmla="*/ 0 h 17"/>
                  <a:gd name="T10" fmla="*/ 110 w 112"/>
                  <a:gd name="T11" fmla="*/ 13 h 17"/>
                  <a:gd name="T12" fmla="*/ 112 w 112"/>
                  <a:gd name="T13" fmla="*/ 15 h 17"/>
                  <a:gd name="T14" fmla="*/ 109 w 112"/>
                  <a:gd name="T15" fmla="*/ 17 h 17"/>
                  <a:gd name="T16" fmla="*/ 109 w 112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17">
                    <a:moveTo>
                      <a:pt x="109" y="17"/>
                    </a:moveTo>
                    <a:cubicBezTo>
                      <a:pt x="109" y="17"/>
                      <a:pt x="109" y="17"/>
                      <a:pt x="109" y="17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10" y="13"/>
                      <a:pt x="110" y="13"/>
                      <a:pt x="110" y="13"/>
                    </a:cubicBezTo>
                    <a:cubicBezTo>
                      <a:pt x="111" y="13"/>
                      <a:pt x="112" y="14"/>
                      <a:pt x="112" y="15"/>
                    </a:cubicBezTo>
                    <a:cubicBezTo>
                      <a:pt x="111" y="16"/>
                      <a:pt x="111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F205B37F-1BAC-427D-928A-B03542873FD0}"/>
                  </a:ext>
                </a:extLst>
              </p:cNvPr>
              <p:cNvSpPr/>
              <p:nvPr/>
            </p:nvSpPr>
            <p:spPr bwMode="auto">
              <a:xfrm>
                <a:off x="6716713" y="3195638"/>
                <a:ext cx="222250" cy="41275"/>
              </a:xfrm>
              <a:custGeom>
                <a:avLst/>
                <a:gdLst>
                  <a:gd name="T0" fmla="*/ 57 w 59"/>
                  <a:gd name="T1" fmla="*/ 11 h 11"/>
                  <a:gd name="T2" fmla="*/ 57 w 59"/>
                  <a:gd name="T3" fmla="*/ 11 h 11"/>
                  <a:gd name="T4" fmla="*/ 2 w 59"/>
                  <a:gd name="T5" fmla="*/ 4 h 11"/>
                  <a:gd name="T6" fmla="*/ 0 w 59"/>
                  <a:gd name="T7" fmla="*/ 2 h 11"/>
                  <a:gd name="T8" fmla="*/ 2 w 59"/>
                  <a:gd name="T9" fmla="*/ 0 h 11"/>
                  <a:gd name="T10" fmla="*/ 57 w 59"/>
                  <a:gd name="T11" fmla="*/ 7 h 11"/>
                  <a:gd name="T12" fmla="*/ 59 w 59"/>
                  <a:gd name="T13" fmla="*/ 9 h 11"/>
                  <a:gd name="T14" fmla="*/ 59 w 59"/>
                  <a:gd name="T15" fmla="*/ 9 h 11"/>
                  <a:gd name="T16" fmla="*/ 57 w 59"/>
                  <a:gd name="T1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11">
                    <a:moveTo>
                      <a:pt x="57" y="11"/>
                    </a:moveTo>
                    <a:cubicBezTo>
                      <a:pt x="57" y="11"/>
                      <a:pt x="57" y="11"/>
                      <a:pt x="57" y="11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9" y="7"/>
                      <a:pt x="59" y="8"/>
                      <a:pt x="59" y="9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10"/>
                      <a:pt x="58" y="11"/>
                      <a:pt x="57" y="11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BBF2000-D263-4C11-952C-722455393388}"/>
                  </a:ext>
                </a:extLst>
              </p:cNvPr>
              <p:cNvSpPr/>
              <p:nvPr/>
            </p:nvSpPr>
            <p:spPr bwMode="auto">
              <a:xfrm>
                <a:off x="6248401" y="3141663"/>
                <a:ext cx="284163" cy="46038"/>
              </a:xfrm>
              <a:custGeom>
                <a:avLst/>
                <a:gdLst>
                  <a:gd name="T0" fmla="*/ 73 w 75"/>
                  <a:gd name="T1" fmla="*/ 12 h 12"/>
                  <a:gd name="T2" fmla="*/ 73 w 75"/>
                  <a:gd name="T3" fmla="*/ 12 h 12"/>
                  <a:gd name="T4" fmla="*/ 2 w 75"/>
                  <a:gd name="T5" fmla="*/ 4 h 12"/>
                  <a:gd name="T6" fmla="*/ 1 w 75"/>
                  <a:gd name="T7" fmla="*/ 2 h 12"/>
                  <a:gd name="T8" fmla="*/ 3 w 75"/>
                  <a:gd name="T9" fmla="*/ 0 h 12"/>
                  <a:gd name="T10" fmla="*/ 73 w 75"/>
                  <a:gd name="T11" fmla="*/ 8 h 12"/>
                  <a:gd name="T12" fmla="*/ 75 w 75"/>
                  <a:gd name="T13" fmla="*/ 10 h 12"/>
                  <a:gd name="T14" fmla="*/ 73 w 75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5" h="12">
                    <a:moveTo>
                      <a:pt x="73" y="12"/>
                    </a:moveTo>
                    <a:cubicBezTo>
                      <a:pt x="73" y="12"/>
                      <a:pt x="73" y="12"/>
                      <a:pt x="73" y="1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5" y="9"/>
                      <a:pt x="75" y="10"/>
                    </a:cubicBezTo>
                    <a:cubicBezTo>
                      <a:pt x="75" y="11"/>
                      <a:pt x="74" y="12"/>
                      <a:pt x="73" y="12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7F6D8C08-AFCB-41C4-98D8-0F12C95B5AF3}"/>
                  </a:ext>
                </a:extLst>
              </p:cNvPr>
              <p:cNvSpPr/>
              <p:nvPr/>
            </p:nvSpPr>
            <p:spPr bwMode="auto">
              <a:xfrm>
                <a:off x="6716713" y="3354388"/>
                <a:ext cx="188913" cy="33338"/>
              </a:xfrm>
              <a:custGeom>
                <a:avLst/>
                <a:gdLst>
                  <a:gd name="T0" fmla="*/ 48 w 50"/>
                  <a:gd name="T1" fmla="*/ 9 h 9"/>
                  <a:gd name="T2" fmla="*/ 48 w 50"/>
                  <a:gd name="T3" fmla="*/ 9 h 9"/>
                  <a:gd name="T4" fmla="*/ 1 w 50"/>
                  <a:gd name="T5" fmla="*/ 4 h 9"/>
                  <a:gd name="T6" fmla="*/ 0 w 50"/>
                  <a:gd name="T7" fmla="*/ 1 h 9"/>
                  <a:gd name="T8" fmla="*/ 2 w 50"/>
                  <a:gd name="T9" fmla="*/ 0 h 9"/>
                  <a:gd name="T10" fmla="*/ 48 w 50"/>
                  <a:gd name="T11" fmla="*/ 5 h 9"/>
                  <a:gd name="T12" fmla="*/ 50 w 50"/>
                  <a:gd name="T13" fmla="*/ 7 h 9"/>
                  <a:gd name="T14" fmla="*/ 48 w 50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" h="9">
                    <a:moveTo>
                      <a:pt x="48" y="9"/>
                    </a:moveTo>
                    <a:cubicBezTo>
                      <a:pt x="48" y="9"/>
                      <a:pt x="48" y="9"/>
                      <a:pt x="48" y="9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9" y="5"/>
                      <a:pt x="50" y="6"/>
                      <a:pt x="50" y="7"/>
                    </a:cubicBezTo>
                    <a:cubicBezTo>
                      <a:pt x="50" y="8"/>
                      <a:pt x="49" y="9"/>
                      <a:pt x="48" y="9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BE0BACB4-0384-44CD-A336-2FAC81EAFC68}"/>
                  </a:ext>
                </a:extLst>
              </p:cNvPr>
              <p:cNvSpPr/>
              <p:nvPr/>
            </p:nvSpPr>
            <p:spPr bwMode="auto">
              <a:xfrm>
                <a:off x="6215063" y="3297238"/>
                <a:ext cx="331788" cy="49213"/>
              </a:xfrm>
              <a:custGeom>
                <a:avLst/>
                <a:gdLst>
                  <a:gd name="T0" fmla="*/ 86 w 88"/>
                  <a:gd name="T1" fmla="*/ 13 h 13"/>
                  <a:gd name="T2" fmla="*/ 85 w 88"/>
                  <a:gd name="T3" fmla="*/ 13 h 13"/>
                  <a:gd name="T4" fmla="*/ 2 w 88"/>
                  <a:gd name="T5" fmla="*/ 4 h 13"/>
                  <a:gd name="T6" fmla="*/ 0 w 88"/>
                  <a:gd name="T7" fmla="*/ 2 h 13"/>
                  <a:gd name="T8" fmla="*/ 2 w 88"/>
                  <a:gd name="T9" fmla="*/ 0 h 13"/>
                  <a:gd name="T10" fmla="*/ 86 w 88"/>
                  <a:gd name="T11" fmla="*/ 9 h 13"/>
                  <a:gd name="T12" fmla="*/ 88 w 88"/>
                  <a:gd name="T13" fmla="*/ 11 h 13"/>
                  <a:gd name="T14" fmla="*/ 86 w 88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13">
                    <a:moveTo>
                      <a:pt x="86" y="13"/>
                    </a:moveTo>
                    <a:cubicBezTo>
                      <a:pt x="85" y="13"/>
                      <a:pt x="85" y="13"/>
                      <a:pt x="85" y="1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87" y="9"/>
                      <a:pt x="88" y="10"/>
                      <a:pt x="88" y="11"/>
                    </a:cubicBezTo>
                    <a:cubicBezTo>
                      <a:pt x="88" y="12"/>
                      <a:pt x="87" y="13"/>
                      <a:pt x="86" y="13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54C1859-937E-43AE-87FB-66E917932999}"/>
                  </a:ext>
                </a:extLst>
              </p:cNvPr>
              <p:cNvSpPr/>
              <p:nvPr/>
            </p:nvSpPr>
            <p:spPr bwMode="auto">
              <a:xfrm>
                <a:off x="6697663" y="3524250"/>
                <a:ext cx="169863" cy="33338"/>
              </a:xfrm>
              <a:custGeom>
                <a:avLst/>
                <a:gdLst>
                  <a:gd name="T0" fmla="*/ 43 w 45"/>
                  <a:gd name="T1" fmla="*/ 9 h 9"/>
                  <a:gd name="T2" fmla="*/ 43 w 45"/>
                  <a:gd name="T3" fmla="*/ 9 h 9"/>
                  <a:gd name="T4" fmla="*/ 2 w 45"/>
                  <a:gd name="T5" fmla="*/ 4 h 9"/>
                  <a:gd name="T6" fmla="*/ 0 w 45"/>
                  <a:gd name="T7" fmla="*/ 2 h 9"/>
                  <a:gd name="T8" fmla="*/ 3 w 45"/>
                  <a:gd name="T9" fmla="*/ 0 h 9"/>
                  <a:gd name="T10" fmla="*/ 3 w 45"/>
                  <a:gd name="T11" fmla="*/ 0 h 9"/>
                  <a:gd name="T12" fmla="*/ 43 w 45"/>
                  <a:gd name="T13" fmla="*/ 5 h 9"/>
                  <a:gd name="T14" fmla="*/ 45 w 45"/>
                  <a:gd name="T15" fmla="*/ 7 h 9"/>
                  <a:gd name="T16" fmla="*/ 43 w 45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9">
                    <a:moveTo>
                      <a:pt x="43" y="9"/>
                    </a:moveTo>
                    <a:cubicBezTo>
                      <a:pt x="43" y="9"/>
                      <a:pt x="43" y="9"/>
                      <a:pt x="43" y="9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5" y="5"/>
                      <a:pt x="45" y="6"/>
                      <a:pt x="45" y="7"/>
                    </a:cubicBezTo>
                    <a:cubicBezTo>
                      <a:pt x="45" y="8"/>
                      <a:pt x="44" y="9"/>
                      <a:pt x="43" y="9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5760684B-31D5-4683-9E40-09312A5CF575}"/>
                  </a:ext>
                </a:extLst>
              </p:cNvPr>
              <p:cNvSpPr/>
              <p:nvPr/>
            </p:nvSpPr>
            <p:spPr bwMode="auto">
              <a:xfrm>
                <a:off x="6176963" y="3467100"/>
                <a:ext cx="441325" cy="63500"/>
              </a:xfrm>
              <a:custGeom>
                <a:avLst/>
                <a:gdLst>
                  <a:gd name="T0" fmla="*/ 115 w 117"/>
                  <a:gd name="T1" fmla="*/ 17 h 17"/>
                  <a:gd name="T2" fmla="*/ 114 w 117"/>
                  <a:gd name="T3" fmla="*/ 17 h 17"/>
                  <a:gd name="T4" fmla="*/ 2 w 117"/>
                  <a:gd name="T5" fmla="*/ 4 h 17"/>
                  <a:gd name="T6" fmla="*/ 0 w 117"/>
                  <a:gd name="T7" fmla="*/ 2 h 17"/>
                  <a:gd name="T8" fmla="*/ 3 w 117"/>
                  <a:gd name="T9" fmla="*/ 0 h 17"/>
                  <a:gd name="T10" fmla="*/ 3 w 117"/>
                  <a:gd name="T11" fmla="*/ 0 h 17"/>
                  <a:gd name="T12" fmla="*/ 115 w 117"/>
                  <a:gd name="T13" fmla="*/ 12 h 17"/>
                  <a:gd name="T14" fmla="*/ 117 w 117"/>
                  <a:gd name="T15" fmla="*/ 15 h 17"/>
                  <a:gd name="T16" fmla="*/ 115 w 117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7" h="17">
                    <a:moveTo>
                      <a:pt x="115" y="17"/>
                    </a:moveTo>
                    <a:cubicBezTo>
                      <a:pt x="114" y="17"/>
                      <a:pt x="114" y="17"/>
                      <a:pt x="114" y="17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5" y="12"/>
                      <a:pt x="115" y="12"/>
                      <a:pt x="115" y="12"/>
                    </a:cubicBezTo>
                    <a:cubicBezTo>
                      <a:pt x="116" y="13"/>
                      <a:pt x="117" y="14"/>
                      <a:pt x="117" y="15"/>
                    </a:cubicBezTo>
                    <a:cubicBezTo>
                      <a:pt x="117" y="16"/>
                      <a:pt x="116" y="17"/>
                      <a:pt x="115" y="17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959E880B-B6DF-4C58-A441-FB12F1FE0851}"/>
                  </a:ext>
                </a:extLst>
              </p:cNvPr>
              <p:cNvSpPr/>
              <p:nvPr/>
            </p:nvSpPr>
            <p:spPr bwMode="auto">
              <a:xfrm>
                <a:off x="6629401" y="3659188"/>
                <a:ext cx="200025" cy="38100"/>
              </a:xfrm>
              <a:custGeom>
                <a:avLst/>
                <a:gdLst>
                  <a:gd name="T0" fmla="*/ 51 w 53"/>
                  <a:gd name="T1" fmla="*/ 9 h 10"/>
                  <a:gd name="T2" fmla="*/ 50 w 53"/>
                  <a:gd name="T3" fmla="*/ 9 h 10"/>
                  <a:gd name="T4" fmla="*/ 2 w 53"/>
                  <a:gd name="T5" fmla="*/ 4 h 10"/>
                  <a:gd name="T6" fmla="*/ 0 w 53"/>
                  <a:gd name="T7" fmla="*/ 2 h 10"/>
                  <a:gd name="T8" fmla="*/ 2 w 53"/>
                  <a:gd name="T9" fmla="*/ 0 h 10"/>
                  <a:gd name="T10" fmla="*/ 2 w 53"/>
                  <a:gd name="T11" fmla="*/ 0 h 10"/>
                  <a:gd name="T12" fmla="*/ 51 w 53"/>
                  <a:gd name="T13" fmla="*/ 5 h 10"/>
                  <a:gd name="T14" fmla="*/ 53 w 53"/>
                  <a:gd name="T15" fmla="*/ 8 h 10"/>
                  <a:gd name="T16" fmla="*/ 51 w 53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10">
                    <a:moveTo>
                      <a:pt x="51" y="9"/>
                    </a:moveTo>
                    <a:cubicBezTo>
                      <a:pt x="50" y="9"/>
                      <a:pt x="50" y="9"/>
                      <a:pt x="50" y="9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2" y="5"/>
                      <a:pt x="53" y="6"/>
                      <a:pt x="53" y="8"/>
                    </a:cubicBezTo>
                    <a:cubicBezTo>
                      <a:pt x="53" y="9"/>
                      <a:pt x="52" y="10"/>
                      <a:pt x="51" y="9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9BCC7E9C-2005-4D77-BD99-D33A0BEA9F89}"/>
                  </a:ext>
                </a:extLst>
              </p:cNvPr>
              <p:cNvSpPr/>
              <p:nvPr/>
            </p:nvSpPr>
            <p:spPr bwMode="auto">
              <a:xfrm>
                <a:off x="6138863" y="3603625"/>
                <a:ext cx="423863" cy="60325"/>
              </a:xfrm>
              <a:custGeom>
                <a:avLst/>
                <a:gdLst>
                  <a:gd name="T0" fmla="*/ 110 w 112"/>
                  <a:gd name="T1" fmla="*/ 16 h 16"/>
                  <a:gd name="T2" fmla="*/ 110 w 112"/>
                  <a:gd name="T3" fmla="*/ 16 h 16"/>
                  <a:gd name="T4" fmla="*/ 2 w 112"/>
                  <a:gd name="T5" fmla="*/ 4 h 16"/>
                  <a:gd name="T6" fmla="*/ 0 w 112"/>
                  <a:gd name="T7" fmla="*/ 2 h 16"/>
                  <a:gd name="T8" fmla="*/ 3 w 112"/>
                  <a:gd name="T9" fmla="*/ 0 h 16"/>
                  <a:gd name="T10" fmla="*/ 110 w 112"/>
                  <a:gd name="T11" fmla="*/ 12 h 16"/>
                  <a:gd name="T12" fmla="*/ 112 w 112"/>
                  <a:gd name="T13" fmla="*/ 14 h 16"/>
                  <a:gd name="T14" fmla="*/ 110 w 112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16">
                    <a:moveTo>
                      <a:pt x="110" y="16"/>
                    </a:moveTo>
                    <a:cubicBezTo>
                      <a:pt x="110" y="16"/>
                      <a:pt x="110" y="16"/>
                      <a:pt x="110" y="1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0" y="12"/>
                      <a:pt x="110" y="12"/>
                      <a:pt x="110" y="12"/>
                    </a:cubicBezTo>
                    <a:cubicBezTo>
                      <a:pt x="112" y="12"/>
                      <a:pt x="112" y="13"/>
                      <a:pt x="112" y="14"/>
                    </a:cubicBezTo>
                    <a:cubicBezTo>
                      <a:pt x="112" y="16"/>
                      <a:pt x="111" y="16"/>
                      <a:pt x="110" y="16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130F51B-2ABC-48F0-9F9D-52A30ECFF888}"/>
                  </a:ext>
                </a:extLst>
              </p:cNvPr>
              <p:cNvSpPr/>
              <p:nvPr/>
            </p:nvSpPr>
            <p:spPr bwMode="auto">
              <a:xfrm>
                <a:off x="4406901" y="1933575"/>
                <a:ext cx="1800225" cy="1582738"/>
              </a:xfrm>
              <a:custGeom>
                <a:avLst/>
                <a:gdLst>
                  <a:gd name="T0" fmla="*/ 101 w 477"/>
                  <a:gd name="T1" fmla="*/ 395 h 419"/>
                  <a:gd name="T2" fmla="*/ 8 w 477"/>
                  <a:gd name="T3" fmla="*/ 195 h 419"/>
                  <a:gd name="T4" fmla="*/ 24 w 477"/>
                  <a:gd name="T5" fmla="*/ 151 h 419"/>
                  <a:gd name="T6" fmla="*/ 332 w 477"/>
                  <a:gd name="T7" fmla="*/ 8 h 419"/>
                  <a:gd name="T8" fmla="*/ 376 w 477"/>
                  <a:gd name="T9" fmla="*/ 24 h 419"/>
                  <a:gd name="T10" fmla="*/ 469 w 477"/>
                  <a:gd name="T11" fmla="*/ 224 h 419"/>
                  <a:gd name="T12" fmla="*/ 453 w 477"/>
                  <a:gd name="T13" fmla="*/ 268 h 419"/>
                  <a:gd name="T14" fmla="*/ 145 w 477"/>
                  <a:gd name="T15" fmla="*/ 411 h 419"/>
                  <a:gd name="T16" fmla="*/ 101 w 477"/>
                  <a:gd name="T17" fmla="*/ 395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7" h="419">
                    <a:moveTo>
                      <a:pt x="101" y="395"/>
                    </a:moveTo>
                    <a:cubicBezTo>
                      <a:pt x="8" y="195"/>
                      <a:pt x="8" y="195"/>
                      <a:pt x="8" y="195"/>
                    </a:cubicBezTo>
                    <a:cubicBezTo>
                      <a:pt x="0" y="178"/>
                      <a:pt x="8" y="158"/>
                      <a:pt x="24" y="151"/>
                    </a:cubicBezTo>
                    <a:cubicBezTo>
                      <a:pt x="332" y="8"/>
                      <a:pt x="332" y="8"/>
                      <a:pt x="332" y="8"/>
                    </a:cubicBezTo>
                    <a:cubicBezTo>
                      <a:pt x="348" y="0"/>
                      <a:pt x="368" y="7"/>
                      <a:pt x="376" y="24"/>
                    </a:cubicBezTo>
                    <a:cubicBezTo>
                      <a:pt x="469" y="224"/>
                      <a:pt x="469" y="224"/>
                      <a:pt x="469" y="224"/>
                    </a:cubicBezTo>
                    <a:cubicBezTo>
                      <a:pt x="477" y="241"/>
                      <a:pt x="469" y="260"/>
                      <a:pt x="453" y="268"/>
                    </a:cubicBezTo>
                    <a:cubicBezTo>
                      <a:pt x="145" y="411"/>
                      <a:pt x="145" y="411"/>
                      <a:pt x="145" y="411"/>
                    </a:cubicBezTo>
                    <a:cubicBezTo>
                      <a:pt x="129" y="419"/>
                      <a:pt x="109" y="411"/>
                      <a:pt x="101" y="3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F42A9B53-818C-40E0-B126-F1E226D7DDF4}"/>
                  </a:ext>
                </a:extLst>
              </p:cNvPr>
              <p:cNvSpPr/>
              <p:nvPr/>
            </p:nvSpPr>
            <p:spPr bwMode="auto">
              <a:xfrm>
                <a:off x="4398963" y="1925638"/>
                <a:ext cx="1816100" cy="1579563"/>
              </a:xfrm>
              <a:custGeom>
                <a:avLst/>
                <a:gdLst>
                  <a:gd name="T0" fmla="*/ 134 w 481"/>
                  <a:gd name="T1" fmla="*/ 418 h 418"/>
                  <a:gd name="T2" fmla="*/ 102 w 481"/>
                  <a:gd name="T3" fmla="*/ 398 h 418"/>
                  <a:gd name="T4" fmla="*/ 8 w 481"/>
                  <a:gd name="T5" fmla="*/ 198 h 418"/>
                  <a:gd name="T6" fmla="*/ 25 w 481"/>
                  <a:gd name="T7" fmla="*/ 151 h 418"/>
                  <a:gd name="T8" fmla="*/ 333 w 481"/>
                  <a:gd name="T9" fmla="*/ 8 h 418"/>
                  <a:gd name="T10" fmla="*/ 379 w 481"/>
                  <a:gd name="T11" fmla="*/ 25 h 418"/>
                  <a:gd name="T12" fmla="*/ 473 w 481"/>
                  <a:gd name="T13" fmla="*/ 225 h 418"/>
                  <a:gd name="T14" fmla="*/ 456 w 481"/>
                  <a:gd name="T15" fmla="*/ 272 h 418"/>
                  <a:gd name="T16" fmla="*/ 456 w 481"/>
                  <a:gd name="T17" fmla="*/ 272 h 418"/>
                  <a:gd name="T18" fmla="*/ 148 w 481"/>
                  <a:gd name="T19" fmla="*/ 415 h 418"/>
                  <a:gd name="T20" fmla="*/ 134 w 481"/>
                  <a:gd name="T21" fmla="*/ 418 h 418"/>
                  <a:gd name="T22" fmla="*/ 348 w 481"/>
                  <a:gd name="T23" fmla="*/ 8 h 418"/>
                  <a:gd name="T24" fmla="*/ 335 w 481"/>
                  <a:gd name="T25" fmla="*/ 11 h 418"/>
                  <a:gd name="T26" fmla="*/ 27 w 481"/>
                  <a:gd name="T27" fmla="*/ 154 h 418"/>
                  <a:gd name="T28" fmla="*/ 12 w 481"/>
                  <a:gd name="T29" fmla="*/ 196 h 418"/>
                  <a:gd name="T30" fmla="*/ 12 w 481"/>
                  <a:gd name="T31" fmla="*/ 196 h 418"/>
                  <a:gd name="T32" fmla="*/ 105 w 481"/>
                  <a:gd name="T33" fmla="*/ 396 h 418"/>
                  <a:gd name="T34" fmla="*/ 147 w 481"/>
                  <a:gd name="T35" fmla="*/ 411 h 418"/>
                  <a:gd name="T36" fmla="*/ 454 w 481"/>
                  <a:gd name="T37" fmla="*/ 268 h 418"/>
                  <a:gd name="T38" fmla="*/ 469 w 481"/>
                  <a:gd name="T39" fmla="*/ 227 h 418"/>
                  <a:gd name="T40" fmla="*/ 376 w 481"/>
                  <a:gd name="T41" fmla="*/ 26 h 418"/>
                  <a:gd name="T42" fmla="*/ 348 w 481"/>
                  <a:gd name="T43" fmla="*/ 8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81" h="418">
                    <a:moveTo>
                      <a:pt x="134" y="418"/>
                    </a:moveTo>
                    <a:cubicBezTo>
                      <a:pt x="120" y="418"/>
                      <a:pt x="107" y="410"/>
                      <a:pt x="102" y="398"/>
                    </a:cubicBezTo>
                    <a:cubicBezTo>
                      <a:pt x="8" y="198"/>
                      <a:pt x="8" y="198"/>
                      <a:pt x="8" y="198"/>
                    </a:cubicBezTo>
                    <a:cubicBezTo>
                      <a:pt x="0" y="180"/>
                      <a:pt x="8" y="159"/>
                      <a:pt x="25" y="151"/>
                    </a:cubicBezTo>
                    <a:cubicBezTo>
                      <a:pt x="333" y="8"/>
                      <a:pt x="333" y="8"/>
                      <a:pt x="333" y="8"/>
                    </a:cubicBezTo>
                    <a:cubicBezTo>
                      <a:pt x="350" y="0"/>
                      <a:pt x="371" y="7"/>
                      <a:pt x="379" y="25"/>
                    </a:cubicBezTo>
                    <a:cubicBezTo>
                      <a:pt x="473" y="225"/>
                      <a:pt x="473" y="225"/>
                      <a:pt x="473" y="225"/>
                    </a:cubicBezTo>
                    <a:cubicBezTo>
                      <a:pt x="481" y="243"/>
                      <a:pt x="473" y="264"/>
                      <a:pt x="456" y="272"/>
                    </a:cubicBezTo>
                    <a:cubicBezTo>
                      <a:pt x="456" y="272"/>
                      <a:pt x="456" y="272"/>
                      <a:pt x="456" y="272"/>
                    </a:cubicBezTo>
                    <a:cubicBezTo>
                      <a:pt x="148" y="415"/>
                      <a:pt x="148" y="415"/>
                      <a:pt x="148" y="415"/>
                    </a:cubicBezTo>
                    <a:cubicBezTo>
                      <a:pt x="144" y="417"/>
                      <a:pt x="139" y="418"/>
                      <a:pt x="134" y="418"/>
                    </a:cubicBezTo>
                    <a:close/>
                    <a:moveTo>
                      <a:pt x="348" y="8"/>
                    </a:moveTo>
                    <a:cubicBezTo>
                      <a:pt x="343" y="8"/>
                      <a:pt x="339" y="9"/>
                      <a:pt x="335" y="11"/>
                    </a:cubicBezTo>
                    <a:cubicBezTo>
                      <a:pt x="27" y="154"/>
                      <a:pt x="27" y="154"/>
                      <a:pt x="27" y="154"/>
                    </a:cubicBezTo>
                    <a:cubicBezTo>
                      <a:pt x="12" y="162"/>
                      <a:pt x="5" y="180"/>
                      <a:pt x="12" y="196"/>
                    </a:cubicBezTo>
                    <a:cubicBezTo>
                      <a:pt x="12" y="196"/>
                      <a:pt x="12" y="196"/>
                      <a:pt x="12" y="196"/>
                    </a:cubicBezTo>
                    <a:cubicBezTo>
                      <a:pt x="105" y="396"/>
                      <a:pt x="105" y="396"/>
                      <a:pt x="105" y="396"/>
                    </a:cubicBezTo>
                    <a:cubicBezTo>
                      <a:pt x="113" y="412"/>
                      <a:pt x="131" y="418"/>
                      <a:pt x="147" y="411"/>
                    </a:cubicBezTo>
                    <a:cubicBezTo>
                      <a:pt x="454" y="268"/>
                      <a:pt x="454" y="268"/>
                      <a:pt x="454" y="268"/>
                    </a:cubicBezTo>
                    <a:cubicBezTo>
                      <a:pt x="470" y="261"/>
                      <a:pt x="476" y="242"/>
                      <a:pt x="469" y="227"/>
                    </a:cubicBezTo>
                    <a:cubicBezTo>
                      <a:pt x="376" y="26"/>
                      <a:pt x="376" y="26"/>
                      <a:pt x="376" y="26"/>
                    </a:cubicBezTo>
                    <a:cubicBezTo>
                      <a:pt x="371" y="16"/>
                      <a:pt x="360" y="9"/>
                      <a:pt x="348" y="8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6927C77A-A376-4151-B3E5-9B3BFB7BEF5B}"/>
                  </a:ext>
                </a:extLst>
              </p:cNvPr>
              <p:cNvSpPr/>
              <p:nvPr/>
            </p:nvSpPr>
            <p:spPr bwMode="auto">
              <a:xfrm>
                <a:off x="5434013" y="2119313"/>
                <a:ext cx="425450" cy="460375"/>
              </a:xfrm>
              <a:custGeom>
                <a:avLst/>
                <a:gdLst>
                  <a:gd name="T0" fmla="*/ 29 w 113"/>
                  <a:gd name="T1" fmla="*/ 105 h 122"/>
                  <a:gd name="T2" fmla="*/ 5 w 113"/>
                  <a:gd name="T3" fmla="*/ 54 h 122"/>
                  <a:gd name="T4" fmla="*/ 17 w 113"/>
                  <a:gd name="T5" fmla="*/ 23 h 122"/>
                  <a:gd name="T6" fmla="*/ 52 w 113"/>
                  <a:gd name="T7" fmla="*/ 6 h 122"/>
                  <a:gd name="T8" fmla="*/ 84 w 113"/>
                  <a:gd name="T9" fmla="*/ 18 h 122"/>
                  <a:gd name="T10" fmla="*/ 108 w 113"/>
                  <a:gd name="T11" fmla="*/ 68 h 122"/>
                  <a:gd name="T12" fmla="*/ 96 w 113"/>
                  <a:gd name="T13" fmla="*/ 100 h 122"/>
                  <a:gd name="T14" fmla="*/ 60 w 113"/>
                  <a:gd name="T15" fmla="*/ 117 h 122"/>
                  <a:gd name="T16" fmla="*/ 29 w 113"/>
                  <a:gd name="T17" fmla="*/ 105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3" h="122">
                    <a:moveTo>
                      <a:pt x="29" y="105"/>
                    </a:moveTo>
                    <a:cubicBezTo>
                      <a:pt x="5" y="54"/>
                      <a:pt x="5" y="54"/>
                      <a:pt x="5" y="54"/>
                    </a:cubicBezTo>
                    <a:cubicBezTo>
                      <a:pt x="0" y="42"/>
                      <a:pt x="5" y="28"/>
                      <a:pt x="17" y="23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64" y="0"/>
                      <a:pt x="79" y="6"/>
                      <a:pt x="84" y="18"/>
                    </a:cubicBezTo>
                    <a:cubicBezTo>
                      <a:pt x="108" y="68"/>
                      <a:pt x="108" y="68"/>
                      <a:pt x="108" y="68"/>
                    </a:cubicBezTo>
                    <a:cubicBezTo>
                      <a:pt x="113" y="80"/>
                      <a:pt x="108" y="94"/>
                      <a:pt x="96" y="100"/>
                    </a:cubicBezTo>
                    <a:cubicBezTo>
                      <a:pt x="60" y="117"/>
                      <a:pt x="60" y="117"/>
                      <a:pt x="60" y="117"/>
                    </a:cubicBezTo>
                    <a:cubicBezTo>
                      <a:pt x="48" y="122"/>
                      <a:pt x="34" y="117"/>
                      <a:pt x="29" y="105"/>
                    </a:cubicBezTo>
                    <a:close/>
                  </a:path>
                </a:pathLst>
              </a:custGeom>
              <a:solidFill>
                <a:srgbClr val="E82F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941881FF-0659-49E6-9E9F-46DA072904F9}"/>
                  </a:ext>
                </a:extLst>
              </p:cNvPr>
              <p:cNvSpPr/>
              <p:nvPr/>
            </p:nvSpPr>
            <p:spPr bwMode="auto">
              <a:xfrm>
                <a:off x="4579938" y="2478088"/>
                <a:ext cx="388938" cy="249238"/>
              </a:xfrm>
              <a:custGeom>
                <a:avLst/>
                <a:gdLst>
                  <a:gd name="T0" fmla="*/ 4 w 103"/>
                  <a:gd name="T1" fmla="*/ 55 h 66"/>
                  <a:gd name="T2" fmla="*/ 4 w 103"/>
                  <a:gd name="T3" fmla="*/ 55 h 66"/>
                  <a:gd name="T4" fmla="*/ 11 w 103"/>
                  <a:gd name="T5" fmla="*/ 35 h 66"/>
                  <a:gd name="T6" fmla="*/ 80 w 103"/>
                  <a:gd name="T7" fmla="*/ 3 h 66"/>
                  <a:gd name="T8" fmla="*/ 99 w 103"/>
                  <a:gd name="T9" fmla="*/ 11 h 66"/>
                  <a:gd name="T10" fmla="*/ 99 w 103"/>
                  <a:gd name="T11" fmla="*/ 11 h 66"/>
                  <a:gd name="T12" fmla="*/ 92 w 103"/>
                  <a:gd name="T13" fmla="*/ 30 h 66"/>
                  <a:gd name="T14" fmla="*/ 23 w 103"/>
                  <a:gd name="T15" fmla="*/ 62 h 66"/>
                  <a:gd name="T16" fmla="*/ 4 w 103"/>
                  <a:gd name="T17" fmla="*/ 5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66">
                    <a:moveTo>
                      <a:pt x="4" y="55"/>
                    </a:moveTo>
                    <a:cubicBezTo>
                      <a:pt x="4" y="55"/>
                      <a:pt x="4" y="55"/>
                      <a:pt x="4" y="55"/>
                    </a:cubicBezTo>
                    <a:cubicBezTo>
                      <a:pt x="0" y="48"/>
                      <a:pt x="3" y="39"/>
                      <a:pt x="11" y="35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87" y="0"/>
                      <a:pt x="96" y="3"/>
                      <a:pt x="99" y="11"/>
                    </a:cubicBezTo>
                    <a:cubicBezTo>
                      <a:pt x="99" y="11"/>
                      <a:pt x="99" y="11"/>
                      <a:pt x="99" y="11"/>
                    </a:cubicBezTo>
                    <a:cubicBezTo>
                      <a:pt x="103" y="18"/>
                      <a:pt x="100" y="27"/>
                      <a:pt x="92" y="30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16" y="66"/>
                      <a:pt x="7" y="62"/>
                      <a:pt x="4" y="55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22EB7406-BEF2-4B53-99FE-520A5B9FE652}"/>
                  </a:ext>
                </a:extLst>
              </p:cNvPr>
              <p:cNvSpPr/>
              <p:nvPr/>
            </p:nvSpPr>
            <p:spPr bwMode="auto">
              <a:xfrm>
                <a:off x="5738813" y="2678113"/>
                <a:ext cx="284163" cy="211138"/>
              </a:xfrm>
              <a:custGeom>
                <a:avLst/>
                <a:gdLst>
                  <a:gd name="T0" fmla="*/ 8 w 75"/>
                  <a:gd name="T1" fmla="*/ 50 h 56"/>
                  <a:gd name="T2" fmla="*/ 1 w 75"/>
                  <a:gd name="T3" fmla="*/ 36 h 56"/>
                  <a:gd name="T4" fmla="*/ 5 w 75"/>
                  <a:gd name="T5" fmla="*/ 26 h 56"/>
                  <a:gd name="T6" fmla="*/ 57 w 75"/>
                  <a:gd name="T7" fmla="*/ 2 h 56"/>
                  <a:gd name="T8" fmla="*/ 67 w 75"/>
                  <a:gd name="T9" fmla="*/ 6 h 56"/>
                  <a:gd name="T10" fmla="*/ 73 w 75"/>
                  <a:gd name="T11" fmla="*/ 20 h 56"/>
                  <a:gd name="T12" fmla="*/ 70 w 75"/>
                  <a:gd name="T13" fmla="*/ 30 h 56"/>
                  <a:gd name="T14" fmla="*/ 18 w 75"/>
                  <a:gd name="T15" fmla="*/ 54 h 56"/>
                  <a:gd name="T16" fmla="*/ 8 w 75"/>
                  <a:gd name="T17" fmla="*/ 5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56">
                    <a:moveTo>
                      <a:pt x="8" y="50"/>
                    </a:moveTo>
                    <a:cubicBezTo>
                      <a:pt x="1" y="36"/>
                      <a:pt x="1" y="36"/>
                      <a:pt x="1" y="36"/>
                    </a:cubicBezTo>
                    <a:cubicBezTo>
                      <a:pt x="0" y="32"/>
                      <a:pt x="1" y="28"/>
                      <a:pt x="5" y="26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60" y="0"/>
                      <a:pt x="65" y="2"/>
                      <a:pt x="67" y="6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5" y="24"/>
                      <a:pt x="73" y="28"/>
                      <a:pt x="70" y="30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4" y="56"/>
                      <a:pt x="10" y="54"/>
                      <a:pt x="8" y="50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2EE12EE-35D6-4115-9C7C-B72510A832A9}"/>
                  </a:ext>
                </a:extLst>
              </p:cNvPr>
              <p:cNvSpPr/>
              <p:nvPr/>
            </p:nvSpPr>
            <p:spPr bwMode="auto">
              <a:xfrm>
                <a:off x="5437188" y="2817813"/>
                <a:ext cx="287338" cy="207963"/>
              </a:xfrm>
              <a:custGeom>
                <a:avLst/>
                <a:gdLst>
                  <a:gd name="T0" fmla="*/ 9 w 76"/>
                  <a:gd name="T1" fmla="*/ 50 h 55"/>
                  <a:gd name="T2" fmla="*/ 2 w 76"/>
                  <a:gd name="T3" fmla="*/ 36 h 55"/>
                  <a:gd name="T4" fmla="*/ 6 w 76"/>
                  <a:gd name="T5" fmla="*/ 26 h 55"/>
                  <a:gd name="T6" fmla="*/ 58 w 76"/>
                  <a:gd name="T7" fmla="*/ 2 h 55"/>
                  <a:gd name="T8" fmla="*/ 67 w 76"/>
                  <a:gd name="T9" fmla="*/ 6 h 55"/>
                  <a:gd name="T10" fmla="*/ 74 w 76"/>
                  <a:gd name="T11" fmla="*/ 20 h 55"/>
                  <a:gd name="T12" fmla="*/ 70 w 76"/>
                  <a:gd name="T13" fmla="*/ 30 h 55"/>
                  <a:gd name="T14" fmla="*/ 19 w 76"/>
                  <a:gd name="T15" fmla="*/ 54 h 55"/>
                  <a:gd name="T16" fmla="*/ 9 w 76"/>
                  <a:gd name="T17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55">
                    <a:moveTo>
                      <a:pt x="9" y="50"/>
                    </a:moveTo>
                    <a:cubicBezTo>
                      <a:pt x="2" y="36"/>
                      <a:pt x="2" y="36"/>
                      <a:pt x="2" y="36"/>
                    </a:cubicBezTo>
                    <a:cubicBezTo>
                      <a:pt x="0" y="32"/>
                      <a:pt x="2" y="28"/>
                      <a:pt x="6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61" y="0"/>
                      <a:pt x="66" y="2"/>
                      <a:pt x="67" y="6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6" y="23"/>
                      <a:pt x="74" y="28"/>
                      <a:pt x="70" y="30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5" y="55"/>
                      <a:pt x="10" y="54"/>
                      <a:pt x="9" y="50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D70017C0-226F-4DDE-B9BC-91FB5D59BC73}"/>
                  </a:ext>
                </a:extLst>
              </p:cNvPr>
              <p:cNvSpPr/>
              <p:nvPr/>
            </p:nvSpPr>
            <p:spPr bwMode="auto">
              <a:xfrm>
                <a:off x="5138738" y="2957513"/>
                <a:ext cx="287338" cy="207963"/>
              </a:xfrm>
              <a:custGeom>
                <a:avLst/>
                <a:gdLst>
                  <a:gd name="T0" fmla="*/ 9 w 76"/>
                  <a:gd name="T1" fmla="*/ 50 h 55"/>
                  <a:gd name="T2" fmla="*/ 2 w 76"/>
                  <a:gd name="T3" fmla="*/ 36 h 55"/>
                  <a:gd name="T4" fmla="*/ 6 w 76"/>
                  <a:gd name="T5" fmla="*/ 26 h 55"/>
                  <a:gd name="T6" fmla="*/ 57 w 76"/>
                  <a:gd name="T7" fmla="*/ 2 h 55"/>
                  <a:gd name="T8" fmla="*/ 67 w 76"/>
                  <a:gd name="T9" fmla="*/ 5 h 55"/>
                  <a:gd name="T10" fmla="*/ 74 w 76"/>
                  <a:gd name="T11" fmla="*/ 19 h 55"/>
                  <a:gd name="T12" fmla="*/ 70 w 76"/>
                  <a:gd name="T13" fmla="*/ 29 h 55"/>
                  <a:gd name="T14" fmla="*/ 18 w 76"/>
                  <a:gd name="T15" fmla="*/ 53 h 55"/>
                  <a:gd name="T16" fmla="*/ 9 w 76"/>
                  <a:gd name="T17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55">
                    <a:moveTo>
                      <a:pt x="9" y="50"/>
                    </a:moveTo>
                    <a:cubicBezTo>
                      <a:pt x="2" y="36"/>
                      <a:pt x="2" y="36"/>
                      <a:pt x="2" y="36"/>
                    </a:cubicBezTo>
                    <a:cubicBezTo>
                      <a:pt x="0" y="32"/>
                      <a:pt x="2" y="28"/>
                      <a:pt x="6" y="26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61" y="0"/>
                      <a:pt x="66" y="2"/>
                      <a:pt x="67" y="5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6" y="23"/>
                      <a:pt x="74" y="28"/>
                      <a:pt x="70" y="29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5" y="55"/>
                      <a:pt x="10" y="54"/>
                      <a:pt x="9" y="50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77F7DDD3-50D0-49D0-9597-6AEDCB435007}"/>
                  </a:ext>
                </a:extLst>
              </p:cNvPr>
              <p:cNvSpPr/>
              <p:nvPr/>
            </p:nvSpPr>
            <p:spPr bwMode="auto">
              <a:xfrm>
                <a:off x="4841876" y="3097213"/>
                <a:ext cx="285750" cy="207963"/>
              </a:xfrm>
              <a:custGeom>
                <a:avLst/>
                <a:gdLst>
                  <a:gd name="T0" fmla="*/ 8 w 76"/>
                  <a:gd name="T1" fmla="*/ 50 h 55"/>
                  <a:gd name="T2" fmla="*/ 2 w 76"/>
                  <a:gd name="T3" fmla="*/ 35 h 55"/>
                  <a:gd name="T4" fmla="*/ 5 w 76"/>
                  <a:gd name="T5" fmla="*/ 26 h 55"/>
                  <a:gd name="T6" fmla="*/ 57 w 76"/>
                  <a:gd name="T7" fmla="*/ 2 h 55"/>
                  <a:gd name="T8" fmla="*/ 67 w 76"/>
                  <a:gd name="T9" fmla="*/ 5 h 55"/>
                  <a:gd name="T10" fmla="*/ 74 w 76"/>
                  <a:gd name="T11" fmla="*/ 19 h 55"/>
                  <a:gd name="T12" fmla="*/ 70 w 76"/>
                  <a:gd name="T13" fmla="*/ 29 h 55"/>
                  <a:gd name="T14" fmla="*/ 18 w 76"/>
                  <a:gd name="T15" fmla="*/ 53 h 55"/>
                  <a:gd name="T16" fmla="*/ 8 w 76"/>
                  <a:gd name="T17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55">
                    <a:moveTo>
                      <a:pt x="8" y="50"/>
                    </a:moveTo>
                    <a:cubicBezTo>
                      <a:pt x="2" y="35"/>
                      <a:pt x="2" y="35"/>
                      <a:pt x="2" y="35"/>
                    </a:cubicBezTo>
                    <a:cubicBezTo>
                      <a:pt x="0" y="32"/>
                      <a:pt x="2" y="27"/>
                      <a:pt x="5" y="26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61" y="0"/>
                      <a:pt x="65" y="1"/>
                      <a:pt x="67" y="5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6" y="23"/>
                      <a:pt x="74" y="27"/>
                      <a:pt x="70" y="29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5" y="55"/>
                      <a:pt x="10" y="53"/>
                      <a:pt x="8" y="50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ED70FFA-BA50-4133-8C9C-BA86D3AC59CC}"/>
                  </a:ext>
                </a:extLst>
              </p:cNvPr>
              <p:cNvSpPr/>
              <p:nvPr/>
            </p:nvSpPr>
            <p:spPr bwMode="auto">
              <a:xfrm>
                <a:off x="6811963" y="2201863"/>
                <a:ext cx="222250" cy="339725"/>
              </a:xfrm>
              <a:custGeom>
                <a:avLst/>
                <a:gdLst>
                  <a:gd name="T0" fmla="*/ 57 w 59"/>
                  <a:gd name="T1" fmla="*/ 90 h 90"/>
                  <a:gd name="T2" fmla="*/ 55 w 59"/>
                  <a:gd name="T3" fmla="*/ 89 h 90"/>
                  <a:gd name="T4" fmla="*/ 1 w 59"/>
                  <a:gd name="T5" fmla="*/ 3 h 90"/>
                  <a:gd name="T6" fmla="*/ 2 w 59"/>
                  <a:gd name="T7" fmla="*/ 1 h 90"/>
                  <a:gd name="T8" fmla="*/ 4 w 59"/>
                  <a:gd name="T9" fmla="*/ 1 h 90"/>
                  <a:gd name="T10" fmla="*/ 59 w 59"/>
                  <a:gd name="T11" fmla="*/ 86 h 90"/>
                  <a:gd name="T12" fmla="*/ 58 w 59"/>
                  <a:gd name="T13" fmla="*/ 89 h 90"/>
                  <a:gd name="T14" fmla="*/ 57 w 59"/>
                  <a:gd name="T15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90">
                    <a:moveTo>
                      <a:pt x="57" y="90"/>
                    </a:moveTo>
                    <a:cubicBezTo>
                      <a:pt x="56" y="90"/>
                      <a:pt x="56" y="89"/>
                      <a:pt x="55" y="89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3" y="0"/>
                      <a:pt x="4" y="0"/>
                      <a:pt x="4" y="1"/>
                    </a:cubicBezTo>
                    <a:cubicBezTo>
                      <a:pt x="59" y="86"/>
                      <a:pt x="59" y="86"/>
                      <a:pt x="59" y="86"/>
                    </a:cubicBezTo>
                    <a:cubicBezTo>
                      <a:pt x="59" y="87"/>
                      <a:pt x="59" y="89"/>
                      <a:pt x="58" y="89"/>
                    </a:cubicBezTo>
                    <a:cubicBezTo>
                      <a:pt x="58" y="89"/>
                      <a:pt x="58" y="90"/>
                      <a:pt x="57" y="9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CAE58CEB-E311-4F0E-AB06-6EF391AE0775}"/>
                  </a:ext>
                </a:extLst>
              </p:cNvPr>
              <p:cNvSpPr/>
              <p:nvPr/>
            </p:nvSpPr>
            <p:spPr bwMode="auto">
              <a:xfrm>
                <a:off x="6289676" y="2228850"/>
                <a:ext cx="125413" cy="219075"/>
              </a:xfrm>
              <a:custGeom>
                <a:avLst/>
                <a:gdLst>
                  <a:gd name="T0" fmla="*/ 31 w 33"/>
                  <a:gd name="T1" fmla="*/ 58 h 58"/>
                  <a:gd name="T2" fmla="*/ 29 w 33"/>
                  <a:gd name="T3" fmla="*/ 57 h 58"/>
                  <a:gd name="T4" fmla="*/ 1 w 33"/>
                  <a:gd name="T5" fmla="*/ 3 h 58"/>
                  <a:gd name="T6" fmla="*/ 2 w 33"/>
                  <a:gd name="T7" fmla="*/ 0 h 58"/>
                  <a:gd name="T8" fmla="*/ 2 w 33"/>
                  <a:gd name="T9" fmla="*/ 0 h 58"/>
                  <a:gd name="T10" fmla="*/ 4 w 33"/>
                  <a:gd name="T11" fmla="*/ 1 h 58"/>
                  <a:gd name="T12" fmla="*/ 5 w 33"/>
                  <a:gd name="T13" fmla="*/ 1 h 58"/>
                  <a:gd name="T14" fmla="*/ 32 w 33"/>
                  <a:gd name="T15" fmla="*/ 55 h 58"/>
                  <a:gd name="T16" fmla="*/ 31 w 33"/>
                  <a:gd name="T17" fmla="*/ 58 h 58"/>
                  <a:gd name="T18" fmla="*/ 31 w 33"/>
                  <a:gd name="T19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58">
                    <a:moveTo>
                      <a:pt x="31" y="58"/>
                    </a:moveTo>
                    <a:cubicBezTo>
                      <a:pt x="30" y="58"/>
                      <a:pt x="29" y="57"/>
                      <a:pt x="29" y="57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1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4" y="0"/>
                      <a:pt x="4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33" y="56"/>
                      <a:pt x="32" y="57"/>
                      <a:pt x="31" y="58"/>
                    </a:cubicBezTo>
                    <a:cubicBezTo>
                      <a:pt x="31" y="58"/>
                      <a:pt x="31" y="58"/>
                      <a:pt x="31" y="5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7909B83F-915E-4DCA-B3B7-8E3F3776181B}"/>
                  </a:ext>
                </a:extLst>
              </p:cNvPr>
              <p:cNvSpPr/>
              <p:nvPr/>
            </p:nvSpPr>
            <p:spPr bwMode="auto">
              <a:xfrm>
                <a:off x="4157663" y="3289300"/>
                <a:ext cx="536575" cy="473075"/>
              </a:xfrm>
              <a:custGeom>
                <a:avLst/>
                <a:gdLst>
                  <a:gd name="T0" fmla="*/ 142 w 142"/>
                  <a:gd name="T1" fmla="*/ 92 h 125"/>
                  <a:gd name="T2" fmla="*/ 125 w 142"/>
                  <a:gd name="T3" fmla="*/ 111 h 125"/>
                  <a:gd name="T4" fmla="*/ 48 w 142"/>
                  <a:gd name="T5" fmla="*/ 90 h 125"/>
                  <a:gd name="T6" fmla="*/ 11 w 142"/>
                  <a:gd name="T7" fmla="*/ 19 h 125"/>
                  <a:gd name="T8" fmla="*/ 28 w 142"/>
                  <a:gd name="T9" fmla="*/ 0 h 125"/>
                  <a:gd name="T10" fmla="*/ 142 w 142"/>
                  <a:gd name="T11" fmla="*/ 9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" h="125">
                    <a:moveTo>
                      <a:pt x="142" y="92"/>
                    </a:move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14" y="125"/>
                      <a:pt x="80" y="115"/>
                      <a:pt x="48" y="90"/>
                    </a:cubicBezTo>
                    <a:cubicBezTo>
                      <a:pt x="16" y="64"/>
                      <a:pt x="0" y="33"/>
                      <a:pt x="11" y="19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142" y="9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C3CF7684-38CC-4142-B7EA-BE42C0EA54AB}"/>
                  </a:ext>
                </a:extLst>
              </p:cNvPr>
              <p:cNvSpPr/>
              <p:nvPr/>
            </p:nvSpPr>
            <p:spPr bwMode="auto">
              <a:xfrm>
                <a:off x="4168776" y="3281363"/>
                <a:ext cx="533400" cy="468313"/>
              </a:xfrm>
              <a:custGeom>
                <a:avLst/>
                <a:gdLst>
                  <a:gd name="T0" fmla="*/ 106 w 141"/>
                  <a:gd name="T1" fmla="*/ 121 h 124"/>
                  <a:gd name="T2" fmla="*/ 44 w 141"/>
                  <a:gd name="T3" fmla="*/ 93 h 124"/>
                  <a:gd name="T4" fmla="*/ 9 w 141"/>
                  <a:gd name="T5" fmla="*/ 53 h 124"/>
                  <a:gd name="T6" fmla="*/ 6 w 141"/>
                  <a:gd name="T7" fmla="*/ 20 h 124"/>
                  <a:gd name="T8" fmla="*/ 23 w 141"/>
                  <a:gd name="T9" fmla="*/ 0 h 124"/>
                  <a:gd name="T10" fmla="*/ 26 w 141"/>
                  <a:gd name="T11" fmla="*/ 0 h 124"/>
                  <a:gd name="T12" fmla="*/ 140 w 141"/>
                  <a:gd name="T13" fmla="*/ 92 h 124"/>
                  <a:gd name="T14" fmla="*/ 141 w 141"/>
                  <a:gd name="T15" fmla="*/ 93 h 124"/>
                  <a:gd name="T16" fmla="*/ 141 w 141"/>
                  <a:gd name="T17" fmla="*/ 95 h 124"/>
                  <a:gd name="T18" fmla="*/ 123 w 141"/>
                  <a:gd name="T19" fmla="*/ 114 h 124"/>
                  <a:gd name="T20" fmla="*/ 106 w 141"/>
                  <a:gd name="T21" fmla="*/ 121 h 124"/>
                  <a:gd name="T22" fmla="*/ 25 w 141"/>
                  <a:gd name="T23" fmla="*/ 5 h 124"/>
                  <a:gd name="T24" fmla="*/ 9 w 141"/>
                  <a:gd name="T25" fmla="*/ 23 h 124"/>
                  <a:gd name="T26" fmla="*/ 12 w 141"/>
                  <a:gd name="T27" fmla="*/ 51 h 124"/>
                  <a:gd name="T28" fmla="*/ 46 w 141"/>
                  <a:gd name="T29" fmla="*/ 90 h 124"/>
                  <a:gd name="T30" fmla="*/ 120 w 141"/>
                  <a:gd name="T31" fmla="*/ 112 h 124"/>
                  <a:gd name="T32" fmla="*/ 136 w 141"/>
                  <a:gd name="T33" fmla="*/ 94 h 124"/>
                  <a:gd name="T34" fmla="*/ 25 w 141"/>
                  <a:gd name="T35" fmla="*/ 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1" h="124">
                    <a:moveTo>
                      <a:pt x="106" y="121"/>
                    </a:moveTo>
                    <a:cubicBezTo>
                      <a:pt x="90" y="121"/>
                      <a:pt x="66" y="111"/>
                      <a:pt x="44" y="93"/>
                    </a:cubicBezTo>
                    <a:cubicBezTo>
                      <a:pt x="30" y="82"/>
                      <a:pt x="18" y="69"/>
                      <a:pt x="9" y="53"/>
                    </a:cubicBezTo>
                    <a:cubicBezTo>
                      <a:pt x="1" y="39"/>
                      <a:pt x="0" y="27"/>
                      <a:pt x="6" y="2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5" y="0"/>
                      <a:pt x="26" y="0"/>
                    </a:cubicBezTo>
                    <a:cubicBezTo>
                      <a:pt x="140" y="92"/>
                      <a:pt x="140" y="92"/>
                      <a:pt x="140" y="92"/>
                    </a:cubicBezTo>
                    <a:cubicBezTo>
                      <a:pt x="141" y="92"/>
                      <a:pt x="141" y="93"/>
                      <a:pt x="141" y="93"/>
                    </a:cubicBezTo>
                    <a:cubicBezTo>
                      <a:pt x="141" y="94"/>
                      <a:pt x="141" y="94"/>
                      <a:pt x="141" y="95"/>
                    </a:cubicBezTo>
                    <a:cubicBezTo>
                      <a:pt x="123" y="114"/>
                      <a:pt x="123" y="114"/>
                      <a:pt x="123" y="114"/>
                    </a:cubicBezTo>
                    <a:cubicBezTo>
                      <a:pt x="119" y="119"/>
                      <a:pt x="113" y="122"/>
                      <a:pt x="106" y="121"/>
                    </a:cubicBezTo>
                    <a:close/>
                    <a:moveTo>
                      <a:pt x="25" y="5"/>
                    </a:moveTo>
                    <a:cubicBezTo>
                      <a:pt x="9" y="23"/>
                      <a:pt x="9" y="23"/>
                      <a:pt x="9" y="23"/>
                    </a:cubicBezTo>
                    <a:cubicBezTo>
                      <a:pt x="4" y="28"/>
                      <a:pt x="6" y="39"/>
                      <a:pt x="12" y="51"/>
                    </a:cubicBezTo>
                    <a:cubicBezTo>
                      <a:pt x="21" y="66"/>
                      <a:pt x="32" y="80"/>
                      <a:pt x="46" y="90"/>
                    </a:cubicBezTo>
                    <a:cubicBezTo>
                      <a:pt x="76" y="115"/>
                      <a:pt x="110" y="124"/>
                      <a:pt x="120" y="112"/>
                    </a:cubicBezTo>
                    <a:cubicBezTo>
                      <a:pt x="136" y="94"/>
                      <a:pt x="136" y="94"/>
                      <a:pt x="136" y="94"/>
                    </a:cubicBezTo>
                    <a:lnTo>
                      <a:pt x="25" y="5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BF523C-22E9-4764-A65E-81A4AFD8F8B5}"/>
                  </a:ext>
                </a:extLst>
              </p:cNvPr>
              <p:cNvSpPr/>
              <p:nvPr/>
            </p:nvSpPr>
            <p:spPr bwMode="auto">
              <a:xfrm>
                <a:off x="4222751" y="3236913"/>
                <a:ext cx="512763" cy="449263"/>
              </a:xfrm>
              <a:custGeom>
                <a:avLst/>
                <a:gdLst>
                  <a:gd name="T0" fmla="*/ 10 w 136"/>
                  <a:gd name="T1" fmla="*/ 14 h 119"/>
                  <a:gd name="T2" fmla="*/ 87 w 136"/>
                  <a:gd name="T3" fmla="*/ 35 h 119"/>
                  <a:gd name="T4" fmla="*/ 125 w 136"/>
                  <a:gd name="T5" fmla="*/ 105 h 119"/>
                  <a:gd name="T6" fmla="*/ 48 w 136"/>
                  <a:gd name="T7" fmla="*/ 84 h 119"/>
                  <a:gd name="T8" fmla="*/ 10 w 136"/>
                  <a:gd name="T9" fmla="*/ 1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" h="119">
                    <a:moveTo>
                      <a:pt x="10" y="14"/>
                    </a:moveTo>
                    <a:cubicBezTo>
                      <a:pt x="21" y="0"/>
                      <a:pt x="56" y="10"/>
                      <a:pt x="87" y="35"/>
                    </a:cubicBezTo>
                    <a:cubicBezTo>
                      <a:pt x="119" y="60"/>
                      <a:pt x="136" y="92"/>
                      <a:pt x="125" y="105"/>
                    </a:cubicBezTo>
                    <a:cubicBezTo>
                      <a:pt x="114" y="119"/>
                      <a:pt x="80" y="109"/>
                      <a:pt x="48" y="84"/>
                    </a:cubicBezTo>
                    <a:cubicBezTo>
                      <a:pt x="16" y="59"/>
                      <a:pt x="0" y="27"/>
                      <a:pt x="10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E9840641-B429-4905-9E6E-95B7E382C748}"/>
                  </a:ext>
                </a:extLst>
              </p:cNvPr>
              <p:cNvSpPr/>
              <p:nvPr/>
            </p:nvSpPr>
            <p:spPr bwMode="auto">
              <a:xfrm>
                <a:off x="4233863" y="3251200"/>
                <a:ext cx="509588" cy="427038"/>
              </a:xfrm>
              <a:custGeom>
                <a:avLst/>
                <a:gdLst>
                  <a:gd name="T0" fmla="*/ 106 w 135"/>
                  <a:gd name="T1" fmla="*/ 110 h 113"/>
                  <a:gd name="T2" fmla="*/ 44 w 135"/>
                  <a:gd name="T3" fmla="*/ 82 h 113"/>
                  <a:gd name="T4" fmla="*/ 9 w 135"/>
                  <a:gd name="T5" fmla="*/ 42 h 113"/>
                  <a:gd name="T6" fmla="*/ 6 w 135"/>
                  <a:gd name="T7" fmla="*/ 9 h 113"/>
                  <a:gd name="T8" fmla="*/ 6 w 135"/>
                  <a:gd name="T9" fmla="*/ 9 h 113"/>
                  <a:gd name="T10" fmla="*/ 39 w 135"/>
                  <a:gd name="T11" fmla="*/ 4 h 113"/>
                  <a:gd name="T12" fmla="*/ 86 w 135"/>
                  <a:gd name="T13" fmla="*/ 30 h 113"/>
                  <a:gd name="T14" fmla="*/ 124 w 135"/>
                  <a:gd name="T15" fmla="*/ 103 h 113"/>
                  <a:gd name="T16" fmla="*/ 106 w 135"/>
                  <a:gd name="T17" fmla="*/ 110 h 113"/>
                  <a:gd name="T18" fmla="*/ 24 w 135"/>
                  <a:gd name="T19" fmla="*/ 6 h 113"/>
                  <a:gd name="T20" fmla="*/ 9 w 135"/>
                  <a:gd name="T21" fmla="*/ 11 h 113"/>
                  <a:gd name="T22" fmla="*/ 9 w 135"/>
                  <a:gd name="T23" fmla="*/ 11 h 113"/>
                  <a:gd name="T24" fmla="*/ 12 w 135"/>
                  <a:gd name="T25" fmla="*/ 39 h 113"/>
                  <a:gd name="T26" fmla="*/ 46 w 135"/>
                  <a:gd name="T27" fmla="*/ 79 h 113"/>
                  <a:gd name="T28" fmla="*/ 120 w 135"/>
                  <a:gd name="T29" fmla="*/ 100 h 113"/>
                  <a:gd name="T30" fmla="*/ 83 w 135"/>
                  <a:gd name="T31" fmla="*/ 33 h 113"/>
                  <a:gd name="T32" fmla="*/ 38 w 135"/>
                  <a:gd name="T33" fmla="*/ 8 h 113"/>
                  <a:gd name="T34" fmla="*/ 24 w 135"/>
                  <a:gd name="T35" fmla="*/ 6 h 113"/>
                  <a:gd name="T36" fmla="*/ 7 w 135"/>
                  <a:gd name="T37" fmla="*/ 10 h 113"/>
                  <a:gd name="T38" fmla="*/ 7 w 135"/>
                  <a:gd name="T39" fmla="*/ 1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5" h="113">
                    <a:moveTo>
                      <a:pt x="106" y="110"/>
                    </a:moveTo>
                    <a:cubicBezTo>
                      <a:pt x="90" y="110"/>
                      <a:pt x="66" y="100"/>
                      <a:pt x="44" y="82"/>
                    </a:cubicBezTo>
                    <a:cubicBezTo>
                      <a:pt x="30" y="71"/>
                      <a:pt x="18" y="57"/>
                      <a:pt x="9" y="42"/>
                    </a:cubicBezTo>
                    <a:cubicBezTo>
                      <a:pt x="1" y="27"/>
                      <a:pt x="0" y="16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12" y="1"/>
                      <a:pt x="23" y="0"/>
                      <a:pt x="39" y="4"/>
                    </a:cubicBezTo>
                    <a:cubicBezTo>
                      <a:pt x="56" y="9"/>
                      <a:pt x="72" y="18"/>
                      <a:pt x="86" y="30"/>
                    </a:cubicBezTo>
                    <a:cubicBezTo>
                      <a:pt x="119" y="56"/>
                      <a:pt x="135" y="88"/>
                      <a:pt x="124" y="103"/>
                    </a:cubicBezTo>
                    <a:cubicBezTo>
                      <a:pt x="119" y="108"/>
                      <a:pt x="113" y="110"/>
                      <a:pt x="106" y="110"/>
                    </a:cubicBezTo>
                    <a:close/>
                    <a:moveTo>
                      <a:pt x="24" y="6"/>
                    </a:moveTo>
                    <a:cubicBezTo>
                      <a:pt x="18" y="5"/>
                      <a:pt x="13" y="7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4" y="17"/>
                      <a:pt x="6" y="27"/>
                      <a:pt x="12" y="39"/>
                    </a:cubicBezTo>
                    <a:cubicBezTo>
                      <a:pt x="21" y="55"/>
                      <a:pt x="33" y="68"/>
                      <a:pt x="46" y="79"/>
                    </a:cubicBezTo>
                    <a:cubicBezTo>
                      <a:pt x="77" y="103"/>
                      <a:pt x="110" y="113"/>
                      <a:pt x="120" y="100"/>
                    </a:cubicBezTo>
                    <a:cubicBezTo>
                      <a:pt x="130" y="88"/>
                      <a:pt x="113" y="57"/>
                      <a:pt x="83" y="33"/>
                    </a:cubicBezTo>
                    <a:cubicBezTo>
                      <a:pt x="70" y="21"/>
                      <a:pt x="54" y="13"/>
                      <a:pt x="38" y="8"/>
                    </a:cubicBezTo>
                    <a:cubicBezTo>
                      <a:pt x="33" y="6"/>
                      <a:pt x="28" y="6"/>
                      <a:pt x="24" y="6"/>
                    </a:cubicBezTo>
                    <a:close/>
                    <a:moveTo>
                      <a:pt x="7" y="10"/>
                    </a:moveTo>
                    <a:cubicBezTo>
                      <a:pt x="7" y="10"/>
                      <a:pt x="7" y="10"/>
                      <a:pt x="7" y="10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C96864F9-A626-4AAC-840E-C2C173DC1F1B}"/>
                  </a:ext>
                </a:extLst>
              </p:cNvPr>
              <p:cNvSpPr/>
              <p:nvPr/>
            </p:nvSpPr>
            <p:spPr bwMode="auto">
              <a:xfrm>
                <a:off x="4332288" y="3327400"/>
                <a:ext cx="301625" cy="257175"/>
              </a:xfrm>
              <a:custGeom>
                <a:avLst/>
                <a:gdLst>
                  <a:gd name="T0" fmla="*/ 12 w 80"/>
                  <a:gd name="T1" fmla="*/ 1 h 68"/>
                  <a:gd name="T2" fmla="*/ 20 w 80"/>
                  <a:gd name="T3" fmla="*/ 8 h 68"/>
                  <a:gd name="T4" fmla="*/ 20 w 80"/>
                  <a:gd name="T5" fmla="*/ 8 h 68"/>
                  <a:gd name="T6" fmla="*/ 27 w 80"/>
                  <a:gd name="T7" fmla="*/ 9 h 68"/>
                  <a:gd name="T8" fmla="*/ 45 w 80"/>
                  <a:gd name="T9" fmla="*/ 18 h 68"/>
                  <a:gd name="T10" fmla="*/ 54 w 80"/>
                  <a:gd name="T11" fmla="*/ 26 h 68"/>
                  <a:gd name="T12" fmla="*/ 58 w 80"/>
                  <a:gd name="T13" fmla="*/ 32 h 68"/>
                  <a:gd name="T14" fmla="*/ 55 w 80"/>
                  <a:gd name="T15" fmla="*/ 36 h 68"/>
                  <a:gd name="T16" fmla="*/ 52 w 80"/>
                  <a:gd name="T17" fmla="*/ 38 h 68"/>
                  <a:gd name="T18" fmla="*/ 66 w 80"/>
                  <a:gd name="T19" fmla="*/ 52 h 68"/>
                  <a:gd name="T20" fmla="*/ 64 w 80"/>
                  <a:gd name="T21" fmla="*/ 44 h 68"/>
                  <a:gd name="T22" fmla="*/ 72 w 80"/>
                  <a:gd name="T23" fmla="*/ 42 h 68"/>
                  <a:gd name="T24" fmla="*/ 78 w 80"/>
                  <a:gd name="T25" fmla="*/ 50 h 68"/>
                  <a:gd name="T26" fmla="*/ 78 w 80"/>
                  <a:gd name="T27" fmla="*/ 58 h 68"/>
                  <a:gd name="T28" fmla="*/ 75 w 80"/>
                  <a:gd name="T29" fmla="*/ 60 h 68"/>
                  <a:gd name="T30" fmla="*/ 80 w 80"/>
                  <a:gd name="T31" fmla="*/ 65 h 68"/>
                  <a:gd name="T32" fmla="*/ 72 w 80"/>
                  <a:gd name="T33" fmla="*/ 68 h 68"/>
                  <a:gd name="T34" fmla="*/ 66 w 80"/>
                  <a:gd name="T35" fmla="*/ 63 h 68"/>
                  <a:gd name="T36" fmla="*/ 59 w 80"/>
                  <a:gd name="T37" fmla="*/ 63 h 68"/>
                  <a:gd name="T38" fmla="*/ 45 w 80"/>
                  <a:gd name="T39" fmla="*/ 59 h 68"/>
                  <a:gd name="T40" fmla="*/ 28 w 80"/>
                  <a:gd name="T41" fmla="*/ 47 h 68"/>
                  <a:gd name="T42" fmla="*/ 26 w 80"/>
                  <a:gd name="T43" fmla="*/ 35 h 68"/>
                  <a:gd name="T44" fmla="*/ 32 w 80"/>
                  <a:gd name="T45" fmla="*/ 32 h 68"/>
                  <a:gd name="T46" fmla="*/ 33 w 80"/>
                  <a:gd name="T47" fmla="*/ 31 h 68"/>
                  <a:gd name="T48" fmla="*/ 19 w 80"/>
                  <a:gd name="T49" fmla="*/ 18 h 68"/>
                  <a:gd name="T50" fmla="*/ 19 w 80"/>
                  <a:gd name="T51" fmla="*/ 18 h 68"/>
                  <a:gd name="T52" fmla="*/ 18 w 80"/>
                  <a:gd name="T53" fmla="*/ 21 h 68"/>
                  <a:gd name="T54" fmla="*/ 21 w 80"/>
                  <a:gd name="T55" fmla="*/ 25 h 68"/>
                  <a:gd name="T56" fmla="*/ 8 w 80"/>
                  <a:gd name="T57" fmla="*/ 26 h 68"/>
                  <a:gd name="T58" fmla="*/ 5 w 80"/>
                  <a:gd name="T59" fmla="*/ 23 h 68"/>
                  <a:gd name="T60" fmla="*/ 1 w 80"/>
                  <a:gd name="T61" fmla="*/ 13 h 68"/>
                  <a:gd name="T62" fmla="*/ 8 w 80"/>
                  <a:gd name="T63" fmla="*/ 8 h 68"/>
                  <a:gd name="T64" fmla="*/ 8 w 80"/>
                  <a:gd name="T65" fmla="*/ 8 h 68"/>
                  <a:gd name="T66" fmla="*/ 0 w 80"/>
                  <a:gd name="T67" fmla="*/ 0 h 68"/>
                  <a:gd name="T68" fmla="*/ 12 w 80"/>
                  <a:gd name="T69" fmla="*/ 1 h 68"/>
                  <a:gd name="T70" fmla="*/ 44 w 80"/>
                  <a:gd name="T71" fmla="*/ 42 h 68"/>
                  <a:gd name="T72" fmla="*/ 42 w 80"/>
                  <a:gd name="T73" fmla="*/ 46 h 68"/>
                  <a:gd name="T74" fmla="*/ 50 w 80"/>
                  <a:gd name="T75" fmla="*/ 53 h 68"/>
                  <a:gd name="T76" fmla="*/ 57 w 80"/>
                  <a:gd name="T77" fmla="*/ 54 h 68"/>
                  <a:gd name="T78" fmla="*/ 44 w 80"/>
                  <a:gd name="T79" fmla="*/ 42 h 68"/>
                  <a:gd name="T80" fmla="*/ 41 w 80"/>
                  <a:gd name="T81" fmla="*/ 28 h 68"/>
                  <a:gd name="T82" fmla="*/ 43 w 80"/>
                  <a:gd name="T83" fmla="*/ 26 h 68"/>
                  <a:gd name="T84" fmla="*/ 35 w 80"/>
                  <a:gd name="T85" fmla="*/ 19 h 68"/>
                  <a:gd name="T86" fmla="*/ 29 w 80"/>
                  <a:gd name="T87" fmla="*/ 17 h 68"/>
                  <a:gd name="T88" fmla="*/ 41 w 80"/>
                  <a:gd name="T89" fmla="*/ 2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0" h="68">
                    <a:moveTo>
                      <a:pt x="12" y="1"/>
                    </a:move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3" y="8"/>
                      <a:pt x="25" y="9"/>
                      <a:pt x="27" y="9"/>
                    </a:cubicBezTo>
                    <a:cubicBezTo>
                      <a:pt x="34" y="11"/>
                      <a:pt x="40" y="14"/>
                      <a:pt x="45" y="18"/>
                    </a:cubicBezTo>
                    <a:cubicBezTo>
                      <a:pt x="49" y="20"/>
                      <a:pt x="52" y="23"/>
                      <a:pt x="54" y="26"/>
                    </a:cubicBezTo>
                    <a:cubicBezTo>
                      <a:pt x="56" y="28"/>
                      <a:pt x="57" y="30"/>
                      <a:pt x="58" y="32"/>
                    </a:cubicBezTo>
                    <a:cubicBezTo>
                      <a:pt x="58" y="34"/>
                      <a:pt x="57" y="35"/>
                      <a:pt x="55" y="36"/>
                    </a:cubicBezTo>
                    <a:cubicBezTo>
                      <a:pt x="54" y="37"/>
                      <a:pt x="53" y="38"/>
                      <a:pt x="52" y="38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8" y="50"/>
                      <a:pt x="67" y="47"/>
                      <a:pt x="64" y="44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5" y="44"/>
                      <a:pt x="77" y="47"/>
                      <a:pt x="78" y="50"/>
                    </a:cubicBezTo>
                    <a:cubicBezTo>
                      <a:pt x="80" y="53"/>
                      <a:pt x="80" y="56"/>
                      <a:pt x="78" y="58"/>
                    </a:cubicBezTo>
                    <a:cubicBezTo>
                      <a:pt x="77" y="59"/>
                      <a:pt x="76" y="59"/>
                      <a:pt x="75" y="60"/>
                    </a:cubicBezTo>
                    <a:cubicBezTo>
                      <a:pt x="80" y="65"/>
                      <a:pt x="80" y="65"/>
                      <a:pt x="80" y="65"/>
                    </a:cubicBezTo>
                    <a:cubicBezTo>
                      <a:pt x="72" y="68"/>
                      <a:pt x="72" y="68"/>
                      <a:pt x="72" y="68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4" y="63"/>
                      <a:pt x="62" y="63"/>
                      <a:pt x="59" y="63"/>
                    </a:cubicBezTo>
                    <a:cubicBezTo>
                      <a:pt x="54" y="62"/>
                      <a:pt x="49" y="61"/>
                      <a:pt x="45" y="59"/>
                    </a:cubicBezTo>
                    <a:cubicBezTo>
                      <a:pt x="38" y="56"/>
                      <a:pt x="33" y="52"/>
                      <a:pt x="28" y="47"/>
                    </a:cubicBezTo>
                    <a:cubicBezTo>
                      <a:pt x="24" y="42"/>
                      <a:pt x="23" y="38"/>
                      <a:pt x="26" y="35"/>
                    </a:cubicBezTo>
                    <a:cubicBezTo>
                      <a:pt x="27" y="34"/>
                      <a:pt x="30" y="32"/>
                      <a:pt x="32" y="32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9"/>
                      <a:pt x="18" y="20"/>
                      <a:pt x="18" y="21"/>
                    </a:cubicBezTo>
                    <a:cubicBezTo>
                      <a:pt x="18" y="22"/>
                      <a:pt x="19" y="24"/>
                      <a:pt x="21" y="25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6" y="25"/>
                      <a:pt x="5" y="24"/>
                      <a:pt x="5" y="23"/>
                    </a:cubicBezTo>
                    <a:cubicBezTo>
                      <a:pt x="1" y="19"/>
                      <a:pt x="0" y="15"/>
                      <a:pt x="1" y="13"/>
                    </a:cubicBezTo>
                    <a:cubicBezTo>
                      <a:pt x="2" y="10"/>
                      <a:pt x="5" y="8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5" y="5"/>
                      <a:pt x="3" y="3"/>
                      <a:pt x="0" y="0"/>
                    </a:cubicBezTo>
                    <a:lnTo>
                      <a:pt x="12" y="1"/>
                    </a:lnTo>
                    <a:close/>
                    <a:moveTo>
                      <a:pt x="44" y="42"/>
                    </a:moveTo>
                    <a:cubicBezTo>
                      <a:pt x="43" y="43"/>
                      <a:pt x="41" y="44"/>
                      <a:pt x="42" y="46"/>
                    </a:cubicBezTo>
                    <a:cubicBezTo>
                      <a:pt x="42" y="48"/>
                      <a:pt x="46" y="52"/>
                      <a:pt x="50" y="53"/>
                    </a:cubicBezTo>
                    <a:cubicBezTo>
                      <a:pt x="52" y="54"/>
                      <a:pt x="55" y="54"/>
                      <a:pt x="57" y="54"/>
                    </a:cubicBezTo>
                    <a:lnTo>
                      <a:pt x="44" y="42"/>
                    </a:lnTo>
                    <a:close/>
                    <a:moveTo>
                      <a:pt x="41" y="28"/>
                    </a:moveTo>
                    <a:cubicBezTo>
                      <a:pt x="42" y="28"/>
                      <a:pt x="43" y="27"/>
                      <a:pt x="43" y="26"/>
                    </a:cubicBezTo>
                    <a:cubicBezTo>
                      <a:pt x="44" y="24"/>
                      <a:pt x="39" y="20"/>
                      <a:pt x="35" y="19"/>
                    </a:cubicBezTo>
                    <a:cubicBezTo>
                      <a:pt x="33" y="18"/>
                      <a:pt x="31" y="17"/>
                      <a:pt x="29" y="17"/>
                    </a:cubicBezTo>
                    <a:lnTo>
                      <a:pt x="41" y="28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21A7E8FA-6F40-4BB7-835A-32B04AC9D6D1}"/>
                  </a:ext>
                </a:extLst>
              </p:cNvPr>
              <p:cNvSpPr/>
              <p:nvPr/>
            </p:nvSpPr>
            <p:spPr bwMode="auto">
              <a:xfrm>
                <a:off x="4689476" y="4414838"/>
                <a:ext cx="566738" cy="381000"/>
              </a:xfrm>
              <a:custGeom>
                <a:avLst/>
                <a:gdLst>
                  <a:gd name="T0" fmla="*/ 133 w 150"/>
                  <a:gd name="T1" fmla="*/ 0 h 101"/>
                  <a:gd name="T2" fmla="*/ 143 w 150"/>
                  <a:gd name="T3" fmla="*/ 23 h 101"/>
                  <a:gd name="T4" fmla="*/ 90 w 150"/>
                  <a:gd name="T5" fmla="*/ 83 h 101"/>
                  <a:gd name="T6" fmla="*/ 10 w 150"/>
                  <a:gd name="T7" fmla="*/ 85 h 101"/>
                  <a:gd name="T8" fmla="*/ 0 w 150"/>
                  <a:gd name="T9" fmla="*/ 61 h 101"/>
                  <a:gd name="T10" fmla="*/ 133 w 150"/>
                  <a:gd name="T1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0" h="101">
                    <a:moveTo>
                      <a:pt x="133" y="0"/>
                    </a:moveTo>
                    <a:cubicBezTo>
                      <a:pt x="143" y="23"/>
                      <a:pt x="143" y="23"/>
                      <a:pt x="143" y="23"/>
                    </a:cubicBezTo>
                    <a:cubicBezTo>
                      <a:pt x="150" y="39"/>
                      <a:pt x="126" y="66"/>
                      <a:pt x="90" y="83"/>
                    </a:cubicBezTo>
                    <a:cubicBezTo>
                      <a:pt x="53" y="100"/>
                      <a:pt x="17" y="101"/>
                      <a:pt x="10" y="85"/>
                    </a:cubicBezTo>
                    <a:cubicBezTo>
                      <a:pt x="0" y="61"/>
                      <a:pt x="0" y="61"/>
                      <a:pt x="0" y="61"/>
                    </a:cubicBez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4D0BF3DD-EDEE-46D2-9FE3-732B3E95832F}"/>
                  </a:ext>
                </a:extLst>
              </p:cNvPr>
              <p:cNvSpPr/>
              <p:nvPr/>
            </p:nvSpPr>
            <p:spPr bwMode="auto">
              <a:xfrm>
                <a:off x="4683126" y="4406900"/>
                <a:ext cx="584200" cy="382588"/>
              </a:xfrm>
              <a:custGeom>
                <a:avLst/>
                <a:gdLst>
                  <a:gd name="T0" fmla="*/ 39 w 155"/>
                  <a:gd name="T1" fmla="*/ 101 h 101"/>
                  <a:gd name="T2" fmla="*/ 10 w 155"/>
                  <a:gd name="T3" fmla="*/ 88 h 101"/>
                  <a:gd name="T4" fmla="*/ 0 w 155"/>
                  <a:gd name="T5" fmla="*/ 64 h 101"/>
                  <a:gd name="T6" fmla="*/ 1 w 155"/>
                  <a:gd name="T7" fmla="*/ 62 h 101"/>
                  <a:gd name="T8" fmla="*/ 134 w 155"/>
                  <a:gd name="T9" fmla="*/ 0 h 101"/>
                  <a:gd name="T10" fmla="*/ 136 w 155"/>
                  <a:gd name="T11" fmla="*/ 0 h 101"/>
                  <a:gd name="T12" fmla="*/ 137 w 155"/>
                  <a:gd name="T13" fmla="*/ 1 h 101"/>
                  <a:gd name="T14" fmla="*/ 147 w 155"/>
                  <a:gd name="T15" fmla="*/ 25 h 101"/>
                  <a:gd name="T16" fmla="*/ 93 w 155"/>
                  <a:gd name="T17" fmla="*/ 87 h 101"/>
                  <a:gd name="T18" fmla="*/ 39 w 155"/>
                  <a:gd name="T19" fmla="*/ 101 h 101"/>
                  <a:gd name="T20" fmla="*/ 5 w 155"/>
                  <a:gd name="T21" fmla="*/ 64 h 101"/>
                  <a:gd name="T22" fmla="*/ 14 w 155"/>
                  <a:gd name="T23" fmla="*/ 87 h 101"/>
                  <a:gd name="T24" fmla="*/ 91 w 155"/>
                  <a:gd name="T25" fmla="*/ 83 h 101"/>
                  <a:gd name="T26" fmla="*/ 143 w 155"/>
                  <a:gd name="T27" fmla="*/ 26 h 101"/>
                  <a:gd name="T28" fmla="*/ 134 w 155"/>
                  <a:gd name="T29" fmla="*/ 4 h 101"/>
                  <a:gd name="T30" fmla="*/ 5 w 155"/>
                  <a:gd name="T31" fmla="*/ 64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5" h="101">
                    <a:moveTo>
                      <a:pt x="39" y="101"/>
                    </a:moveTo>
                    <a:cubicBezTo>
                      <a:pt x="24" y="101"/>
                      <a:pt x="14" y="97"/>
                      <a:pt x="10" y="88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3"/>
                      <a:pt x="0" y="62"/>
                      <a:pt x="1" y="62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35" y="0"/>
                      <a:pt x="135" y="0"/>
                      <a:pt x="136" y="0"/>
                    </a:cubicBezTo>
                    <a:cubicBezTo>
                      <a:pt x="136" y="0"/>
                      <a:pt x="137" y="0"/>
                      <a:pt x="137" y="1"/>
                    </a:cubicBezTo>
                    <a:cubicBezTo>
                      <a:pt x="147" y="25"/>
                      <a:pt x="147" y="25"/>
                      <a:pt x="147" y="25"/>
                    </a:cubicBezTo>
                    <a:cubicBezTo>
                      <a:pt x="155" y="42"/>
                      <a:pt x="131" y="69"/>
                      <a:pt x="93" y="87"/>
                    </a:cubicBezTo>
                    <a:cubicBezTo>
                      <a:pt x="76" y="95"/>
                      <a:pt x="57" y="100"/>
                      <a:pt x="39" y="101"/>
                    </a:cubicBezTo>
                    <a:close/>
                    <a:moveTo>
                      <a:pt x="5" y="64"/>
                    </a:moveTo>
                    <a:cubicBezTo>
                      <a:pt x="14" y="87"/>
                      <a:pt x="14" y="87"/>
                      <a:pt x="14" y="87"/>
                    </a:cubicBezTo>
                    <a:cubicBezTo>
                      <a:pt x="20" y="101"/>
                      <a:pt x="56" y="99"/>
                      <a:pt x="91" y="83"/>
                    </a:cubicBezTo>
                    <a:cubicBezTo>
                      <a:pt x="126" y="67"/>
                      <a:pt x="150" y="41"/>
                      <a:pt x="143" y="26"/>
                    </a:cubicBezTo>
                    <a:cubicBezTo>
                      <a:pt x="134" y="4"/>
                      <a:pt x="134" y="4"/>
                      <a:pt x="134" y="4"/>
                    </a:cubicBezTo>
                    <a:lnTo>
                      <a:pt x="5" y="64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5B92FDA9-6071-430C-8EA5-B34094EBA3CB}"/>
                  </a:ext>
                </a:extLst>
              </p:cNvPr>
              <p:cNvSpPr/>
              <p:nvPr/>
            </p:nvSpPr>
            <p:spPr bwMode="auto">
              <a:xfrm>
                <a:off x="4664076" y="4354513"/>
                <a:ext cx="554038" cy="350838"/>
              </a:xfrm>
              <a:custGeom>
                <a:avLst/>
                <a:gdLst>
                  <a:gd name="T0" fmla="*/ 60 w 147"/>
                  <a:gd name="T1" fmla="*/ 18 h 93"/>
                  <a:gd name="T2" fmla="*/ 140 w 147"/>
                  <a:gd name="T3" fmla="*/ 16 h 93"/>
                  <a:gd name="T4" fmla="*/ 87 w 147"/>
                  <a:gd name="T5" fmla="*/ 75 h 93"/>
                  <a:gd name="T6" fmla="*/ 7 w 147"/>
                  <a:gd name="T7" fmla="*/ 77 h 93"/>
                  <a:gd name="T8" fmla="*/ 60 w 147"/>
                  <a:gd name="T9" fmla="*/ 1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93">
                    <a:moveTo>
                      <a:pt x="60" y="18"/>
                    </a:moveTo>
                    <a:cubicBezTo>
                      <a:pt x="97" y="1"/>
                      <a:pt x="133" y="0"/>
                      <a:pt x="140" y="16"/>
                    </a:cubicBezTo>
                    <a:cubicBezTo>
                      <a:pt x="147" y="31"/>
                      <a:pt x="123" y="58"/>
                      <a:pt x="87" y="75"/>
                    </a:cubicBezTo>
                    <a:cubicBezTo>
                      <a:pt x="50" y="92"/>
                      <a:pt x="14" y="93"/>
                      <a:pt x="7" y="77"/>
                    </a:cubicBezTo>
                    <a:cubicBezTo>
                      <a:pt x="0" y="62"/>
                      <a:pt x="23" y="35"/>
                      <a:pt x="60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D705FBA6-5B18-48C4-90CE-1A30D997D552}"/>
                  </a:ext>
                </a:extLst>
              </p:cNvPr>
              <p:cNvSpPr/>
              <p:nvPr/>
            </p:nvSpPr>
            <p:spPr bwMode="auto">
              <a:xfrm>
                <a:off x="4652963" y="4346575"/>
                <a:ext cx="576263" cy="352425"/>
              </a:xfrm>
              <a:custGeom>
                <a:avLst/>
                <a:gdLst>
                  <a:gd name="T0" fmla="*/ 36 w 153"/>
                  <a:gd name="T1" fmla="*/ 93 h 93"/>
                  <a:gd name="T2" fmla="*/ 8 w 153"/>
                  <a:gd name="T3" fmla="*/ 80 h 93"/>
                  <a:gd name="T4" fmla="*/ 62 w 153"/>
                  <a:gd name="T5" fmla="*/ 18 h 93"/>
                  <a:gd name="T6" fmla="*/ 145 w 153"/>
                  <a:gd name="T7" fmla="*/ 17 h 93"/>
                  <a:gd name="T8" fmla="*/ 91 w 153"/>
                  <a:gd name="T9" fmla="*/ 79 h 93"/>
                  <a:gd name="T10" fmla="*/ 39 w 153"/>
                  <a:gd name="T11" fmla="*/ 93 h 93"/>
                  <a:gd name="T12" fmla="*/ 36 w 153"/>
                  <a:gd name="T13" fmla="*/ 93 h 93"/>
                  <a:gd name="T14" fmla="*/ 117 w 153"/>
                  <a:gd name="T15" fmla="*/ 9 h 93"/>
                  <a:gd name="T16" fmla="*/ 64 w 153"/>
                  <a:gd name="T17" fmla="*/ 22 h 93"/>
                  <a:gd name="T18" fmla="*/ 12 w 153"/>
                  <a:gd name="T19" fmla="*/ 79 h 93"/>
                  <a:gd name="T20" fmla="*/ 39 w 153"/>
                  <a:gd name="T21" fmla="*/ 89 h 93"/>
                  <a:gd name="T22" fmla="*/ 89 w 153"/>
                  <a:gd name="T23" fmla="*/ 75 h 93"/>
                  <a:gd name="T24" fmla="*/ 141 w 153"/>
                  <a:gd name="T25" fmla="*/ 19 h 93"/>
                  <a:gd name="T26" fmla="*/ 117 w 153"/>
                  <a:gd name="T27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3" h="93">
                    <a:moveTo>
                      <a:pt x="36" y="93"/>
                    </a:moveTo>
                    <a:cubicBezTo>
                      <a:pt x="22" y="93"/>
                      <a:pt x="12" y="88"/>
                      <a:pt x="8" y="80"/>
                    </a:cubicBezTo>
                    <a:cubicBezTo>
                      <a:pt x="0" y="63"/>
                      <a:pt x="24" y="36"/>
                      <a:pt x="62" y="18"/>
                    </a:cubicBezTo>
                    <a:cubicBezTo>
                      <a:pt x="101" y="0"/>
                      <a:pt x="137" y="0"/>
                      <a:pt x="145" y="17"/>
                    </a:cubicBezTo>
                    <a:cubicBezTo>
                      <a:pt x="153" y="34"/>
                      <a:pt x="129" y="61"/>
                      <a:pt x="91" y="79"/>
                    </a:cubicBezTo>
                    <a:cubicBezTo>
                      <a:pt x="74" y="87"/>
                      <a:pt x="57" y="92"/>
                      <a:pt x="39" y="93"/>
                    </a:cubicBezTo>
                    <a:lnTo>
                      <a:pt x="36" y="93"/>
                    </a:lnTo>
                    <a:close/>
                    <a:moveTo>
                      <a:pt x="117" y="9"/>
                    </a:moveTo>
                    <a:cubicBezTo>
                      <a:pt x="98" y="9"/>
                      <a:pt x="80" y="14"/>
                      <a:pt x="64" y="22"/>
                    </a:cubicBezTo>
                    <a:cubicBezTo>
                      <a:pt x="29" y="38"/>
                      <a:pt x="5" y="64"/>
                      <a:pt x="12" y="79"/>
                    </a:cubicBezTo>
                    <a:cubicBezTo>
                      <a:pt x="15" y="86"/>
                      <a:pt x="25" y="89"/>
                      <a:pt x="39" y="89"/>
                    </a:cubicBezTo>
                    <a:cubicBezTo>
                      <a:pt x="56" y="88"/>
                      <a:pt x="73" y="83"/>
                      <a:pt x="89" y="75"/>
                    </a:cubicBezTo>
                    <a:cubicBezTo>
                      <a:pt x="124" y="59"/>
                      <a:pt x="148" y="33"/>
                      <a:pt x="141" y="19"/>
                    </a:cubicBezTo>
                    <a:cubicBezTo>
                      <a:pt x="138" y="12"/>
                      <a:pt x="129" y="9"/>
                      <a:pt x="117" y="9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07EFC9B7-608F-4D10-9BB3-108443BB6F5E}"/>
                  </a:ext>
                </a:extLst>
              </p:cNvPr>
              <p:cNvSpPr/>
              <p:nvPr/>
            </p:nvSpPr>
            <p:spPr bwMode="auto">
              <a:xfrm>
                <a:off x="4757738" y="4422775"/>
                <a:ext cx="350838" cy="207963"/>
              </a:xfrm>
              <a:custGeom>
                <a:avLst/>
                <a:gdLst>
                  <a:gd name="T0" fmla="*/ 6 w 93"/>
                  <a:gd name="T1" fmla="*/ 37 h 55"/>
                  <a:gd name="T2" fmla="*/ 15 w 93"/>
                  <a:gd name="T3" fmla="*/ 33 h 55"/>
                  <a:gd name="T4" fmla="*/ 16 w 93"/>
                  <a:gd name="T5" fmla="*/ 33 h 55"/>
                  <a:gd name="T6" fmla="*/ 20 w 93"/>
                  <a:gd name="T7" fmla="*/ 27 h 55"/>
                  <a:gd name="T8" fmla="*/ 35 w 93"/>
                  <a:gd name="T9" fmla="*/ 15 h 55"/>
                  <a:gd name="T10" fmla="*/ 47 w 93"/>
                  <a:gd name="T11" fmla="*/ 10 h 55"/>
                  <a:gd name="T12" fmla="*/ 54 w 93"/>
                  <a:gd name="T13" fmla="*/ 10 h 55"/>
                  <a:gd name="T14" fmla="*/ 56 w 93"/>
                  <a:gd name="T15" fmla="*/ 14 h 55"/>
                  <a:gd name="T16" fmla="*/ 57 w 93"/>
                  <a:gd name="T17" fmla="*/ 18 h 55"/>
                  <a:gd name="T18" fmla="*/ 75 w 93"/>
                  <a:gd name="T19" fmla="*/ 12 h 55"/>
                  <a:gd name="T20" fmla="*/ 67 w 93"/>
                  <a:gd name="T21" fmla="*/ 10 h 55"/>
                  <a:gd name="T22" fmla="*/ 69 w 93"/>
                  <a:gd name="T23" fmla="*/ 2 h 55"/>
                  <a:gd name="T24" fmla="*/ 79 w 93"/>
                  <a:gd name="T25" fmla="*/ 0 h 55"/>
                  <a:gd name="T26" fmla="*/ 86 w 93"/>
                  <a:gd name="T27" fmla="*/ 4 h 55"/>
                  <a:gd name="T28" fmla="*/ 87 w 93"/>
                  <a:gd name="T29" fmla="*/ 8 h 55"/>
                  <a:gd name="T30" fmla="*/ 93 w 93"/>
                  <a:gd name="T31" fmla="*/ 6 h 55"/>
                  <a:gd name="T32" fmla="*/ 92 w 93"/>
                  <a:gd name="T33" fmla="*/ 14 h 55"/>
                  <a:gd name="T34" fmla="*/ 85 w 93"/>
                  <a:gd name="T35" fmla="*/ 16 h 55"/>
                  <a:gd name="T36" fmla="*/ 82 w 93"/>
                  <a:gd name="T37" fmla="*/ 23 h 55"/>
                  <a:gd name="T38" fmla="*/ 72 w 93"/>
                  <a:gd name="T39" fmla="*/ 34 h 55"/>
                  <a:gd name="T40" fmla="*/ 55 w 93"/>
                  <a:gd name="T41" fmla="*/ 44 h 55"/>
                  <a:gd name="T42" fmla="*/ 43 w 93"/>
                  <a:gd name="T43" fmla="*/ 41 h 55"/>
                  <a:gd name="T44" fmla="*/ 42 w 93"/>
                  <a:gd name="T45" fmla="*/ 33 h 55"/>
                  <a:gd name="T46" fmla="*/ 42 w 93"/>
                  <a:gd name="T47" fmla="*/ 32 h 55"/>
                  <a:gd name="T48" fmla="*/ 24 w 93"/>
                  <a:gd name="T49" fmla="*/ 39 h 55"/>
                  <a:gd name="T50" fmla="*/ 24 w 93"/>
                  <a:gd name="T51" fmla="*/ 39 h 55"/>
                  <a:gd name="T52" fmla="*/ 26 w 93"/>
                  <a:gd name="T53" fmla="*/ 41 h 55"/>
                  <a:gd name="T54" fmla="*/ 31 w 93"/>
                  <a:gd name="T55" fmla="*/ 41 h 55"/>
                  <a:gd name="T56" fmla="*/ 26 w 93"/>
                  <a:gd name="T57" fmla="*/ 53 h 55"/>
                  <a:gd name="T58" fmla="*/ 22 w 93"/>
                  <a:gd name="T59" fmla="*/ 54 h 55"/>
                  <a:gd name="T60" fmla="*/ 11 w 93"/>
                  <a:gd name="T61" fmla="*/ 53 h 55"/>
                  <a:gd name="T62" fmla="*/ 10 w 93"/>
                  <a:gd name="T63" fmla="*/ 45 h 55"/>
                  <a:gd name="T64" fmla="*/ 10 w 93"/>
                  <a:gd name="T65" fmla="*/ 45 h 55"/>
                  <a:gd name="T66" fmla="*/ 0 w 93"/>
                  <a:gd name="T67" fmla="*/ 48 h 55"/>
                  <a:gd name="T68" fmla="*/ 6 w 93"/>
                  <a:gd name="T69" fmla="*/ 37 h 55"/>
                  <a:gd name="T70" fmla="*/ 57 w 93"/>
                  <a:gd name="T71" fmla="*/ 26 h 55"/>
                  <a:gd name="T72" fmla="*/ 59 w 93"/>
                  <a:gd name="T73" fmla="*/ 30 h 55"/>
                  <a:gd name="T74" fmla="*/ 69 w 93"/>
                  <a:gd name="T75" fmla="*/ 26 h 55"/>
                  <a:gd name="T76" fmla="*/ 73 w 93"/>
                  <a:gd name="T77" fmla="*/ 21 h 55"/>
                  <a:gd name="T78" fmla="*/ 57 w 93"/>
                  <a:gd name="T79" fmla="*/ 26 h 55"/>
                  <a:gd name="T80" fmla="*/ 43 w 93"/>
                  <a:gd name="T81" fmla="*/ 23 h 55"/>
                  <a:gd name="T82" fmla="*/ 42 w 93"/>
                  <a:gd name="T83" fmla="*/ 20 h 55"/>
                  <a:gd name="T84" fmla="*/ 31 w 93"/>
                  <a:gd name="T85" fmla="*/ 24 h 55"/>
                  <a:gd name="T86" fmla="*/ 27 w 93"/>
                  <a:gd name="T87" fmla="*/ 29 h 55"/>
                  <a:gd name="T88" fmla="*/ 43 w 93"/>
                  <a:gd name="T89" fmla="*/ 2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3" h="55">
                    <a:moveTo>
                      <a:pt x="6" y="37"/>
                    </a:moveTo>
                    <a:cubicBezTo>
                      <a:pt x="15" y="33"/>
                      <a:pt x="15" y="33"/>
                      <a:pt x="15" y="33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1"/>
                      <a:pt x="18" y="29"/>
                      <a:pt x="20" y="27"/>
                    </a:cubicBezTo>
                    <a:cubicBezTo>
                      <a:pt x="24" y="22"/>
                      <a:pt x="30" y="18"/>
                      <a:pt x="35" y="15"/>
                    </a:cubicBezTo>
                    <a:cubicBezTo>
                      <a:pt x="39" y="13"/>
                      <a:pt x="43" y="11"/>
                      <a:pt x="47" y="10"/>
                    </a:cubicBezTo>
                    <a:cubicBezTo>
                      <a:pt x="49" y="10"/>
                      <a:pt x="52" y="10"/>
                      <a:pt x="54" y="10"/>
                    </a:cubicBezTo>
                    <a:cubicBezTo>
                      <a:pt x="55" y="11"/>
                      <a:pt x="56" y="12"/>
                      <a:pt x="56" y="14"/>
                    </a:cubicBezTo>
                    <a:cubicBezTo>
                      <a:pt x="56" y="15"/>
                      <a:pt x="57" y="17"/>
                      <a:pt x="57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4" y="9"/>
                      <a:pt x="71" y="9"/>
                      <a:pt x="67" y="10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72" y="0"/>
                      <a:pt x="76" y="0"/>
                      <a:pt x="79" y="0"/>
                    </a:cubicBezTo>
                    <a:cubicBezTo>
                      <a:pt x="82" y="0"/>
                      <a:pt x="85" y="1"/>
                      <a:pt x="86" y="4"/>
                    </a:cubicBezTo>
                    <a:cubicBezTo>
                      <a:pt x="86" y="5"/>
                      <a:pt x="86" y="7"/>
                      <a:pt x="87" y="8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4" y="19"/>
                      <a:pt x="83" y="21"/>
                      <a:pt x="82" y="23"/>
                    </a:cubicBezTo>
                    <a:cubicBezTo>
                      <a:pt x="79" y="27"/>
                      <a:pt x="76" y="31"/>
                      <a:pt x="72" y="34"/>
                    </a:cubicBezTo>
                    <a:cubicBezTo>
                      <a:pt x="67" y="39"/>
                      <a:pt x="61" y="42"/>
                      <a:pt x="55" y="44"/>
                    </a:cubicBezTo>
                    <a:cubicBezTo>
                      <a:pt x="48" y="46"/>
                      <a:pt x="44" y="45"/>
                      <a:pt x="43" y="41"/>
                    </a:cubicBezTo>
                    <a:cubicBezTo>
                      <a:pt x="42" y="39"/>
                      <a:pt x="42" y="36"/>
                      <a:pt x="42" y="33"/>
                    </a:cubicBezTo>
                    <a:cubicBezTo>
                      <a:pt x="42" y="33"/>
                      <a:pt x="42" y="33"/>
                      <a:pt x="42" y="32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40"/>
                      <a:pt x="25" y="41"/>
                      <a:pt x="26" y="41"/>
                    </a:cubicBezTo>
                    <a:cubicBezTo>
                      <a:pt x="28" y="42"/>
                      <a:pt x="30" y="41"/>
                      <a:pt x="31" y="41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5" y="53"/>
                      <a:pt x="23" y="54"/>
                      <a:pt x="22" y="54"/>
                    </a:cubicBezTo>
                    <a:cubicBezTo>
                      <a:pt x="17" y="55"/>
                      <a:pt x="13" y="55"/>
                      <a:pt x="11" y="53"/>
                    </a:cubicBezTo>
                    <a:cubicBezTo>
                      <a:pt x="9" y="50"/>
                      <a:pt x="9" y="47"/>
                      <a:pt x="10" y="45"/>
                    </a:cubicBezTo>
                    <a:cubicBezTo>
                      <a:pt x="10" y="44"/>
                      <a:pt x="10" y="44"/>
                      <a:pt x="10" y="45"/>
                    </a:cubicBezTo>
                    <a:cubicBezTo>
                      <a:pt x="0" y="48"/>
                      <a:pt x="0" y="48"/>
                      <a:pt x="0" y="48"/>
                    </a:cubicBezTo>
                    <a:lnTo>
                      <a:pt x="6" y="37"/>
                    </a:lnTo>
                    <a:close/>
                    <a:moveTo>
                      <a:pt x="57" y="26"/>
                    </a:moveTo>
                    <a:cubicBezTo>
                      <a:pt x="57" y="28"/>
                      <a:pt x="57" y="30"/>
                      <a:pt x="59" y="30"/>
                    </a:cubicBezTo>
                    <a:cubicBezTo>
                      <a:pt x="63" y="30"/>
                      <a:pt x="66" y="29"/>
                      <a:pt x="69" y="26"/>
                    </a:cubicBezTo>
                    <a:cubicBezTo>
                      <a:pt x="71" y="24"/>
                      <a:pt x="72" y="22"/>
                      <a:pt x="73" y="21"/>
                    </a:cubicBezTo>
                    <a:lnTo>
                      <a:pt x="57" y="26"/>
                    </a:lnTo>
                    <a:close/>
                    <a:moveTo>
                      <a:pt x="43" y="23"/>
                    </a:moveTo>
                    <a:cubicBezTo>
                      <a:pt x="43" y="22"/>
                      <a:pt x="43" y="21"/>
                      <a:pt x="42" y="20"/>
                    </a:cubicBezTo>
                    <a:cubicBezTo>
                      <a:pt x="40" y="19"/>
                      <a:pt x="35" y="21"/>
                      <a:pt x="31" y="24"/>
                    </a:cubicBezTo>
                    <a:cubicBezTo>
                      <a:pt x="30" y="26"/>
                      <a:pt x="29" y="27"/>
                      <a:pt x="27" y="29"/>
                    </a:cubicBezTo>
                    <a:lnTo>
                      <a:pt x="43" y="23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DF12A8D-8661-4B82-A6EF-4D605015B20C}"/>
                  </a:ext>
                </a:extLst>
              </p:cNvPr>
              <p:cNvSpPr/>
              <p:nvPr/>
            </p:nvSpPr>
            <p:spPr bwMode="auto">
              <a:xfrm>
                <a:off x="4768851" y="3716338"/>
                <a:ext cx="566738" cy="555625"/>
              </a:xfrm>
              <a:custGeom>
                <a:avLst/>
                <a:gdLst>
                  <a:gd name="T0" fmla="*/ 15 w 150"/>
                  <a:gd name="T1" fmla="*/ 35 h 147"/>
                  <a:gd name="T2" fmla="*/ 16 w 150"/>
                  <a:gd name="T3" fmla="*/ 113 h 147"/>
                  <a:gd name="T4" fmla="*/ 38 w 150"/>
                  <a:gd name="T5" fmla="*/ 128 h 147"/>
                  <a:gd name="T6" fmla="*/ 131 w 150"/>
                  <a:gd name="T7" fmla="*/ 105 h 147"/>
                  <a:gd name="T8" fmla="*/ 108 w 150"/>
                  <a:gd name="T9" fmla="*/ 12 h 147"/>
                  <a:gd name="T10" fmla="*/ 84 w 150"/>
                  <a:gd name="T11" fmla="*/ 0 h 147"/>
                  <a:gd name="T12" fmla="*/ 15 w 150"/>
                  <a:gd name="T13" fmla="*/ 35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47">
                    <a:moveTo>
                      <a:pt x="15" y="35"/>
                    </a:moveTo>
                    <a:cubicBezTo>
                      <a:pt x="0" y="59"/>
                      <a:pt x="16" y="113"/>
                      <a:pt x="16" y="113"/>
                    </a:cubicBezTo>
                    <a:cubicBezTo>
                      <a:pt x="38" y="128"/>
                      <a:pt x="38" y="128"/>
                      <a:pt x="38" y="128"/>
                    </a:cubicBezTo>
                    <a:cubicBezTo>
                      <a:pt x="70" y="147"/>
                      <a:pt x="112" y="137"/>
                      <a:pt x="131" y="105"/>
                    </a:cubicBezTo>
                    <a:cubicBezTo>
                      <a:pt x="150" y="73"/>
                      <a:pt x="140" y="31"/>
                      <a:pt x="108" y="12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29" y="11"/>
                      <a:pt x="15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D9D746CB-26BE-4AE1-B8ED-94F3352F5E6E}"/>
                  </a:ext>
                </a:extLst>
              </p:cNvPr>
              <p:cNvSpPr/>
              <p:nvPr/>
            </p:nvSpPr>
            <p:spPr bwMode="auto">
              <a:xfrm>
                <a:off x="4762501" y="3708400"/>
                <a:ext cx="581025" cy="555625"/>
              </a:xfrm>
              <a:custGeom>
                <a:avLst/>
                <a:gdLst>
                  <a:gd name="T0" fmla="*/ 75 w 154"/>
                  <a:gd name="T1" fmla="*/ 142 h 147"/>
                  <a:gd name="T2" fmla="*/ 39 w 154"/>
                  <a:gd name="T3" fmla="*/ 132 h 147"/>
                  <a:gd name="T4" fmla="*/ 17 w 154"/>
                  <a:gd name="T5" fmla="*/ 116 h 147"/>
                  <a:gd name="T6" fmla="*/ 17 w 154"/>
                  <a:gd name="T7" fmla="*/ 115 h 147"/>
                  <a:gd name="T8" fmla="*/ 15 w 154"/>
                  <a:gd name="T9" fmla="*/ 36 h 147"/>
                  <a:gd name="T10" fmla="*/ 15 w 154"/>
                  <a:gd name="T11" fmla="*/ 36 h 147"/>
                  <a:gd name="T12" fmla="*/ 86 w 154"/>
                  <a:gd name="T13" fmla="*/ 0 h 147"/>
                  <a:gd name="T14" fmla="*/ 87 w 154"/>
                  <a:gd name="T15" fmla="*/ 0 h 147"/>
                  <a:gd name="T16" fmla="*/ 111 w 154"/>
                  <a:gd name="T17" fmla="*/ 12 h 147"/>
                  <a:gd name="T18" fmla="*/ 135 w 154"/>
                  <a:gd name="T19" fmla="*/ 108 h 147"/>
                  <a:gd name="T20" fmla="*/ 75 w 154"/>
                  <a:gd name="T21" fmla="*/ 142 h 147"/>
                  <a:gd name="T22" fmla="*/ 20 w 154"/>
                  <a:gd name="T23" fmla="*/ 113 h 147"/>
                  <a:gd name="T24" fmla="*/ 41 w 154"/>
                  <a:gd name="T25" fmla="*/ 129 h 147"/>
                  <a:gd name="T26" fmla="*/ 131 w 154"/>
                  <a:gd name="T27" fmla="*/ 106 h 147"/>
                  <a:gd name="T28" fmla="*/ 109 w 154"/>
                  <a:gd name="T29" fmla="*/ 16 h 147"/>
                  <a:gd name="T30" fmla="*/ 86 w 154"/>
                  <a:gd name="T31" fmla="*/ 5 h 147"/>
                  <a:gd name="T32" fmla="*/ 18 w 154"/>
                  <a:gd name="T33" fmla="*/ 38 h 147"/>
                  <a:gd name="T34" fmla="*/ 18 w 154"/>
                  <a:gd name="T35" fmla="*/ 38 h 147"/>
                  <a:gd name="T36" fmla="*/ 20 w 154"/>
                  <a:gd name="T37" fmla="*/ 113 h 147"/>
                  <a:gd name="T38" fmla="*/ 17 w 154"/>
                  <a:gd name="T39" fmla="*/ 37 h 147"/>
                  <a:gd name="T40" fmla="*/ 17 w 154"/>
                  <a:gd name="T41" fmla="*/ 3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4" h="147">
                    <a:moveTo>
                      <a:pt x="75" y="142"/>
                    </a:moveTo>
                    <a:cubicBezTo>
                      <a:pt x="62" y="142"/>
                      <a:pt x="50" y="138"/>
                      <a:pt x="39" y="132"/>
                    </a:cubicBezTo>
                    <a:cubicBezTo>
                      <a:pt x="17" y="116"/>
                      <a:pt x="17" y="116"/>
                      <a:pt x="17" y="116"/>
                    </a:cubicBezTo>
                    <a:cubicBezTo>
                      <a:pt x="17" y="116"/>
                      <a:pt x="17" y="116"/>
                      <a:pt x="17" y="115"/>
                    </a:cubicBezTo>
                    <a:cubicBezTo>
                      <a:pt x="16" y="113"/>
                      <a:pt x="0" y="61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30" y="12"/>
                      <a:pt x="83" y="1"/>
                      <a:pt x="86" y="0"/>
                    </a:cubicBezTo>
                    <a:cubicBezTo>
                      <a:pt x="86" y="0"/>
                      <a:pt x="86" y="0"/>
                      <a:pt x="87" y="0"/>
                    </a:cubicBezTo>
                    <a:cubicBezTo>
                      <a:pt x="111" y="12"/>
                      <a:pt x="111" y="12"/>
                      <a:pt x="111" y="12"/>
                    </a:cubicBezTo>
                    <a:cubicBezTo>
                      <a:pt x="144" y="32"/>
                      <a:pt x="154" y="75"/>
                      <a:pt x="135" y="108"/>
                    </a:cubicBezTo>
                    <a:cubicBezTo>
                      <a:pt x="122" y="129"/>
                      <a:pt x="99" y="142"/>
                      <a:pt x="75" y="142"/>
                    </a:cubicBezTo>
                    <a:close/>
                    <a:moveTo>
                      <a:pt x="20" y="113"/>
                    </a:moveTo>
                    <a:cubicBezTo>
                      <a:pt x="41" y="129"/>
                      <a:pt x="41" y="129"/>
                      <a:pt x="41" y="129"/>
                    </a:cubicBezTo>
                    <a:cubicBezTo>
                      <a:pt x="72" y="147"/>
                      <a:pt x="112" y="137"/>
                      <a:pt x="131" y="106"/>
                    </a:cubicBezTo>
                    <a:cubicBezTo>
                      <a:pt x="150" y="75"/>
                      <a:pt x="140" y="35"/>
                      <a:pt x="109" y="16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79" y="6"/>
                      <a:pt x="31" y="17"/>
                      <a:pt x="18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5" y="60"/>
                      <a:pt x="18" y="107"/>
                      <a:pt x="20" y="113"/>
                    </a:cubicBezTo>
                    <a:close/>
                    <a:moveTo>
                      <a:pt x="17" y="37"/>
                    </a:moveTo>
                    <a:cubicBezTo>
                      <a:pt x="17" y="37"/>
                      <a:pt x="17" y="37"/>
                      <a:pt x="17" y="37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FC99554F-FAEC-4AD3-9000-139CF0C48A50}"/>
                  </a:ext>
                </a:extLst>
              </p:cNvPr>
              <p:cNvSpPr/>
              <p:nvPr/>
            </p:nvSpPr>
            <p:spPr bwMode="auto">
              <a:xfrm>
                <a:off x="4732338" y="3689350"/>
                <a:ext cx="512763" cy="5143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8A27A461-43C7-4726-BC9D-F1E86327FEA2}"/>
                  </a:ext>
                </a:extLst>
              </p:cNvPr>
              <p:cNvSpPr/>
              <p:nvPr/>
            </p:nvSpPr>
            <p:spPr bwMode="auto">
              <a:xfrm>
                <a:off x="4724401" y="3683000"/>
                <a:ext cx="565150" cy="528638"/>
              </a:xfrm>
              <a:custGeom>
                <a:avLst/>
                <a:gdLst>
                  <a:gd name="T0" fmla="*/ 70 w 150"/>
                  <a:gd name="T1" fmla="*/ 140 h 140"/>
                  <a:gd name="T2" fmla="*/ 0 w 150"/>
                  <a:gd name="T3" fmla="*/ 70 h 140"/>
                  <a:gd name="T4" fmla="*/ 70 w 150"/>
                  <a:gd name="T5" fmla="*/ 0 h 140"/>
                  <a:gd name="T6" fmla="*/ 106 w 150"/>
                  <a:gd name="T7" fmla="*/ 10 h 140"/>
                  <a:gd name="T8" fmla="*/ 106 w 150"/>
                  <a:gd name="T9" fmla="*/ 10 h 140"/>
                  <a:gd name="T10" fmla="*/ 130 w 150"/>
                  <a:gd name="T11" fmla="*/ 106 h 140"/>
                  <a:gd name="T12" fmla="*/ 70 w 150"/>
                  <a:gd name="T13" fmla="*/ 140 h 140"/>
                  <a:gd name="T14" fmla="*/ 70 w 150"/>
                  <a:gd name="T15" fmla="*/ 5 h 140"/>
                  <a:gd name="T16" fmla="*/ 4 w 150"/>
                  <a:gd name="T17" fmla="*/ 70 h 140"/>
                  <a:gd name="T18" fmla="*/ 70 w 150"/>
                  <a:gd name="T19" fmla="*/ 136 h 140"/>
                  <a:gd name="T20" fmla="*/ 136 w 150"/>
                  <a:gd name="T21" fmla="*/ 70 h 140"/>
                  <a:gd name="T22" fmla="*/ 104 w 150"/>
                  <a:gd name="T23" fmla="*/ 14 h 140"/>
                  <a:gd name="T24" fmla="*/ 70 w 150"/>
                  <a:gd name="T25" fmla="*/ 4 h 140"/>
                  <a:gd name="T26" fmla="*/ 70 w 150"/>
                  <a:gd name="T27" fmla="*/ 5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0" h="140">
                    <a:moveTo>
                      <a:pt x="70" y="140"/>
                    </a:moveTo>
                    <a:cubicBezTo>
                      <a:pt x="31" y="140"/>
                      <a:pt x="0" y="109"/>
                      <a:pt x="0" y="70"/>
                    </a:cubicBezTo>
                    <a:cubicBezTo>
                      <a:pt x="0" y="32"/>
                      <a:pt x="32" y="0"/>
                      <a:pt x="70" y="0"/>
                    </a:cubicBezTo>
                    <a:cubicBezTo>
                      <a:pt x="83" y="1"/>
                      <a:pt x="95" y="4"/>
                      <a:pt x="106" y="10"/>
                    </a:cubicBezTo>
                    <a:cubicBezTo>
                      <a:pt x="106" y="10"/>
                      <a:pt x="106" y="10"/>
                      <a:pt x="106" y="10"/>
                    </a:cubicBezTo>
                    <a:cubicBezTo>
                      <a:pt x="139" y="30"/>
                      <a:pt x="150" y="73"/>
                      <a:pt x="130" y="106"/>
                    </a:cubicBezTo>
                    <a:cubicBezTo>
                      <a:pt x="117" y="127"/>
                      <a:pt x="95" y="140"/>
                      <a:pt x="70" y="140"/>
                    </a:cubicBezTo>
                    <a:close/>
                    <a:moveTo>
                      <a:pt x="70" y="5"/>
                    </a:moveTo>
                    <a:cubicBezTo>
                      <a:pt x="34" y="4"/>
                      <a:pt x="4" y="34"/>
                      <a:pt x="4" y="70"/>
                    </a:cubicBezTo>
                    <a:cubicBezTo>
                      <a:pt x="4" y="106"/>
                      <a:pt x="34" y="136"/>
                      <a:pt x="70" y="136"/>
                    </a:cubicBezTo>
                    <a:cubicBezTo>
                      <a:pt x="106" y="136"/>
                      <a:pt x="136" y="107"/>
                      <a:pt x="136" y="70"/>
                    </a:cubicBezTo>
                    <a:cubicBezTo>
                      <a:pt x="136" y="47"/>
                      <a:pt x="124" y="26"/>
                      <a:pt x="104" y="14"/>
                    </a:cubicBezTo>
                    <a:cubicBezTo>
                      <a:pt x="94" y="8"/>
                      <a:pt x="82" y="4"/>
                      <a:pt x="70" y="4"/>
                    </a:cubicBezTo>
                    <a:lnTo>
                      <a:pt x="70" y="5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25072D1C-8C62-409F-AC1B-FA1280712CD9}"/>
                  </a:ext>
                </a:extLst>
              </p:cNvPr>
              <p:cNvSpPr/>
              <p:nvPr/>
            </p:nvSpPr>
            <p:spPr bwMode="auto">
              <a:xfrm>
                <a:off x="4818063" y="3810000"/>
                <a:ext cx="339725" cy="284163"/>
              </a:xfrm>
              <a:custGeom>
                <a:avLst/>
                <a:gdLst>
                  <a:gd name="T0" fmla="*/ 7 w 90"/>
                  <a:gd name="T1" fmla="*/ 5 h 75"/>
                  <a:gd name="T2" fmla="*/ 15 w 90"/>
                  <a:gd name="T3" fmla="*/ 10 h 75"/>
                  <a:gd name="T4" fmla="*/ 17 w 90"/>
                  <a:gd name="T5" fmla="*/ 10 h 75"/>
                  <a:gd name="T6" fmla="*/ 29 w 90"/>
                  <a:gd name="T7" fmla="*/ 2 h 75"/>
                  <a:gd name="T8" fmla="*/ 44 w 90"/>
                  <a:gd name="T9" fmla="*/ 2 h 75"/>
                  <a:gd name="T10" fmla="*/ 48 w 90"/>
                  <a:gd name="T11" fmla="*/ 4 h 75"/>
                  <a:gd name="T12" fmla="*/ 40 w 90"/>
                  <a:gd name="T13" fmla="*/ 17 h 75"/>
                  <a:gd name="T14" fmla="*/ 34 w 90"/>
                  <a:gd name="T15" fmla="*/ 16 h 75"/>
                  <a:gd name="T16" fmla="*/ 28 w 90"/>
                  <a:gd name="T17" fmla="*/ 17 h 75"/>
                  <a:gd name="T18" fmla="*/ 28 w 90"/>
                  <a:gd name="T19" fmla="*/ 18 h 75"/>
                  <a:gd name="T20" fmla="*/ 45 w 90"/>
                  <a:gd name="T21" fmla="*/ 28 h 75"/>
                  <a:gd name="T22" fmla="*/ 46 w 90"/>
                  <a:gd name="T23" fmla="*/ 26 h 75"/>
                  <a:gd name="T24" fmla="*/ 55 w 90"/>
                  <a:gd name="T25" fmla="*/ 18 h 75"/>
                  <a:gd name="T26" fmla="*/ 73 w 90"/>
                  <a:gd name="T27" fmla="*/ 17 h 75"/>
                  <a:gd name="T28" fmla="*/ 85 w 90"/>
                  <a:gd name="T29" fmla="*/ 29 h 75"/>
                  <a:gd name="T30" fmla="*/ 87 w 90"/>
                  <a:gd name="T31" fmla="*/ 43 h 75"/>
                  <a:gd name="T32" fmla="*/ 84 w 90"/>
                  <a:gd name="T33" fmla="*/ 52 h 75"/>
                  <a:gd name="T34" fmla="*/ 90 w 90"/>
                  <a:gd name="T35" fmla="*/ 55 h 75"/>
                  <a:gd name="T36" fmla="*/ 83 w 90"/>
                  <a:gd name="T37" fmla="*/ 68 h 75"/>
                  <a:gd name="T38" fmla="*/ 77 w 90"/>
                  <a:gd name="T39" fmla="*/ 63 h 75"/>
                  <a:gd name="T40" fmla="*/ 71 w 90"/>
                  <a:gd name="T41" fmla="*/ 69 h 75"/>
                  <a:gd name="T42" fmla="*/ 56 w 90"/>
                  <a:gd name="T43" fmla="*/ 75 h 75"/>
                  <a:gd name="T44" fmla="*/ 43 w 90"/>
                  <a:gd name="T45" fmla="*/ 72 h 75"/>
                  <a:gd name="T46" fmla="*/ 51 w 90"/>
                  <a:gd name="T47" fmla="*/ 59 h 75"/>
                  <a:gd name="T48" fmla="*/ 65 w 90"/>
                  <a:gd name="T49" fmla="*/ 57 h 75"/>
                  <a:gd name="T50" fmla="*/ 48 w 90"/>
                  <a:gd name="T51" fmla="*/ 46 h 75"/>
                  <a:gd name="T52" fmla="*/ 41 w 90"/>
                  <a:gd name="T53" fmla="*/ 52 h 75"/>
                  <a:gd name="T54" fmla="*/ 32 w 90"/>
                  <a:gd name="T55" fmla="*/ 57 h 75"/>
                  <a:gd name="T56" fmla="*/ 21 w 90"/>
                  <a:gd name="T57" fmla="*/ 57 h 75"/>
                  <a:gd name="T58" fmla="*/ 11 w 90"/>
                  <a:gd name="T59" fmla="*/ 49 h 75"/>
                  <a:gd name="T60" fmla="*/ 6 w 90"/>
                  <a:gd name="T61" fmla="*/ 31 h 75"/>
                  <a:gd name="T62" fmla="*/ 8 w 90"/>
                  <a:gd name="T63" fmla="*/ 24 h 75"/>
                  <a:gd name="T64" fmla="*/ 9 w 90"/>
                  <a:gd name="T65" fmla="*/ 23 h 75"/>
                  <a:gd name="T66" fmla="*/ 0 w 90"/>
                  <a:gd name="T67" fmla="*/ 17 h 75"/>
                  <a:gd name="T68" fmla="*/ 7 w 90"/>
                  <a:gd name="T69" fmla="*/ 5 h 75"/>
                  <a:gd name="T70" fmla="*/ 72 w 90"/>
                  <a:gd name="T71" fmla="*/ 44 h 75"/>
                  <a:gd name="T72" fmla="*/ 73 w 90"/>
                  <a:gd name="T73" fmla="*/ 38 h 75"/>
                  <a:gd name="T74" fmla="*/ 65 w 90"/>
                  <a:gd name="T75" fmla="*/ 31 h 75"/>
                  <a:gd name="T76" fmla="*/ 57 w 90"/>
                  <a:gd name="T77" fmla="*/ 35 h 75"/>
                  <a:gd name="T78" fmla="*/ 72 w 90"/>
                  <a:gd name="T79" fmla="*/ 44 h 75"/>
                  <a:gd name="T80" fmla="*/ 20 w 90"/>
                  <a:gd name="T81" fmla="*/ 29 h 75"/>
                  <a:gd name="T82" fmla="*/ 19 w 90"/>
                  <a:gd name="T83" fmla="*/ 35 h 75"/>
                  <a:gd name="T84" fmla="*/ 27 w 90"/>
                  <a:gd name="T85" fmla="*/ 42 h 75"/>
                  <a:gd name="T86" fmla="*/ 29 w 90"/>
                  <a:gd name="T87" fmla="*/ 42 h 75"/>
                  <a:gd name="T88" fmla="*/ 34 w 90"/>
                  <a:gd name="T89" fmla="*/ 38 h 75"/>
                  <a:gd name="T90" fmla="*/ 20 w 90"/>
                  <a:gd name="T91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0" h="75">
                    <a:moveTo>
                      <a:pt x="7" y="5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6" y="11"/>
                      <a:pt x="16" y="11"/>
                      <a:pt x="17" y="10"/>
                    </a:cubicBezTo>
                    <a:cubicBezTo>
                      <a:pt x="20" y="6"/>
                      <a:pt x="24" y="4"/>
                      <a:pt x="29" y="2"/>
                    </a:cubicBezTo>
                    <a:cubicBezTo>
                      <a:pt x="34" y="0"/>
                      <a:pt x="39" y="0"/>
                      <a:pt x="44" y="2"/>
                    </a:cubicBezTo>
                    <a:cubicBezTo>
                      <a:pt x="45" y="3"/>
                      <a:pt x="47" y="3"/>
                      <a:pt x="48" y="4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38" y="16"/>
                      <a:pt x="36" y="15"/>
                      <a:pt x="34" y="16"/>
                    </a:cubicBezTo>
                    <a:cubicBezTo>
                      <a:pt x="32" y="16"/>
                      <a:pt x="30" y="17"/>
                      <a:pt x="28" y="17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9" y="23"/>
                      <a:pt x="52" y="21"/>
                      <a:pt x="55" y="18"/>
                    </a:cubicBezTo>
                    <a:cubicBezTo>
                      <a:pt x="60" y="15"/>
                      <a:pt x="67" y="14"/>
                      <a:pt x="73" y="17"/>
                    </a:cubicBezTo>
                    <a:cubicBezTo>
                      <a:pt x="78" y="19"/>
                      <a:pt x="83" y="23"/>
                      <a:pt x="85" y="29"/>
                    </a:cubicBezTo>
                    <a:cubicBezTo>
                      <a:pt x="87" y="33"/>
                      <a:pt x="88" y="38"/>
                      <a:pt x="87" y="43"/>
                    </a:cubicBezTo>
                    <a:cubicBezTo>
                      <a:pt x="86" y="46"/>
                      <a:pt x="85" y="49"/>
                      <a:pt x="84" y="52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77" y="63"/>
                      <a:pt x="77" y="63"/>
                      <a:pt x="77" y="63"/>
                    </a:cubicBezTo>
                    <a:cubicBezTo>
                      <a:pt x="75" y="66"/>
                      <a:pt x="73" y="68"/>
                      <a:pt x="71" y="69"/>
                    </a:cubicBezTo>
                    <a:cubicBezTo>
                      <a:pt x="67" y="73"/>
                      <a:pt x="61" y="75"/>
                      <a:pt x="56" y="75"/>
                    </a:cubicBezTo>
                    <a:cubicBezTo>
                      <a:pt x="52" y="75"/>
                      <a:pt x="47" y="74"/>
                      <a:pt x="43" y="72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6" y="61"/>
                      <a:pt x="61" y="60"/>
                      <a:pt x="65" y="57"/>
                    </a:cubicBezTo>
                    <a:cubicBezTo>
                      <a:pt x="48" y="46"/>
                      <a:pt x="48" y="46"/>
                      <a:pt x="48" y="46"/>
                    </a:cubicBezTo>
                    <a:cubicBezTo>
                      <a:pt x="45" y="48"/>
                      <a:pt x="43" y="50"/>
                      <a:pt x="41" y="52"/>
                    </a:cubicBezTo>
                    <a:cubicBezTo>
                      <a:pt x="39" y="55"/>
                      <a:pt x="35" y="56"/>
                      <a:pt x="32" y="57"/>
                    </a:cubicBezTo>
                    <a:cubicBezTo>
                      <a:pt x="28" y="58"/>
                      <a:pt x="25" y="58"/>
                      <a:pt x="21" y="57"/>
                    </a:cubicBezTo>
                    <a:cubicBezTo>
                      <a:pt x="17" y="55"/>
                      <a:pt x="13" y="53"/>
                      <a:pt x="11" y="49"/>
                    </a:cubicBezTo>
                    <a:cubicBezTo>
                      <a:pt x="7" y="44"/>
                      <a:pt x="5" y="37"/>
                      <a:pt x="6" y="31"/>
                    </a:cubicBezTo>
                    <a:cubicBezTo>
                      <a:pt x="7" y="29"/>
                      <a:pt x="8" y="26"/>
                      <a:pt x="8" y="24"/>
                    </a:cubicBezTo>
                    <a:cubicBezTo>
                      <a:pt x="8" y="23"/>
                      <a:pt x="8" y="23"/>
                      <a:pt x="9" y="23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7" y="5"/>
                    </a:lnTo>
                    <a:close/>
                    <a:moveTo>
                      <a:pt x="72" y="44"/>
                    </a:moveTo>
                    <a:cubicBezTo>
                      <a:pt x="73" y="42"/>
                      <a:pt x="74" y="40"/>
                      <a:pt x="73" y="38"/>
                    </a:cubicBezTo>
                    <a:cubicBezTo>
                      <a:pt x="72" y="34"/>
                      <a:pt x="69" y="31"/>
                      <a:pt x="65" y="31"/>
                    </a:cubicBezTo>
                    <a:cubicBezTo>
                      <a:pt x="62" y="32"/>
                      <a:pt x="59" y="33"/>
                      <a:pt x="57" y="35"/>
                    </a:cubicBezTo>
                    <a:lnTo>
                      <a:pt x="72" y="44"/>
                    </a:lnTo>
                    <a:close/>
                    <a:moveTo>
                      <a:pt x="20" y="29"/>
                    </a:moveTo>
                    <a:cubicBezTo>
                      <a:pt x="19" y="31"/>
                      <a:pt x="19" y="33"/>
                      <a:pt x="19" y="35"/>
                    </a:cubicBezTo>
                    <a:cubicBezTo>
                      <a:pt x="20" y="39"/>
                      <a:pt x="23" y="42"/>
                      <a:pt x="27" y="42"/>
                    </a:cubicBezTo>
                    <a:cubicBezTo>
                      <a:pt x="28" y="42"/>
                      <a:pt x="28" y="42"/>
                      <a:pt x="29" y="42"/>
                    </a:cubicBezTo>
                    <a:cubicBezTo>
                      <a:pt x="31" y="41"/>
                      <a:pt x="33" y="40"/>
                      <a:pt x="34" y="38"/>
                    </a:cubicBezTo>
                    <a:lnTo>
                      <a:pt x="20" y="29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81" name="Title 180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dirty="0"/>
              <a:t>Research time planning</a:t>
            </a:r>
          </a:p>
        </p:txBody>
      </p:sp>
      <p:sp>
        <p:nvSpPr>
          <p:cNvPr id="2" name="Rectangle: Rounded Corners 28">
            <a:extLst>
              <a:ext uri="{FF2B5EF4-FFF2-40B4-BE49-F238E27FC236}">
                <a16:creationId xmlns:a16="http://schemas.microsoft.com/office/drawing/2014/main" id="{2A95A725-D5AA-5A74-55BC-41CCE851B845}"/>
              </a:ext>
            </a:extLst>
          </p:cNvPr>
          <p:cNvSpPr/>
          <p:nvPr/>
        </p:nvSpPr>
        <p:spPr>
          <a:xfrm flipH="1">
            <a:off x="4326726" y="1375538"/>
            <a:ext cx="5650991" cy="112566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60000">
                <a:schemeClr val="accent3"/>
              </a:gs>
            </a:gsLst>
            <a:lin ang="2700000" scaled="0"/>
          </a:gradFill>
          <a:ln w="57150" cap="rnd">
            <a:noFill/>
            <a:prstDash val="solid"/>
            <a:round/>
          </a:ln>
          <a:effectLst>
            <a:outerShdw blurRad="76200" dist="50800" dir="5400000" algn="ctr" rotWithShape="0">
              <a:schemeClr val="accent3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30">
            <a:extLst>
              <a:ext uri="{FF2B5EF4-FFF2-40B4-BE49-F238E27FC236}">
                <a16:creationId xmlns:a16="http://schemas.microsoft.com/office/drawing/2014/main" id="{42050077-DC8F-872D-8155-BE6F9D8CB7EA}"/>
              </a:ext>
            </a:extLst>
          </p:cNvPr>
          <p:cNvSpPr txBox="1"/>
          <p:nvPr/>
        </p:nvSpPr>
        <p:spPr>
          <a:xfrm>
            <a:off x="5397483" y="1495685"/>
            <a:ext cx="3184741" cy="307777"/>
          </a:xfrm>
          <a:prstGeom prst="rect">
            <a:avLst/>
          </a:prstGeom>
          <a:noFill/>
        </p:spPr>
        <p:txBody>
          <a:bodyPr wrap="none" rtlCol="0" anchor="b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WEEK 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1" name="TextBox 31">
            <a:extLst>
              <a:ext uri="{FF2B5EF4-FFF2-40B4-BE49-F238E27FC236}">
                <a16:creationId xmlns:a16="http://schemas.microsoft.com/office/drawing/2014/main" id="{522B4995-4130-326E-E28A-BEA869E72268}"/>
              </a:ext>
            </a:extLst>
          </p:cNvPr>
          <p:cNvSpPr txBox="1"/>
          <p:nvPr/>
        </p:nvSpPr>
        <p:spPr>
          <a:xfrm>
            <a:off x="5397482" y="1806830"/>
            <a:ext cx="3840077" cy="73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Understand technical requirements: tools such as React, Node.js, PostgreSQL, OAuth 2.0, and security practices.</a:t>
            </a: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。</a:t>
            </a:r>
          </a:p>
        </p:txBody>
      </p:sp>
      <p:sp>
        <p:nvSpPr>
          <p:cNvPr id="12" name="TextBox 32">
            <a:extLst>
              <a:ext uri="{FF2B5EF4-FFF2-40B4-BE49-F238E27FC236}">
                <a16:creationId xmlns:a16="http://schemas.microsoft.com/office/drawing/2014/main" id="{2413EB2B-A603-F01A-A616-B8CAAF68A16A}"/>
              </a:ext>
            </a:extLst>
          </p:cNvPr>
          <p:cNvSpPr txBox="1"/>
          <p:nvPr/>
        </p:nvSpPr>
        <p:spPr>
          <a:xfrm>
            <a:off x="4437338" y="1526832"/>
            <a:ext cx="58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</a:rPr>
              <a:t>01</a:t>
            </a:r>
            <a:endParaRPr lang="zh-CN" altLang="en-US" sz="2800" b="1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0977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0" y="2079831"/>
            <a:ext cx="5779186" cy="1967733"/>
          </a:xfrm>
        </p:spPr>
        <p:txBody>
          <a:bodyPr wrap="square">
            <a:normAutofit/>
          </a:bodyPr>
          <a:lstStyle/>
          <a:p>
            <a:pPr lvl="0"/>
            <a:r>
              <a:rPr lang="en-US" altLang="zh-CN" sz="6000" dirty="0"/>
              <a:t>Fit track</a:t>
            </a:r>
            <a:br>
              <a:rPr lang="en-US" altLang="zh-CN" sz="6000" dirty="0"/>
            </a:br>
            <a:r>
              <a:rPr lang="en-US" altLang="zh-CN" sz="6000" dirty="0"/>
              <a:t>                thank</a:t>
            </a:r>
            <a:endParaRPr lang="en-US" sz="6000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2C703EB-356F-D16C-F769-E084EE7338C1}"/>
              </a:ext>
            </a:extLst>
          </p:cNvPr>
          <p:cNvSpPr txBox="1">
            <a:spLocks/>
          </p:cNvSpPr>
          <p:nvPr/>
        </p:nvSpPr>
        <p:spPr>
          <a:xfrm>
            <a:off x="3942001" y="4886849"/>
            <a:ext cx="7527471" cy="27699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571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0399" y="2253391"/>
            <a:ext cx="5559647" cy="2072375"/>
          </a:xfrm>
        </p:spPr>
        <p:txBody>
          <a:bodyPr wrap="square">
            <a:normAutofit/>
          </a:bodyPr>
          <a:lstStyle/>
          <a:p>
            <a:r>
              <a:rPr lang="en-US" dirty="0"/>
              <a:t>01.</a:t>
            </a:r>
            <a:r>
              <a:rPr kumimoji="1" lang="en-US" altLang="zh-CN" sz="4000" b="1" dirty="0">
                <a:solidFill>
                  <a:schemeClr val="tx1"/>
                </a:solidFill>
              </a:rPr>
              <a:t> Demand Analysis</a:t>
            </a:r>
            <a:br>
              <a:rPr kumimoji="1" lang="zh-CN" altLang="en-US" sz="4000" b="1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2" name="Text Placeholder 24">
            <a:extLst>
              <a:ext uri="{FF2B5EF4-FFF2-40B4-BE49-F238E27FC236}">
                <a16:creationId xmlns:a16="http://schemas.microsoft.com/office/drawing/2014/main" id="{434DE3D2-EF07-049D-9608-6430D1D49D2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24022" y="3705314"/>
            <a:ext cx="5232400" cy="620452"/>
          </a:xfrm>
        </p:spPr>
        <p:txBody>
          <a:bodyPr wrap="square">
            <a:normAutofit fontScale="92500"/>
          </a:bodyPr>
          <a:lstStyle/>
          <a:p>
            <a:pPr lvl="0"/>
            <a:r>
              <a:rPr lang="en-US" altLang="zh-CN" dirty="0"/>
              <a:t>Key points and challenges in this Assignment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033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2D517087-8321-8579-B768-307AF35F714A}"/>
              </a:ext>
            </a:extLst>
          </p:cNvPr>
          <p:cNvGrpSpPr/>
          <p:nvPr/>
        </p:nvGrpSpPr>
        <p:grpSpPr>
          <a:xfrm>
            <a:off x="7602507" y="1028700"/>
            <a:ext cx="3759756" cy="4819207"/>
            <a:chOff x="5765730" y="691978"/>
            <a:chExt cx="2976331" cy="3826542"/>
          </a:xfrm>
        </p:grpSpPr>
        <p:grpSp>
          <p:nvGrpSpPr>
            <p:cNvPr id="24" name="Group 4">
              <a:extLst>
                <a:ext uri="{FF2B5EF4-FFF2-40B4-BE49-F238E27FC236}">
                  <a16:creationId xmlns:a16="http://schemas.microsoft.com/office/drawing/2014/main" id="{58883F28-8444-78DA-1E21-254C49C5EDE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65730" y="1120679"/>
              <a:ext cx="2741526" cy="3397841"/>
              <a:chOff x="3725" y="549"/>
              <a:chExt cx="731" cy="906"/>
            </a:xfrm>
            <a:solidFill>
              <a:schemeClr val="accent1"/>
            </a:solidFill>
          </p:grpSpPr>
          <p:sp>
            <p:nvSpPr>
              <p:cNvPr id="29" name="Freeform 5">
                <a:extLst>
                  <a:ext uri="{FF2B5EF4-FFF2-40B4-BE49-F238E27FC236}">
                    <a16:creationId xmlns:a16="http://schemas.microsoft.com/office/drawing/2014/main" id="{0D829F0E-62AE-3E1C-0080-46A253F98006}"/>
                  </a:ext>
                </a:extLst>
              </p:cNvPr>
              <p:cNvSpPr/>
              <p:nvPr/>
            </p:nvSpPr>
            <p:spPr bwMode="auto">
              <a:xfrm>
                <a:off x="3725" y="660"/>
                <a:ext cx="731" cy="795"/>
              </a:xfrm>
              <a:custGeom>
                <a:avLst/>
                <a:gdLst>
                  <a:gd name="T0" fmla="*/ 488 w 598"/>
                  <a:gd name="T1" fmla="*/ 654 h 654"/>
                  <a:gd name="T2" fmla="*/ 197 w 598"/>
                  <a:gd name="T3" fmla="*/ 654 h 654"/>
                  <a:gd name="T4" fmla="*/ 174 w 598"/>
                  <a:gd name="T5" fmla="*/ 631 h 654"/>
                  <a:gd name="T6" fmla="*/ 174 w 598"/>
                  <a:gd name="T7" fmla="*/ 631 h 654"/>
                  <a:gd name="T8" fmla="*/ 174 w 598"/>
                  <a:gd name="T9" fmla="*/ 562 h 654"/>
                  <a:gd name="T10" fmla="*/ 143 w 598"/>
                  <a:gd name="T11" fmla="*/ 562 h 654"/>
                  <a:gd name="T12" fmla="*/ 81 w 598"/>
                  <a:gd name="T13" fmla="*/ 500 h 654"/>
                  <a:gd name="T14" fmla="*/ 81 w 598"/>
                  <a:gd name="T15" fmla="*/ 419 h 654"/>
                  <a:gd name="T16" fmla="*/ 44 w 598"/>
                  <a:gd name="T17" fmla="*/ 419 h 654"/>
                  <a:gd name="T18" fmla="*/ 0 w 598"/>
                  <a:gd name="T19" fmla="*/ 374 h 654"/>
                  <a:gd name="T20" fmla="*/ 6 w 598"/>
                  <a:gd name="T21" fmla="*/ 352 h 654"/>
                  <a:gd name="T22" fmla="*/ 54 w 598"/>
                  <a:gd name="T23" fmla="*/ 269 h 654"/>
                  <a:gd name="T24" fmla="*/ 55 w 598"/>
                  <a:gd name="T25" fmla="*/ 264 h 654"/>
                  <a:gd name="T26" fmla="*/ 54 w 598"/>
                  <a:gd name="T27" fmla="*/ 244 h 654"/>
                  <a:gd name="T28" fmla="*/ 202 w 598"/>
                  <a:gd name="T29" fmla="*/ 5 h 654"/>
                  <a:gd name="T30" fmla="*/ 230 w 598"/>
                  <a:gd name="T31" fmla="*/ 17 h 654"/>
                  <a:gd name="T32" fmla="*/ 221 w 598"/>
                  <a:gd name="T33" fmla="*/ 43 h 654"/>
                  <a:gd name="T34" fmla="*/ 97 w 598"/>
                  <a:gd name="T35" fmla="*/ 244 h 654"/>
                  <a:gd name="T36" fmla="*/ 98 w 598"/>
                  <a:gd name="T37" fmla="*/ 261 h 654"/>
                  <a:gd name="T38" fmla="*/ 91 w 598"/>
                  <a:gd name="T39" fmla="*/ 290 h 654"/>
                  <a:gd name="T40" fmla="*/ 43 w 598"/>
                  <a:gd name="T41" fmla="*/ 373 h 654"/>
                  <a:gd name="T42" fmla="*/ 43 w 598"/>
                  <a:gd name="T43" fmla="*/ 376 h 654"/>
                  <a:gd name="T44" fmla="*/ 44 w 598"/>
                  <a:gd name="T45" fmla="*/ 376 h 654"/>
                  <a:gd name="T46" fmla="*/ 95 w 598"/>
                  <a:gd name="T47" fmla="*/ 376 h 654"/>
                  <a:gd name="T48" fmla="*/ 124 w 598"/>
                  <a:gd name="T49" fmla="*/ 405 h 654"/>
                  <a:gd name="T50" fmla="*/ 124 w 598"/>
                  <a:gd name="T51" fmla="*/ 500 h 654"/>
                  <a:gd name="T52" fmla="*/ 143 w 598"/>
                  <a:gd name="T53" fmla="*/ 519 h 654"/>
                  <a:gd name="T54" fmla="*/ 181 w 598"/>
                  <a:gd name="T55" fmla="*/ 519 h 654"/>
                  <a:gd name="T56" fmla="*/ 216 w 598"/>
                  <a:gd name="T57" fmla="*/ 555 h 654"/>
                  <a:gd name="T58" fmla="*/ 216 w 598"/>
                  <a:gd name="T59" fmla="*/ 611 h 654"/>
                  <a:gd name="T60" fmla="*/ 463 w 598"/>
                  <a:gd name="T61" fmla="*/ 611 h 654"/>
                  <a:gd name="T62" fmla="*/ 444 w 598"/>
                  <a:gd name="T63" fmla="*/ 543 h 654"/>
                  <a:gd name="T64" fmla="*/ 441 w 598"/>
                  <a:gd name="T65" fmla="*/ 525 h 654"/>
                  <a:gd name="T66" fmla="*/ 439 w 598"/>
                  <a:gd name="T67" fmla="*/ 462 h 654"/>
                  <a:gd name="T68" fmla="*/ 458 w 598"/>
                  <a:gd name="T69" fmla="*/ 423 h 654"/>
                  <a:gd name="T70" fmla="*/ 545 w 598"/>
                  <a:gd name="T71" fmla="*/ 219 h 654"/>
                  <a:gd name="T72" fmla="*/ 535 w 598"/>
                  <a:gd name="T73" fmla="*/ 175 h 654"/>
                  <a:gd name="T74" fmla="*/ 551 w 598"/>
                  <a:gd name="T75" fmla="*/ 149 h 654"/>
                  <a:gd name="T76" fmla="*/ 576 w 598"/>
                  <a:gd name="T77" fmla="*/ 162 h 654"/>
                  <a:gd name="T78" fmla="*/ 587 w 598"/>
                  <a:gd name="T79" fmla="*/ 215 h 654"/>
                  <a:gd name="T80" fmla="*/ 484 w 598"/>
                  <a:gd name="T81" fmla="*/ 457 h 654"/>
                  <a:gd name="T82" fmla="*/ 482 w 598"/>
                  <a:gd name="T83" fmla="*/ 462 h 654"/>
                  <a:gd name="T84" fmla="*/ 484 w 598"/>
                  <a:gd name="T85" fmla="*/ 524 h 654"/>
                  <a:gd name="T86" fmla="*/ 485 w 598"/>
                  <a:gd name="T87" fmla="*/ 532 h 654"/>
                  <a:gd name="T88" fmla="*/ 511 w 598"/>
                  <a:gd name="T89" fmla="*/ 626 h 654"/>
                  <a:gd name="T90" fmla="*/ 512 w 598"/>
                  <a:gd name="T91" fmla="*/ 631 h 654"/>
                  <a:gd name="T92" fmla="*/ 488 w 598"/>
                  <a:gd name="T93" fmla="*/ 654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98" h="654">
                    <a:moveTo>
                      <a:pt x="488" y="654"/>
                    </a:moveTo>
                    <a:cubicBezTo>
                      <a:pt x="197" y="654"/>
                      <a:pt x="197" y="654"/>
                      <a:pt x="197" y="654"/>
                    </a:cubicBezTo>
                    <a:cubicBezTo>
                      <a:pt x="184" y="654"/>
                      <a:pt x="174" y="644"/>
                      <a:pt x="174" y="631"/>
                    </a:cubicBezTo>
                    <a:cubicBezTo>
                      <a:pt x="174" y="631"/>
                      <a:pt x="174" y="631"/>
                      <a:pt x="174" y="631"/>
                    </a:cubicBezTo>
                    <a:cubicBezTo>
                      <a:pt x="174" y="562"/>
                      <a:pt x="174" y="562"/>
                      <a:pt x="174" y="562"/>
                    </a:cubicBezTo>
                    <a:cubicBezTo>
                      <a:pt x="143" y="562"/>
                      <a:pt x="143" y="562"/>
                      <a:pt x="143" y="562"/>
                    </a:cubicBezTo>
                    <a:cubicBezTo>
                      <a:pt x="109" y="562"/>
                      <a:pt x="81" y="534"/>
                      <a:pt x="81" y="500"/>
                    </a:cubicBezTo>
                    <a:cubicBezTo>
                      <a:pt x="81" y="419"/>
                      <a:pt x="81" y="419"/>
                      <a:pt x="81" y="419"/>
                    </a:cubicBezTo>
                    <a:cubicBezTo>
                      <a:pt x="44" y="419"/>
                      <a:pt x="44" y="419"/>
                      <a:pt x="44" y="419"/>
                    </a:cubicBezTo>
                    <a:cubicBezTo>
                      <a:pt x="20" y="419"/>
                      <a:pt x="0" y="399"/>
                      <a:pt x="0" y="374"/>
                    </a:cubicBezTo>
                    <a:cubicBezTo>
                      <a:pt x="0" y="366"/>
                      <a:pt x="2" y="359"/>
                      <a:pt x="6" y="352"/>
                    </a:cubicBezTo>
                    <a:cubicBezTo>
                      <a:pt x="54" y="269"/>
                      <a:pt x="54" y="269"/>
                      <a:pt x="54" y="269"/>
                    </a:cubicBezTo>
                    <a:cubicBezTo>
                      <a:pt x="55" y="268"/>
                      <a:pt x="55" y="266"/>
                      <a:pt x="55" y="264"/>
                    </a:cubicBezTo>
                    <a:cubicBezTo>
                      <a:pt x="55" y="258"/>
                      <a:pt x="54" y="251"/>
                      <a:pt x="54" y="244"/>
                    </a:cubicBezTo>
                    <a:cubicBezTo>
                      <a:pt x="54" y="143"/>
                      <a:pt x="111" y="50"/>
                      <a:pt x="202" y="5"/>
                    </a:cubicBezTo>
                    <a:cubicBezTo>
                      <a:pt x="213" y="0"/>
                      <a:pt x="226" y="6"/>
                      <a:pt x="230" y="17"/>
                    </a:cubicBezTo>
                    <a:cubicBezTo>
                      <a:pt x="234" y="26"/>
                      <a:pt x="230" y="37"/>
                      <a:pt x="221" y="43"/>
                    </a:cubicBezTo>
                    <a:cubicBezTo>
                      <a:pt x="145" y="81"/>
                      <a:pt x="97" y="159"/>
                      <a:pt x="97" y="244"/>
                    </a:cubicBezTo>
                    <a:cubicBezTo>
                      <a:pt x="97" y="250"/>
                      <a:pt x="97" y="255"/>
                      <a:pt x="98" y="261"/>
                    </a:cubicBezTo>
                    <a:cubicBezTo>
                      <a:pt x="98" y="271"/>
                      <a:pt x="96" y="281"/>
                      <a:pt x="91" y="290"/>
                    </a:cubicBezTo>
                    <a:cubicBezTo>
                      <a:pt x="43" y="373"/>
                      <a:pt x="43" y="373"/>
                      <a:pt x="43" y="373"/>
                    </a:cubicBezTo>
                    <a:cubicBezTo>
                      <a:pt x="42" y="374"/>
                      <a:pt x="43" y="375"/>
                      <a:pt x="43" y="376"/>
                    </a:cubicBezTo>
                    <a:cubicBezTo>
                      <a:pt x="44" y="376"/>
                      <a:pt x="44" y="376"/>
                      <a:pt x="44" y="376"/>
                    </a:cubicBezTo>
                    <a:cubicBezTo>
                      <a:pt x="95" y="376"/>
                      <a:pt x="95" y="376"/>
                      <a:pt x="95" y="376"/>
                    </a:cubicBezTo>
                    <a:cubicBezTo>
                      <a:pt x="111" y="376"/>
                      <a:pt x="124" y="389"/>
                      <a:pt x="124" y="405"/>
                    </a:cubicBezTo>
                    <a:cubicBezTo>
                      <a:pt x="124" y="500"/>
                      <a:pt x="124" y="500"/>
                      <a:pt x="124" y="500"/>
                    </a:cubicBezTo>
                    <a:cubicBezTo>
                      <a:pt x="124" y="511"/>
                      <a:pt x="132" y="519"/>
                      <a:pt x="143" y="519"/>
                    </a:cubicBezTo>
                    <a:cubicBezTo>
                      <a:pt x="181" y="519"/>
                      <a:pt x="181" y="519"/>
                      <a:pt x="181" y="519"/>
                    </a:cubicBezTo>
                    <a:cubicBezTo>
                      <a:pt x="200" y="519"/>
                      <a:pt x="216" y="535"/>
                      <a:pt x="216" y="555"/>
                    </a:cubicBezTo>
                    <a:cubicBezTo>
                      <a:pt x="216" y="611"/>
                      <a:pt x="216" y="611"/>
                      <a:pt x="216" y="611"/>
                    </a:cubicBezTo>
                    <a:cubicBezTo>
                      <a:pt x="463" y="611"/>
                      <a:pt x="463" y="611"/>
                      <a:pt x="463" y="611"/>
                    </a:cubicBezTo>
                    <a:cubicBezTo>
                      <a:pt x="444" y="543"/>
                      <a:pt x="444" y="543"/>
                      <a:pt x="444" y="543"/>
                    </a:cubicBezTo>
                    <a:cubicBezTo>
                      <a:pt x="442" y="537"/>
                      <a:pt x="441" y="531"/>
                      <a:pt x="441" y="525"/>
                    </a:cubicBezTo>
                    <a:cubicBezTo>
                      <a:pt x="439" y="462"/>
                      <a:pt x="439" y="462"/>
                      <a:pt x="439" y="462"/>
                    </a:cubicBezTo>
                    <a:cubicBezTo>
                      <a:pt x="438" y="447"/>
                      <a:pt x="445" y="432"/>
                      <a:pt x="458" y="423"/>
                    </a:cubicBezTo>
                    <a:cubicBezTo>
                      <a:pt x="520" y="375"/>
                      <a:pt x="554" y="298"/>
                      <a:pt x="545" y="219"/>
                    </a:cubicBezTo>
                    <a:cubicBezTo>
                      <a:pt x="543" y="204"/>
                      <a:pt x="540" y="189"/>
                      <a:pt x="535" y="175"/>
                    </a:cubicBezTo>
                    <a:cubicBezTo>
                      <a:pt x="532" y="163"/>
                      <a:pt x="539" y="152"/>
                      <a:pt x="551" y="149"/>
                    </a:cubicBezTo>
                    <a:cubicBezTo>
                      <a:pt x="561" y="146"/>
                      <a:pt x="572" y="152"/>
                      <a:pt x="576" y="162"/>
                    </a:cubicBezTo>
                    <a:cubicBezTo>
                      <a:pt x="582" y="179"/>
                      <a:pt x="585" y="197"/>
                      <a:pt x="587" y="215"/>
                    </a:cubicBezTo>
                    <a:cubicBezTo>
                      <a:pt x="598" y="308"/>
                      <a:pt x="558" y="400"/>
                      <a:pt x="484" y="457"/>
                    </a:cubicBezTo>
                    <a:cubicBezTo>
                      <a:pt x="483" y="458"/>
                      <a:pt x="482" y="460"/>
                      <a:pt x="482" y="462"/>
                    </a:cubicBezTo>
                    <a:cubicBezTo>
                      <a:pt x="484" y="524"/>
                      <a:pt x="484" y="524"/>
                      <a:pt x="484" y="524"/>
                    </a:cubicBezTo>
                    <a:cubicBezTo>
                      <a:pt x="484" y="527"/>
                      <a:pt x="484" y="529"/>
                      <a:pt x="485" y="532"/>
                    </a:cubicBezTo>
                    <a:cubicBezTo>
                      <a:pt x="511" y="626"/>
                      <a:pt x="511" y="626"/>
                      <a:pt x="511" y="626"/>
                    </a:cubicBezTo>
                    <a:cubicBezTo>
                      <a:pt x="512" y="628"/>
                      <a:pt x="512" y="629"/>
                      <a:pt x="512" y="631"/>
                    </a:cubicBezTo>
                    <a:cubicBezTo>
                      <a:pt x="511" y="644"/>
                      <a:pt x="501" y="654"/>
                      <a:pt x="488" y="6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E5AEACA3-B1FF-DDE9-BDF3-8B39193941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28" y="549"/>
                <a:ext cx="372" cy="537"/>
              </a:xfrm>
              <a:custGeom>
                <a:avLst/>
                <a:gdLst>
                  <a:gd name="T0" fmla="*/ 203 w 304"/>
                  <a:gd name="T1" fmla="*/ 384 h 442"/>
                  <a:gd name="T2" fmla="*/ 101 w 304"/>
                  <a:gd name="T3" fmla="*/ 384 h 442"/>
                  <a:gd name="T4" fmla="*/ 77 w 304"/>
                  <a:gd name="T5" fmla="*/ 360 h 442"/>
                  <a:gd name="T6" fmla="*/ 77 w 304"/>
                  <a:gd name="T7" fmla="*/ 360 h 442"/>
                  <a:gd name="T8" fmla="*/ 77 w 304"/>
                  <a:gd name="T9" fmla="*/ 316 h 442"/>
                  <a:gd name="T10" fmla="*/ 54 w 304"/>
                  <a:gd name="T11" fmla="*/ 269 h 442"/>
                  <a:gd name="T12" fmla="*/ 1 w 304"/>
                  <a:gd name="T13" fmla="*/ 152 h 442"/>
                  <a:gd name="T14" fmla="*/ 145 w 304"/>
                  <a:gd name="T15" fmla="*/ 3 h 442"/>
                  <a:gd name="T16" fmla="*/ 302 w 304"/>
                  <a:gd name="T17" fmla="*/ 148 h 442"/>
                  <a:gd name="T18" fmla="*/ 249 w 304"/>
                  <a:gd name="T19" fmla="*/ 269 h 442"/>
                  <a:gd name="T20" fmla="*/ 226 w 304"/>
                  <a:gd name="T21" fmla="*/ 316 h 442"/>
                  <a:gd name="T22" fmla="*/ 226 w 304"/>
                  <a:gd name="T23" fmla="*/ 360 h 442"/>
                  <a:gd name="T24" fmla="*/ 203 w 304"/>
                  <a:gd name="T25" fmla="*/ 384 h 442"/>
                  <a:gd name="T26" fmla="*/ 203 w 304"/>
                  <a:gd name="T27" fmla="*/ 384 h 442"/>
                  <a:gd name="T28" fmla="*/ 120 w 304"/>
                  <a:gd name="T29" fmla="*/ 341 h 442"/>
                  <a:gd name="T30" fmla="*/ 184 w 304"/>
                  <a:gd name="T31" fmla="*/ 341 h 442"/>
                  <a:gd name="T32" fmla="*/ 184 w 304"/>
                  <a:gd name="T33" fmla="*/ 316 h 442"/>
                  <a:gd name="T34" fmla="*/ 222 w 304"/>
                  <a:gd name="T35" fmla="*/ 236 h 442"/>
                  <a:gd name="T36" fmla="*/ 234 w 304"/>
                  <a:gd name="T37" fmla="*/ 84 h 442"/>
                  <a:gd name="T38" fmla="*/ 148 w 304"/>
                  <a:gd name="T39" fmla="*/ 46 h 442"/>
                  <a:gd name="T40" fmla="*/ 44 w 304"/>
                  <a:gd name="T41" fmla="*/ 152 h 442"/>
                  <a:gd name="T42" fmla="*/ 83 w 304"/>
                  <a:gd name="T43" fmla="*/ 237 h 442"/>
                  <a:gd name="T44" fmla="*/ 120 w 304"/>
                  <a:gd name="T45" fmla="*/ 316 h 442"/>
                  <a:gd name="T46" fmla="*/ 120 w 304"/>
                  <a:gd name="T47" fmla="*/ 341 h 442"/>
                  <a:gd name="T48" fmla="*/ 183 w 304"/>
                  <a:gd name="T49" fmla="*/ 442 h 442"/>
                  <a:gd name="T50" fmla="*/ 120 w 304"/>
                  <a:gd name="T51" fmla="*/ 442 h 442"/>
                  <a:gd name="T52" fmla="*/ 99 w 304"/>
                  <a:gd name="T53" fmla="*/ 420 h 442"/>
                  <a:gd name="T54" fmla="*/ 120 w 304"/>
                  <a:gd name="T55" fmla="*/ 399 h 442"/>
                  <a:gd name="T56" fmla="*/ 183 w 304"/>
                  <a:gd name="T57" fmla="*/ 399 h 442"/>
                  <a:gd name="T58" fmla="*/ 204 w 304"/>
                  <a:gd name="T59" fmla="*/ 420 h 442"/>
                  <a:gd name="T60" fmla="*/ 183 w 304"/>
                  <a:gd name="T61" fmla="*/ 442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" h="442">
                    <a:moveTo>
                      <a:pt x="203" y="384"/>
                    </a:moveTo>
                    <a:cubicBezTo>
                      <a:pt x="101" y="384"/>
                      <a:pt x="101" y="384"/>
                      <a:pt x="101" y="384"/>
                    </a:cubicBezTo>
                    <a:cubicBezTo>
                      <a:pt x="88" y="384"/>
                      <a:pt x="77" y="373"/>
                      <a:pt x="77" y="360"/>
                    </a:cubicBezTo>
                    <a:cubicBezTo>
                      <a:pt x="77" y="360"/>
                      <a:pt x="77" y="360"/>
                      <a:pt x="77" y="360"/>
                    </a:cubicBezTo>
                    <a:cubicBezTo>
                      <a:pt x="77" y="316"/>
                      <a:pt x="77" y="316"/>
                      <a:pt x="77" y="316"/>
                    </a:cubicBezTo>
                    <a:cubicBezTo>
                      <a:pt x="77" y="298"/>
                      <a:pt x="69" y="281"/>
                      <a:pt x="54" y="269"/>
                    </a:cubicBezTo>
                    <a:cubicBezTo>
                      <a:pt x="20" y="240"/>
                      <a:pt x="0" y="197"/>
                      <a:pt x="1" y="152"/>
                    </a:cubicBezTo>
                    <a:cubicBezTo>
                      <a:pt x="3" y="72"/>
                      <a:pt x="66" y="8"/>
                      <a:pt x="145" y="3"/>
                    </a:cubicBezTo>
                    <a:cubicBezTo>
                      <a:pt x="229" y="0"/>
                      <a:pt x="299" y="64"/>
                      <a:pt x="302" y="148"/>
                    </a:cubicBezTo>
                    <a:cubicBezTo>
                      <a:pt x="304" y="194"/>
                      <a:pt x="285" y="238"/>
                      <a:pt x="249" y="269"/>
                    </a:cubicBezTo>
                    <a:cubicBezTo>
                      <a:pt x="235" y="280"/>
                      <a:pt x="227" y="298"/>
                      <a:pt x="226" y="316"/>
                    </a:cubicBezTo>
                    <a:cubicBezTo>
                      <a:pt x="226" y="360"/>
                      <a:pt x="226" y="360"/>
                      <a:pt x="226" y="360"/>
                    </a:cubicBezTo>
                    <a:cubicBezTo>
                      <a:pt x="226" y="373"/>
                      <a:pt x="216" y="383"/>
                      <a:pt x="203" y="384"/>
                    </a:cubicBezTo>
                    <a:cubicBezTo>
                      <a:pt x="203" y="384"/>
                      <a:pt x="203" y="384"/>
                      <a:pt x="203" y="384"/>
                    </a:cubicBezTo>
                    <a:close/>
                    <a:moveTo>
                      <a:pt x="120" y="341"/>
                    </a:moveTo>
                    <a:cubicBezTo>
                      <a:pt x="184" y="341"/>
                      <a:pt x="184" y="341"/>
                      <a:pt x="184" y="341"/>
                    </a:cubicBezTo>
                    <a:cubicBezTo>
                      <a:pt x="184" y="316"/>
                      <a:pt x="184" y="316"/>
                      <a:pt x="184" y="316"/>
                    </a:cubicBezTo>
                    <a:cubicBezTo>
                      <a:pt x="184" y="285"/>
                      <a:pt x="198" y="256"/>
                      <a:pt x="222" y="236"/>
                    </a:cubicBezTo>
                    <a:cubicBezTo>
                      <a:pt x="268" y="197"/>
                      <a:pt x="273" y="129"/>
                      <a:pt x="234" y="84"/>
                    </a:cubicBezTo>
                    <a:cubicBezTo>
                      <a:pt x="213" y="58"/>
                      <a:pt x="181" y="44"/>
                      <a:pt x="148" y="46"/>
                    </a:cubicBezTo>
                    <a:cubicBezTo>
                      <a:pt x="90" y="49"/>
                      <a:pt x="45" y="95"/>
                      <a:pt x="44" y="152"/>
                    </a:cubicBezTo>
                    <a:cubicBezTo>
                      <a:pt x="43" y="185"/>
                      <a:pt x="58" y="216"/>
                      <a:pt x="83" y="237"/>
                    </a:cubicBezTo>
                    <a:cubicBezTo>
                      <a:pt x="106" y="257"/>
                      <a:pt x="120" y="285"/>
                      <a:pt x="120" y="316"/>
                    </a:cubicBezTo>
                    <a:lnTo>
                      <a:pt x="120" y="341"/>
                    </a:lnTo>
                    <a:close/>
                    <a:moveTo>
                      <a:pt x="183" y="442"/>
                    </a:moveTo>
                    <a:cubicBezTo>
                      <a:pt x="120" y="442"/>
                      <a:pt x="120" y="442"/>
                      <a:pt x="120" y="442"/>
                    </a:cubicBezTo>
                    <a:cubicBezTo>
                      <a:pt x="108" y="442"/>
                      <a:pt x="99" y="432"/>
                      <a:pt x="99" y="420"/>
                    </a:cubicBezTo>
                    <a:cubicBezTo>
                      <a:pt x="99" y="409"/>
                      <a:pt x="108" y="399"/>
                      <a:pt x="120" y="399"/>
                    </a:cubicBezTo>
                    <a:cubicBezTo>
                      <a:pt x="183" y="399"/>
                      <a:pt x="183" y="399"/>
                      <a:pt x="183" y="399"/>
                    </a:cubicBezTo>
                    <a:cubicBezTo>
                      <a:pt x="195" y="399"/>
                      <a:pt x="204" y="409"/>
                      <a:pt x="204" y="420"/>
                    </a:cubicBezTo>
                    <a:cubicBezTo>
                      <a:pt x="204" y="432"/>
                      <a:pt x="195" y="442"/>
                      <a:pt x="183" y="4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BF1676CB-98A8-89FA-66EC-873005B3E24C}"/>
                </a:ext>
              </a:extLst>
            </p:cNvPr>
            <p:cNvSpPr/>
            <p:nvPr/>
          </p:nvSpPr>
          <p:spPr>
            <a:xfrm rot="3885864">
              <a:off x="8506347" y="1432676"/>
              <a:ext cx="88281" cy="383147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A4372DFA-39F6-29B7-FF37-E2B8364F40A1}"/>
                </a:ext>
              </a:extLst>
            </p:cNvPr>
            <p:cNvSpPr/>
            <p:nvPr/>
          </p:nvSpPr>
          <p:spPr>
            <a:xfrm rot="2569152">
              <a:off x="8279969" y="909491"/>
              <a:ext cx="88281" cy="383147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E5259095-537B-DD87-70F7-005B172BB349}"/>
                </a:ext>
              </a:extLst>
            </p:cNvPr>
            <p:cNvSpPr/>
            <p:nvPr/>
          </p:nvSpPr>
          <p:spPr>
            <a:xfrm rot="19030848" flipH="1">
              <a:off x="6810517" y="929106"/>
              <a:ext cx="88281" cy="383147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2D2E7A05-3EAC-0F4F-7AA5-3E4FEDEE5281}"/>
                </a:ext>
              </a:extLst>
            </p:cNvPr>
            <p:cNvSpPr/>
            <p:nvPr/>
          </p:nvSpPr>
          <p:spPr>
            <a:xfrm>
              <a:off x="7599664" y="691978"/>
              <a:ext cx="88281" cy="383147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23854" y="1030729"/>
            <a:ext cx="5412553" cy="2542890"/>
            <a:chOff x="989522" y="3000199"/>
            <a:chExt cx="5088018" cy="207837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A94761-C8AF-4888-9AD7-575DB43CE6BA}"/>
                </a:ext>
              </a:extLst>
            </p:cNvPr>
            <p:cNvGrpSpPr/>
            <p:nvPr/>
          </p:nvGrpSpPr>
          <p:grpSpPr>
            <a:xfrm>
              <a:off x="990111" y="3028890"/>
              <a:ext cx="444222" cy="444220"/>
              <a:chOff x="2630250" y="2666743"/>
              <a:chExt cx="444222" cy="44422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B0DF9FE-B1B7-4ABD-A76C-A6B6BDE3DF9F}"/>
                  </a:ext>
                </a:extLst>
              </p:cNvPr>
              <p:cNvSpPr/>
              <p:nvPr/>
            </p:nvSpPr>
            <p:spPr>
              <a:xfrm>
                <a:off x="2630250" y="2666743"/>
                <a:ext cx="444222" cy="444220"/>
              </a:xfrm>
              <a:prstGeom prst="roundRect">
                <a:avLst/>
              </a:pr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80D6D966-43D6-41B5-82EC-1B8439C43BA0}"/>
                  </a:ext>
                </a:extLst>
              </p:cNvPr>
              <p:cNvSpPr/>
              <p:nvPr/>
            </p:nvSpPr>
            <p:spPr bwMode="auto">
              <a:xfrm>
                <a:off x="2749581" y="2811768"/>
                <a:ext cx="205561" cy="154170"/>
              </a:xfrm>
              <a:custGeom>
                <a:avLst/>
                <a:gdLst>
                  <a:gd name="connsiteX0" fmla="*/ 505433 w 533400"/>
                  <a:gd name="connsiteY0" fmla="*/ 621 h 400050"/>
                  <a:gd name="connsiteX1" fmla="*/ 534008 w 533400"/>
                  <a:gd name="connsiteY1" fmla="*/ 29196 h 400050"/>
                  <a:gd name="connsiteX2" fmla="*/ 534008 w 533400"/>
                  <a:gd name="connsiteY2" fmla="*/ 372096 h 400050"/>
                  <a:gd name="connsiteX3" fmla="*/ 505433 w 533400"/>
                  <a:gd name="connsiteY3" fmla="*/ 400671 h 400050"/>
                  <a:gd name="connsiteX4" fmla="*/ 29183 w 533400"/>
                  <a:gd name="connsiteY4" fmla="*/ 400671 h 400050"/>
                  <a:gd name="connsiteX5" fmla="*/ 608 w 533400"/>
                  <a:gd name="connsiteY5" fmla="*/ 372096 h 400050"/>
                  <a:gd name="connsiteX6" fmla="*/ 608 w 533400"/>
                  <a:gd name="connsiteY6" fmla="*/ 29196 h 400050"/>
                  <a:gd name="connsiteX7" fmla="*/ 29183 w 533400"/>
                  <a:gd name="connsiteY7" fmla="*/ 621 h 400050"/>
                  <a:gd name="connsiteX8" fmla="*/ 505433 w 533400"/>
                  <a:gd name="connsiteY8" fmla="*/ 621 h 400050"/>
                  <a:gd name="connsiteX9" fmla="*/ 391419 w 533400"/>
                  <a:gd name="connsiteY9" fmla="*/ 198646 h 400050"/>
                  <a:gd name="connsiteX10" fmla="*/ 351414 w 533400"/>
                  <a:gd name="connsiteY10" fmla="*/ 204170 h 400050"/>
                  <a:gd name="connsiteX11" fmla="*/ 351414 w 533400"/>
                  <a:gd name="connsiteY11" fmla="*/ 204170 h 400050"/>
                  <a:gd name="connsiteX12" fmla="*/ 267118 w 533400"/>
                  <a:gd name="connsiteY12" fmla="*/ 315613 h 400050"/>
                  <a:gd name="connsiteX13" fmla="*/ 264641 w 533400"/>
                  <a:gd name="connsiteY13" fmla="*/ 318470 h 400050"/>
                  <a:gd name="connsiteX14" fmla="*/ 224255 w 533400"/>
                  <a:gd name="connsiteY14" fmla="*/ 318756 h 400050"/>
                  <a:gd name="connsiteX15" fmla="*/ 224255 w 533400"/>
                  <a:gd name="connsiteY15" fmla="*/ 318756 h 400050"/>
                  <a:gd name="connsiteX16" fmla="*/ 162152 w 533400"/>
                  <a:gd name="connsiteY16" fmla="*/ 257415 h 400050"/>
                  <a:gd name="connsiteX17" fmla="*/ 160247 w 533400"/>
                  <a:gd name="connsiteY17" fmla="*/ 255701 h 400050"/>
                  <a:gd name="connsiteX18" fmla="*/ 120052 w 533400"/>
                  <a:gd name="connsiteY18" fmla="*/ 259606 h 400050"/>
                  <a:gd name="connsiteX19" fmla="*/ 120052 w 533400"/>
                  <a:gd name="connsiteY19" fmla="*/ 259606 h 400050"/>
                  <a:gd name="connsiteX20" fmla="*/ 32517 w 533400"/>
                  <a:gd name="connsiteY20" fmla="*/ 366095 h 400050"/>
                  <a:gd name="connsiteX21" fmla="*/ 30326 w 533400"/>
                  <a:gd name="connsiteY21" fmla="*/ 372096 h 400050"/>
                  <a:gd name="connsiteX22" fmla="*/ 39851 w 533400"/>
                  <a:gd name="connsiteY22" fmla="*/ 381621 h 400050"/>
                  <a:gd name="connsiteX23" fmla="*/ 39851 w 533400"/>
                  <a:gd name="connsiteY23" fmla="*/ 381621 h 400050"/>
                  <a:gd name="connsiteX24" fmla="*/ 497242 w 533400"/>
                  <a:gd name="connsiteY24" fmla="*/ 381621 h 400050"/>
                  <a:gd name="connsiteX25" fmla="*/ 502480 w 533400"/>
                  <a:gd name="connsiteY25" fmla="*/ 380002 h 400050"/>
                  <a:gd name="connsiteX26" fmla="*/ 505147 w 533400"/>
                  <a:gd name="connsiteY26" fmla="*/ 366762 h 400050"/>
                  <a:gd name="connsiteX27" fmla="*/ 505147 w 533400"/>
                  <a:gd name="connsiteY27" fmla="*/ 366762 h 400050"/>
                  <a:gd name="connsiteX28" fmla="*/ 397991 w 533400"/>
                  <a:gd name="connsiteY28" fmla="*/ 205504 h 400050"/>
                  <a:gd name="connsiteX29" fmla="*/ 391419 w 533400"/>
                  <a:gd name="connsiteY29" fmla="*/ 198646 h 400050"/>
                  <a:gd name="connsiteX30" fmla="*/ 95858 w 533400"/>
                  <a:gd name="connsiteY30" fmla="*/ 57771 h 400050"/>
                  <a:gd name="connsiteX31" fmla="*/ 57758 w 533400"/>
                  <a:gd name="connsiteY31" fmla="*/ 95871 h 400050"/>
                  <a:gd name="connsiteX32" fmla="*/ 95858 w 533400"/>
                  <a:gd name="connsiteY32" fmla="*/ 133971 h 400050"/>
                  <a:gd name="connsiteX33" fmla="*/ 133958 w 533400"/>
                  <a:gd name="connsiteY33" fmla="*/ 95871 h 400050"/>
                  <a:gd name="connsiteX34" fmla="*/ 95858 w 533400"/>
                  <a:gd name="connsiteY34" fmla="*/ 57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33400" h="400050">
                    <a:moveTo>
                      <a:pt x="505433" y="621"/>
                    </a:moveTo>
                    <a:cubicBezTo>
                      <a:pt x="521245" y="621"/>
                      <a:pt x="534008" y="13385"/>
                      <a:pt x="534008" y="29196"/>
                    </a:cubicBezTo>
                    <a:lnTo>
                      <a:pt x="534008" y="372096"/>
                    </a:lnTo>
                    <a:cubicBezTo>
                      <a:pt x="534008" y="387907"/>
                      <a:pt x="521245" y="400671"/>
                      <a:pt x="505433" y="400671"/>
                    </a:cubicBezTo>
                    <a:lnTo>
                      <a:pt x="29183" y="400671"/>
                    </a:lnTo>
                    <a:cubicBezTo>
                      <a:pt x="13371" y="400671"/>
                      <a:pt x="608" y="387907"/>
                      <a:pt x="608" y="372096"/>
                    </a:cubicBezTo>
                    <a:lnTo>
                      <a:pt x="608" y="29196"/>
                    </a:lnTo>
                    <a:cubicBezTo>
                      <a:pt x="608" y="13385"/>
                      <a:pt x="13371" y="621"/>
                      <a:pt x="29183" y="621"/>
                    </a:cubicBezTo>
                    <a:lnTo>
                      <a:pt x="505433" y="621"/>
                    </a:lnTo>
                    <a:close/>
                    <a:moveTo>
                      <a:pt x="391419" y="198646"/>
                    </a:moveTo>
                    <a:cubicBezTo>
                      <a:pt x="378846" y="189121"/>
                      <a:pt x="360939" y="191597"/>
                      <a:pt x="351414" y="204170"/>
                    </a:cubicBezTo>
                    <a:lnTo>
                      <a:pt x="351414" y="204170"/>
                    </a:lnTo>
                    <a:lnTo>
                      <a:pt x="267118" y="315613"/>
                    </a:lnTo>
                    <a:cubicBezTo>
                      <a:pt x="266355" y="316660"/>
                      <a:pt x="265498" y="317518"/>
                      <a:pt x="264641" y="318470"/>
                    </a:cubicBezTo>
                    <a:cubicBezTo>
                      <a:pt x="253592" y="329710"/>
                      <a:pt x="235495" y="329805"/>
                      <a:pt x="224255" y="318756"/>
                    </a:cubicBezTo>
                    <a:lnTo>
                      <a:pt x="224255" y="318756"/>
                    </a:lnTo>
                    <a:lnTo>
                      <a:pt x="162152" y="257415"/>
                    </a:lnTo>
                    <a:cubicBezTo>
                      <a:pt x="161485" y="256844"/>
                      <a:pt x="160914" y="256177"/>
                      <a:pt x="160247" y="255701"/>
                    </a:cubicBezTo>
                    <a:cubicBezTo>
                      <a:pt x="148055" y="245699"/>
                      <a:pt x="130053" y="247414"/>
                      <a:pt x="120052" y="259606"/>
                    </a:cubicBezTo>
                    <a:lnTo>
                      <a:pt x="120052" y="259606"/>
                    </a:lnTo>
                    <a:lnTo>
                      <a:pt x="32517" y="366095"/>
                    </a:lnTo>
                    <a:cubicBezTo>
                      <a:pt x="31088" y="367810"/>
                      <a:pt x="30326" y="369905"/>
                      <a:pt x="30326" y="372096"/>
                    </a:cubicBezTo>
                    <a:cubicBezTo>
                      <a:pt x="30326" y="377335"/>
                      <a:pt x="34612" y="381621"/>
                      <a:pt x="39851" y="381621"/>
                    </a:cubicBezTo>
                    <a:lnTo>
                      <a:pt x="39851" y="381621"/>
                    </a:lnTo>
                    <a:lnTo>
                      <a:pt x="497242" y="381621"/>
                    </a:lnTo>
                    <a:cubicBezTo>
                      <a:pt x="499146" y="381621"/>
                      <a:pt x="500956" y="381050"/>
                      <a:pt x="502480" y="380002"/>
                    </a:cubicBezTo>
                    <a:cubicBezTo>
                      <a:pt x="506862" y="377049"/>
                      <a:pt x="508005" y="371144"/>
                      <a:pt x="505147" y="366762"/>
                    </a:cubicBezTo>
                    <a:lnTo>
                      <a:pt x="505147" y="366762"/>
                    </a:lnTo>
                    <a:lnTo>
                      <a:pt x="397991" y="205504"/>
                    </a:lnTo>
                    <a:cubicBezTo>
                      <a:pt x="396181" y="202932"/>
                      <a:pt x="393990" y="200551"/>
                      <a:pt x="391419" y="198646"/>
                    </a:cubicBezTo>
                    <a:close/>
                    <a:moveTo>
                      <a:pt x="95858" y="57771"/>
                    </a:moveTo>
                    <a:cubicBezTo>
                      <a:pt x="74808" y="57771"/>
                      <a:pt x="57758" y="74821"/>
                      <a:pt x="57758" y="95871"/>
                    </a:cubicBezTo>
                    <a:cubicBezTo>
                      <a:pt x="57758" y="116921"/>
                      <a:pt x="74808" y="133971"/>
                      <a:pt x="95858" y="133971"/>
                    </a:cubicBezTo>
                    <a:cubicBezTo>
                      <a:pt x="116908" y="133971"/>
                      <a:pt x="133958" y="116921"/>
                      <a:pt x="133958" y="95871"/>
                    </a:cubicBezTo>
                    <a:cubicBezTo>
                      <a:pt x="133958" y="74821"/>
                      <a:pt x="116908" y="57771"/>
                      <a:pt x="95858" y="577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8EBA46-41A0-4364-AF52-87C3F4C9FC16}"/>
                </a:ext>
              </a:extLst>
            </p:cNvPr>
            <p:cNvSpPr txBox="1"/>
            <p:nvPr/>
          </p:nvSpPr>
          <p:spPr>
            <a:xfrm>
              <a:off x="1497222" y="3000199"/>
              <a:ext cx="4542334" cy="602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1200" dirty="0"/>
                <a:t>Understand the requirements for producing a Requirements Analysis Document, focusing on aesthetics, standardization, and adherence to best practices.</a:t>
              </a:r>
              <a:endParaRPr lang="zh-CN" altLang="en-US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4AA954-A295-4F42-8FBD-A9CAD76C93F1}"/>
                </a:ext>
              </a:extLst>
            </p:cNvPr>
            <p:cNvSpPr txBox="1"/>
            <p:nvPr/>
          </p:nvSpPr>
          <p:spPr>
            <a:xfrm>
              <a:off x="1506418" y="3747633"/>
              <a:ext cx="4542334" cy="421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1200" dirty="0"/>
                <a:t>Learn the specifications for writing high-quality requirements documents.</a:t>
              </a:r>
              <a:endParaRPr lang="zh-CN" altLang="en-US" sz="120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B48C3C-7227-418A-8A84-5C7E96967119}"/>
                </a:ext>
              </a:extLst>
            </p:cNvPr>
            <p:cNvGrpSpPr/>
            <p:nvPr/>
          </p:nvGrpSpPr>
          <p:grpSpPr>
            <a:xfrm>
              <a:off x="989522" y="3742669"/>
              <a:ext cx="444222" cy="444220"/>
              <a:chOff x="5842261" y="2311503"/>
              <a:chExt cx="444222" cy="444220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12B00DA9-5C34-4013-B583-7B74FE878EF7}"/>
                  </a:ext>
                </a:extLst>
              </p:cNvPr>
              <p:cNvSpPr/>
              <p:nvPr/>
            </p:nvSpPr>
            <p:spPr>
              <a:xfrm>
                <a:off x="5842261" y="2311503"/>
                <a:ext cx="444222" cy="444220"/>
              </a:xfrm>
              <a:prstGeom prst="roundRect">
                <a:avLst/>
              </a:pr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BDB0D959-3742-4364-934A-FB2AE22DCDC8}"/>
                  </a:ext>
                </a:extLst>
              </p:cNvPr>
              <p:cNvSpPr/>
              <p:nvPr/>
            </p:nvSpPr>
            <p:spPr bwMode="auto">
              <a:xfrm>
                <a:off x="5980213" y="2435486"/>
                <a:ext cx="187529" cy="205561"/>
              </a:xfrm>
              <a:custGeom>
                <a:avLst/>
                <a:gdLst>
                  <a:gd name="connsiteX0" fmla="*/ 248770 w 495300"/>
                  <a:gd name="connsiteY0" fmla="*/ 621 h 542925"/>
                  <a:gd name="connsiteX1" fmla="*/ 496420 w 495300"/>
                  <a:gd name="connsiteY1" fmla="*/ 248271 h 542925"/>
                  <a:gd name="connsiteX2" fmla="*/ 323827 w 495300"/>
                  <a:gd name="connsiteY2" fmla="*/ 484396 h 542925"/>
                  <a:gd name="connsiteX3" fmla="*/ 346973 w 495300"/>
                  <a:gd name="connsiteY3" fmla="*/ 524496 h 542925"/>
                  <a:gd name="connsiteX4" fmla="*/ 420220 w 495300"/>
                  <a:gd name="connsiteY4" fmla="*/ 524496 h 542925"/>
                  <a:gd name="connsiteX5" fmla="*/ 420220 w 495300"/>
                  <a:gd name="connsiteY5" fmla="*/ 543546 h 542925"/>
                  <a:gd name="connsiteX6" fmla="*/ 77320 w 495300"/>
                  <a:gd name="connsiteY6" fmla="*/ 543546 h 542925"/>
                  <a:gd name="connsiteX7" fmla="*/ 77320 w 495300"/>
                  <a:gd name="connsiteY7" fmla="*/ 524496 h 542925"/>
                  <a:gd name="connsiteX8" fmla="*/ 150567 w 495300"/>
                  <a:gd name="connsiteY8" fmla="*/ 524496 h 542925"/>
                  <a:gd name="connsiteX9" fmla="*/ 173713 w 495300"/>
                  <a:gd name="connsiteY9" fmla="*/ 484396 h 542925"/>
                  <a:gd name="connsiteX10" fmla="*/ 1120 w 495300"/>
                  <a:gd name="connsiteY10" fmla="*/ 248271 h 542925"/>
                  <a:gd name="connsiteX11" fmla="*/ 248770 w 495300"/>
                  <a:gd name="connsiteY11" fmla="*/ 621 h 542925"/>
                  <a:gd name="connsiteX12" fmla="*/ 192763 w 495300"/>
                  <a:gd name="connsiteY12" fmla="*/ 489539 h 542925"/>
                  <a:gd name="connsiteX13" fmla="*/ 172570 w 495300"/>
                  <a:gd name="connsiteY13" fmla="*/ 524496 h 542925"/>
                  <a:gd name="connsiteX14" fmla="*/ 324970 w 495300"/>
                  <a:gd name="connsiteY14" fmla="*/ 524496 h 542925"/>
                  <a:gd name="connsiteX15" fmla="*/ 304777 w 495300"/>
                  <a:gd name="connsiteY15" fmla="*/ 489539 h 542925"/>
                  <a:gd name="connsiteX16" fmla="*/ 248770 w 495300"/>
                  <a:gd name="connsiteY16" fmla="*/ 495921 h 542925"/>
                  <a:gd name="connsiteX17" fmla="*/ 192763 w 495300"/>
                  <a:gd name="connsiteY17" fmla="*/ 489539 h 542925"/>
                  <a:gd name="connsiteX18" fmla="*/ 248770 w 495300"/>
                  <a:gd name="connsiteY18" fmla="*/ 143496 h 542925"/>
                  <a:gd name="connsiteX19" fmla="*/ 143995 w 495300"/>
                  <a:gd name="connsiteY19" fmla="*/ 248271 h 542925"/>
                  <a:gd name="connsiteX20" fmla="*/ 248770 w 495300"/>
                  <a:gd name="connsiteY20" fmla="*/ 353046 h 542925"/>
                  <a:gd name="connsiteX21" fmla="*/ 353545 w 495300"/>
                  <a:gd name="connsiteY21" fmla="*/ 248271 h 542925"/>
                  <a:gd name="connsiteX22" fmla="*/ 248770 w 495300"/>
                  <a:gd name="connsiteY22" fmla="*/ 143496 h 542925"/>
                  <a:gd name="connsiteX23" fmla="*/ 367833 w 495300"/>
                  <a:gd name="connsiteY23" fmla="*/ 114921 h 542925"/>
                  <a:gd name="connsiteX24" fmla="*/ 353545 w 495300"/>
                  <a:gd name="connsiteY24" fmla="*/ 129209 h 542925"/>
                  <a:gd name="connsiteX25" fmla="*/ 367833 w 495300"/>
                  <a:gd name="connsiteY25" fmla="*/ 143496 h 542925"/>
                  <a:gd name="connsiteX26" fmla="*/ 382120 w 495300"/>
                  <a:gd name="connsiteY26" fmla="*/ 129209 h 542925"/>
                  <a:gd name="connsiteX27" fmla="*/ 367833 w 495300"/>
                  <a:gd name="connsiteY27" fmla="*/ 114921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95300" h="542925">
                    <a:moveTo>
                      <a:pt x="248770" y="621"/>
                    </a:moveTo>
                    <a:cubicBezTo>
                      <a:pt x="385549" y="621"/>
                      <a:pt x="496420" y="111492"/>
                      <a:pt x="496420" y="248271"/>
                    </a:cubicBezTo>
                    <a:cubicBezTo>
                      <a:pt x="496420" y="358856"/>
                      <a:pt x="423935" y="452582"/>
                      <a:pt x="323827" y="484396"/>
                    </a:cubicBezTo>
                    <a:lnTo>
                      <a:pt x="346973" y="524496"/>
                    </a:lnTo>
                    <a:lnTo>
                      <a:pt x="420220" y="524496"/>
                    </a:lnTo>
                    <a:lnTo>
                      <a:pt x="420220" y="543546"/>
                    </a:lnTo>
                    <a:lnTo>
                      <a:pt x="77320" y="543546"/>
                    </a:lnTo>
                    <a:lnTo>
                      <a:pt x="77320" y="524496"/>
                    </a:lnTo>
                    <a:lnTo>
                      <a:pt x="150567" y="524496"/>
                    </a:lnTo>
                    <a:lnTo>
                      <a:pt x="173713" y="484396"/>
                    </a:lnTo>
                    <a:cubicBezTo>
                      <a:pt x="73605" y="452582"/>
                      <a:pt x="1120" y="358856"/>
                      <a:pt x="1120" y="248271"/>
                    </a:cubicBezTo>
                    <a:cubicBezTo>
                      <a:pt x="1120" y="111492"/>
                      <a:pt x="111991" y="621"/>
                      <a:pt x="248770" y="621"/>
                    </a:cubicBezTo>
                    <a:close/>
                    <a:moveTo>
                      <a:pt x="192763" y="489539"/>
                    </a:moveTo>
                    <a:lnTo>
                      <a:pt x="172570" y="524496"/>
                    </a:lnTo>
                    <a:lnTo>
                      <a:pt x="324970" y="524496"/>
                    </a:lnTo>
                    <a:lnTo>
                      <a:pt x="304777" y="489539"/>
                    </a:lnTo>
                    <a:cubicBezTo>
                      <a:pt x="286775" y="493730"/>
                      <a:pt x="268010" y="495921"/>
                      <a:pt x="248770" y="495921"/>
                    </a:cubicBezTo>
                    <a:cubicBezTo>
                      <a:pt x="229530" y="495921"/>
                      <a:pt x="210765" y="493730"/>
                      <a:pt x="192763" y="489539"/>
                    </a:cubicBezTo>
                    <a:close/>
                    <a:moveTo>
                      <a:pt x="248770" y="143496"/>
                    </a:moveTo>
                    <a:cubicBezTo>
                      <a:pt x="190858" y="143496"/>
                      <a:pt x="143995" y="190359"/>
                      <a:pt x="143995" y="248271"/>
                    </a:cubicBezTo>
                    <a:cubicBezTo>
                      <a:pt x="143995" y="306183"/>
                      <a:pt x="190858" y="353046"/>
                      <a:pt x="248770" y="353046"/>
                    </a:cubicBezTo>
                    <a:cubicBezTo>
                      <a:pt x="306682" y="353046"/>
                      <a:pt x="353545" y="306183"/>
                      <a:pt x="353545" y="248271"/>
                    </a:cubicBezTo>
                    <a:cubicBezTo>
                      <a:pt x="353545" y="190359"/>
                      <a:pt x="306682" y="143496"/>
                      <a:pt x="248770" y="143496"/>
                    </a:cubicBezTo>
                    <a:close/>
                    <a:moveTo>
                      <a:pt x="367833" y="114921"/>
                    </a:moveTo>
                    <a:cubicBezTo>
                      <a:pt x="359927" y="114921"/>
                      <a:pt x="353545" y="121303"/>
                      <a:pt x="353545" y="129209"/>
                    </a:cubicBezTo>
                    <a:cubicBezTo>
                      <a:pt x="353545" y="137114"/>
                      <a:pt x="359927" y="143496"/>
                      <a:pt x="367833" y="143496"/>
                    </a:cubicBezTo>
                    <a:cubicBezTo>
                      <a:pt x="375738" y="143496"/>
                      <a:pt x="382120" y="137114"/>
                      <a:pt x="382120" y="129209"/>
                    </a:cubicBezTo>
                    <a:cubicBezTo>
                      <a:pt x="382120" y="121303"/>
                      <a:pt x="375738" y="114921"/>
                      <a:pt x="367833" y="1149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EE6B820-CE16-4323-8614-41FAD3EFD8AA}"/>
                </a:ext>
              </a:extLst>
            </p:cNvPr>
            <p:cNvSpPr txBox="1"/>
            <p:nvPr/>
          </p:nvSpPr>
          <p:spPr>
            <a:xfrm>
              <a:off x="1535206" y="4476362"/>
              <a:ext cx="4542334" cy="602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1200" dirty="0"/>
                <a:t>Understand the design standards for creating the project opening and defense presentation, ensuring it is visually appealing with clear graphics and text.</a:t>
              </a:r>
              <a:endParaRPr lang="zh-CN" altLang="en-US" sz="12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05D8C4F-2905-453B-A6E5-88CF42F30318}"/>
                </a:ext>
              </a:extLst>
            </p:cNvPr>
            <p:cNvGrpSpPr/>
            <p:nvPr/>
          </p:nvGrpSpPr>
          <p:grpSpPr>
            <a:xfrm>
              <a:off x="999127" y="4555357"/>
              <a:ext cx="444222" cy="444220"/>
              <a:chOff x="6654868" y="2073993"/>
              <a:chExt cx="444222" cy="444220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3376CCB9-F372-4BC2-A48B-6DFA4789E58C}"/>
                  </a:ext>
                </a:extLst>
              </p:cNvPr>
              <p:cNvSpPr/>
              <p:nvPr/>
            </p:nvSpPr>
            <p:spPr>
              <a:xfrm>
                <a:off x="6654868" y="2073993"/>
                <a:ext cx="444222" cy="444220"/>
              </a:xfrm>
              <a:prstGeom prst="roundRect">
                <a:avLst/>
              </a:pr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A5A1AFE-E2A5-467B-B4F5-A0C61690085F}"/>
                  </a:ext>
                </a:extLst>
              </p:cNvPr>
              <p:cNvSpPr/>
              <p:nvPr/>
            </p:nvSpPr>
            <p:spPr bwMode="auto">
              <a:xfrm>
                <a:off x="6815233" y="2193322"/>
                <a:ext cx="168853" cy="205561"/>
              </a:xfrm>
              <a:custGeom>
                <a:avLst/>
                <a:gdLst>
                  <a:gd name="connsiteX0" fmla="*/ 283816 w 438150"/>
                  <a:gd name="connsiteY0" fmla="*/ 621 h 533400"/>
                  <a:gd name="connsiteX1" fmla="*/ 286102 w 438150"/>
                  <a:gd name="connsiteY1" fmla="*/ 716 h 533400"/>
                  <a:gd name="connsiteX2" fmla="*/ 286102 w 438150"/>
                  <a:gd name="connsiteY2" fmla="*/ 124446 h 533400"/>
                  <a:gd name="connsiteX3" fmla="*/ 286197 w 438150"/>
                  <a:gd name="connsiteY3" fmla="*/ 126160 h 533400"/>
                  <a:gd name="connsiteX4" fmla="*/ 314677 w 438150"/>
                  <a:gd name="connsiteY4" fmla="*/ 153021 h 533400"/>
                  <a:gd name="connsiteX5" fmla="*/ 314677 w 438150"/>
                  <a:gd name="connsiteY5" fmla="*/ 153021 h 533400"/>
                  <a:gd name="connsiteX6" fmla="*/ 438407 w 438150"/>
                  <a:gd name="connsiteY6" fmla="*/ 153021 h 533400"/>
                  <a:gd name="connsiteX7" fmla="*/ 438502 w 438150"/>
                  <a:gd name="connsiteY7" fmla="*/ 155307 h 533400"/>
                  <a:gd name="connsiteX8" fmla="*/ 438502 w 438150"/>
                  <a:gd name="connsiteY8" fmla="*/ 505446 h 533400"/>
                  <a:gd name="connsiteX9" fmla="*/ 409927 w 438150"/>
                  <a:gd name="connsiteY9" fmla="*/ 534021 h 533400"/>
                  <a:gd name="connsiteX10" fmla="*/ 28927 w 438150"/>
                  <a:gd name="connsiteY10" fmla="*/ 534021 h 533400"/>
                  <a:gd name="connsiteX11" fmla="*/ 352 w 438150"/>
                  <a:gd name="connsiteY11" fmla="*/ 505446 h 533400"/>
                  <a:gd name="connsiteX12" fmla="*/ 352 w 438150"/>
                  <a:gd name="connsiteY12" fmla="*/ 29196 h 533400"/>
                  <a:gd name="connsiteX13" fmla="*/ 28927 w 438150"/>
                  <a:gd name="connsiteY13" fmla="*/ 621 h 533400"/>
                  <a:gd name="connsiteX14" fmla="*/ 283816 w 438150"/>
                  <a:gd name="connsiteY14" fmla="*/ 621 h 533400"/>
                  <a:gd name="connsiteX15" fmla="*/ 248002 w 438150"/>
                  <a:gd name="connsiteY15" fmla="*/ 200646 h 533400"/>
                  <a:gd name="connsiteX16" fmla="*/ 152752 w 438150"/>
                  <a:gd name="connsiteY16" fmla="*/ 200646 h 533400"/>
                  <a:gd name="connsiteX17" fmla="*/ 152752 w 438150"/>
                  <a:gd name="connsiteY17" fmla="*/ 410196 h 533400"/>
                  <a:gd name="connsiteX18" fmla="*/ 171802 w 438150"/>
                  <a:gd name="connsiteY18" fmla="*/ 410196 h 533400"/>
                  <a:gd name="connsiteX19" fmla="*/ 171802 w 438150"/>
                  <a:gd name="connsiteY19" fmla="*/ 314946 h 533400"/>
                  <a:gd name="connsiteX20" fmla="*/ 248002 w 438150"/>
                  <a:gd name="connsiteY20" fmla="*/ 314946 h 533400"/>
                  <a:gd name="connsiteX21" fmla="*/ 250098 w 438150"/>
                  <a:gd name="connsiteY21" fmla="*/ 314946 h 533400"/>
                  <a:gd name="connsiteX22" fmla="*/ 305152 w 438150"/>
                  <a:gd name="connsiteY22" fmla="*/ 257796 h 533400"/>
                  <a:gd name="connsiteX23" fmla="*/ 248002 w 438150"/>
                  <a:gd name="connsiteY23" fmla="*/ 200646 h 533400"/>
                  <a:gd name="connsiteX24" fmla="*/ 248002 w 438150"/>
                  <a:gd name="connsiteY24" fmla="*/ 200646 h 533400"/>
                  <a:gd name="connsiteX25" fmla="*/ 248002 w 438150"/>
                  <a:gd name="connsiteY25" fmla="*/ 219696 h 533400"/>
                  <a:gd name="connsiteX26" fmla="*/ 286102 w 438150"/>
                  <a:gd name="connsiteY26" fmla="*/ 257796 h 533400"/>
                  <a:gd name="connsiteX27" fmla="*/ 248002 w 438150"/>
                  <a:gd name="connsiteY27" fmla="*/ 295896 h 533400"/>
                  <a:gd name="connsiteX28" fmla="*/ 248002 w 438150"/>
                  <a:gd name="connsiteY28" fmla="*/ 295896 h 533400"/>
                  <a:gd name="connsiteX29" fmla="*/ 171802 w 438150"/>
                  <a:gd name="connsiteY29" fmla="*/ 295896 h 533400"/>
                  <a:gd name="connsiteX30" fmla="*/ 171802 w 438150"/>
                  <a:gd name="connsiteY30" fmla="*/ 219696 h 533400"/>
                  <a:gd name="connsiteX31" fmla="*/ 248002 w 438150"/>
                  <a:gd name="connsiteY31" fmla="*/ 219696 h 533400"/>
                  <a:gd name="connsiteX32" fmla="*/ 428977 w 438150"/>
                  <a:gd name="connsiteY32" fmla="*/ 133971 h 533400"/>
                  <a:gd name="connsiteX33" fmla="*/ 314677 w 438150"/>
                  <a:gd name="connsiteY33" fmla="*/ 133971 h 533400"/>
                  <a:gd name="connsiteX34" fmla="*/ 313534 w 438150"/>
                  <a:gd name="connsiteY34" fmla="*/ 133876 h 533400"/>
                  <a:gd name="connsiteX35" fmla="*/ 305152 w 438150"/>
                  <a:gd name="connsiteY35" fmla="*/ 124446 h 533400"/>
                  <a:gd name="connsiteX36" fmla="*/ 305152 w 438150"/>
                  <a:gd name="connsiteY36" fmla="*/ 124446 h 533400"/>
                  <a:gd name="connsiteX37" fmla="*/ 305152 w 438150"/>
                  <a:gd name="connsiteY37" fmla="*/ 10146 h 533400"/>
                  <a:gd name="connsiteX38" fmla="*/ 428977 w 438150"/>
                  <a:gd name="connsiteY38" fmla="*/ 133971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38150" h="533400">
                    <a:moveTo>
                      <a:pt x="283816" y="621"/>
                    </a:moveTo>
                    <a:cubicBezTo>
                      <a:pt x="284578" y="621"/>
                      <a:pt x="285340" y="621"/>
                      <a:pt x="286102" y="716"/>
                    </a:cubicBezTo>
                    <a:lnTo>
                      <a:pt x="286102" y="124446"/>
                    </a:lnTo>
                    <a:lnTo>
                      <a:pt x="286197" y="126160"/>
                    </a:lnTo>
                    <a:cubicBezTo>
                      <a:pt x="287055" y="141115"/>
                      <a:pt x="299532" y="153021"/>
                      <a:pt x="314677" y="153021"/>
                    </a:cubicBezTo>
                    <a:lnTo>
                      <a:pt x="314677" y="153021"/>
                    </a:lnTo>
                    <a:lnTo>
                      <a:pt x="438407" y="153021"/>
                    </a:lnTo>
                    <a:cubicBezTo>
                      <a:pt x="438502" y="153783"/>
                      <a:pt x="438502" y="154545"/>
                      <a:pt x="438502" y="155307"/>
                    </a:cubicBezTo>
                    <a:lnTo>
                      <a:pt x="438502" y="505446"/>
                    </a:lnTo>
                    <a:cubicBezTo>
                      <a:pt x="438502" y="521257"/>
                      <a:pt x="425739" y="534021"/>
                      <a:pt x="409927" y="534021"/>
                    </a:cubicBezTo>
                    <a:lnTo>
                      <a:pt x="28927" y="534021"/>
                    </a:lnTo>
                    <a:cubicBezTo>
                      <a:pt x="13115" y="534021"/>
                      <a:pt x="352" y="521257"/>
                      <a:pt x="352" y="505446"/>
                    </a:cubicBezTo>
                    <a:lnTo>
                      <a:pt x="352" y="29196"/>
                    </a:lnTo>
                    <a:cubicBezTo>
                      <a:pt x="352" y="13385"/>
                      <a:pt x="13115" y="621"/>
                      <a:pt x="28927" y="621"/>
                    </a:cubicBezTo>
                    <a:lnTo>
                      <a:pt x="283816" y="621"/>
                    </a:lnTo>
                    <a:close/>
                    <a:moveTo>
                      <a:pt x="248002" y="200646"/>
                    </a:moveTo>
                    <a:lnTo>
                      <a:pt x="152752" y="200646"/>
                    </a:lnTo>
                    <a:lnTo>
                      <a:pt x="152752" y="410196"/>
                    </a:lnTo>
                    <a:lnTo>
                      <a:pt x="171802" y="410196"/>
                    </a:lnTo>
                    <a:lnTo>
                      <a:pt x="171802" y="314946"/>
                    </a:lnTo>
                    <a:lnTo>
                      <a:pt x="248002" y="314946"/>
                    </a:lnTo>
                    <a:lnTo>
                      <a:pt x="250098" y="314946"/>
                    </a:lnTo>
                    <a:cubicBezTo>
                      <a:pt x="280673" y="313803"/>
                      <a:pt x="305152" y="288657"/>
                      <a:pt x="305152" y="257796"/>
                    </a:cubicBezTo>
                    <a:cubicBezTo>
                      <a:pt x="305152" y="226268"/>
                      <a:pt x="279530" y="200646"/>
                      <a:pt x="248002" y="200646"/>
                    </a:cubicBezTo>
                    <a:lnTo>
                      <a:pt x="248002" y="200646"/>
                    </a:lnTo>
                    <a:close/>
                    <a:moveTo>
                      <a:pt x="248002" y="219696"/>
                    </a:moveTo>
                    <a:cubicBezTo>
                      <a:pt x="269052" y="219696"/>
                      <a:pt x="286102" y="236746"/>
                      <a:pt x="286102" y="257796"/>
                    </a:cubicBezTo>
                    <a:cubicBezTo>
                      <a:pt x="286102" y="278846"/>
                      <a:pt x="269052" y="295896"/>
                      <a:pt x="248002" y="295896"/>
                    </a:cubicBezTo>
                    <a:lnTo>
                      <a:pt x="248002" y="295896"/>
                    </a:lnTo>
                    <a:lnTo>
                      <a:pt x="171802" y="295896"/>
                    </a:lnTo>
                    <a:lnTo>
                      <a:pt x="171802" y="219696"/>
                    </a:lnTo>
                    <a:lnTo>
                      <a:pt x="248002" y="219696"/>
                    </a:lnTo>
                    <a:close/>
                    <a:moveTo>
                      <a:pt x="428977" y="133971"/>
                    </a:moveTo>
                    <a:lnTo>
                      <a:pt x="314677" y="133971"/>
                    </a:lnTo>
                    <a:lnTo>
                      <a:pt x="313534" y="133876"/>
                    </a:lnTo>
                    <a:cubicBezTo>
                      <a:pt x="308772" y="133304"/>
                      <a:pt x="305152" y="129304"/>
                      <a:pt x="305152" y="124446"/>
                    </a:cubicBezTo>
                    <a:lnTo>
                      <a:pt x="305152" y="124446"/>
                    </a:lnTo>
                    <a:lnTo>
                      <a:pt x="305152" y="10146"/>
                    </a:lnTo>
                    <a:lnTo>
                      <a:pt x="428977" y="1339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</p:grpSp>
      </p:grp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kumimoji="1" lang="en-US" altLang="zh-CN" sz="2800" b="1" dirty="0">
                <a:solidFill>
                  <a:schemeClr val="tx1"/>
                </a:solidFill>
              </a:rPr>
              <a:t>Demand Analysis</a:t>
            </a:r>
            <a:br>
              <a:rPr kumimoji="1" lang="zh-CN" altLang="en-US" sz="2800" b="1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EBD506E-F9B8-27F2-0E37-D61FFCB3517B}"/>
              </a:ext>
            </a:extLst>
          </p:cNvPr>
          <p:cNvSpPr/>
          <p:nvPr/>
        </p:nvSpPr>
        <p:spPr bwMode="auto">
          <a:xfrm>
            <a:off x="9262480" y="2005817"/>
            <a:ext cx="13179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altLang="zh-CN" sz="2400" b="1" kern="100" dirty="0">
                <a:solidFill>
                  <a:srgbClr val="0F4C82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KEY</a:t>
            </a:r>
          </a:p>
          <a:p>
            <a:pPr algn="ctr" defTabSz="457200">
              <a:defRPr/>
            </a:pPr>
            <a:r>
              <a:rPr lang="en-US" altLang="zh-CN" sz="2400" b="1" kern="100" dirty="0">
                <a:solidFill>
                  <a:srgbClr val="0F4C82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POINT</a:t>
            </a:r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721ED57B-513F-57DA-8A17-11946B562388}"/>
              </a:ext>
            </a:extLst>
          </p:cNvPr>
          <p:cNvGrpSpPr/>
          <p:nvPr/>
        </p:nvGrpSpPr>
        <p:grpSpPr>
          <a:xfrm>
            <a:off x="760347" y="3658069"/>
            <a:ext cx="5485431" cy="2411135"/>
            <a:chOff x="989522" y="3028890"/>
            <a:chExt cx="5156526" cy="1970687"/>
          </a:xfrm>
        </p:grpSpPr>
        <p:grpSp>
          <p:nvGrpSpPr>
            <p:cNvPr id="18" name="Group 2">
              <a:extLst>
                <a:ext uri="{FF2B5EF4-FFF2-40B4-BE49-F238E27FC236}">
                  <a16:creationId xmlns:a16="http://schemas.microsoft.com/office/drawing/2014/main" id="{FBBB3E49-4DEC-E66F-0105-29AEFAE86324}"/>
                </a:ext>
              </a:extLst>
            </p:cNvPr>
            <p:cNvGrpSpPr/>
            <p:nvPr/>
          </p:nvGrpSpPr>
          <p:grpSpPr>
            <a:xfrm>
              <a:off x="990111" y="3028890"/>
              <a:ext cx="444222" cy="444220"/>
              <a:chOff x="2630250" y="2666743"/>
              <a:chExt cx="444222" cy="444220"/>
            </a:xfrm>
          </p:grpSpPr>
          <p:sp>
            <p:nvSpPr>
              <p:cNvPr id="41" name="Rectangle: Rounded Corners 3">
                <a:extLst>
                  <a:ext uri="{FF2B5EF4-FFF2-40B4-BE49-F238E27FC236}">
                    <a16:creationId xmlns:a16="http://schemas.microsoft.com/office/drawing/2014/main" id="{F3863215-27A2-700A-259B-25DCD40E0973}"/>
                  </a:ext>
                </a:extLst>
              </p:cNvPr>
              <p:cNvSpPr/>
              <p:nvPr/>
            </p:nvSpPr>
            <p:spPr>
              <a:xfrm>
                <a:off x="2630250" y="2666743"/>
                <a:ext cx="444222" cy="444220"/>
              </a:xfrm>
              <a:prstGeom prst="roundRect">
                <a:avLst/>
              </a:pr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Freeform: Shape 4">
                <a:extLst>
                  <a:ext uri="{FF2B5EF4-FFF2-40B4-BE49-F238E27FC236}">
                    <a16:creationId xmlns:a16="http://schemas.microsoft.com/office/drawing/2014/main" id="{D0729E5B-1F1F-B84E-F802-BDB466595CFB}"/>
                  </a:ext>
                </a:extLst>
              </p:cNvPr>
              <p:cNvSpPr/>
              <p:nvPr/>
            </p:nvSpPr>
            <p:spPr bwMode="auto">
              <a:xfrm>
                <a:off x="2749581" y="2811768"/>
                <a:ext cx="205561" cy="154170"/>
              </a:xfrm>
              <a:custGeom>
                <a:avLst/>
                <a:gdLst>
                  <a:gd name="connsiteX0" fmla="*/ 505433 w 533400"/>
                  <a:gd name="connsiteY0" fmla="*/ 621 h 400050"/>
                  <a:gd name="connsiteX1" fmla="*/ 534008 w 533400"/>
                  <a:gd name="connsiteY1" fmla="*/ 29196 h 400050"/>
                  <a:gd name="connsiteX2" fmla="*/ 534008 w 533400"/>
                  <a:gd name="connsiteY2" fmla="*/ 372096 h 400050"/>
                  <a:gd name="connsiteX3" fmla="*/ 505433 w 533400"/>
                  <a:gd name="connsiteY3" fmla="*/ 400671 h 400050"/>
                  <a:gd name="connsiteX4" fmla="*/ 29183 w 533400"/>
                  <a:gd name="connsiteY4" fmla="*/ 400671 h 400050"/>
                  <a:gd name="connsiteX5" fmla="*/ 608 w 533400"/>
                  <a:gd name="connsiteY5" fmla="*/ 372096 h 400050"/>
                  <a:gd name="connsiteX6" fmla="*/ 608 w 533400"/>
                  <a:gd name="connsiteY6" fmla="*/ 29196 h 400050"/>
                  <a:gd name="connsiteX7" fmla="*/ 29183 w 533400"/>
                  <a:gd name="connsiteY7" fmla="*/ 621 h 400050"/>
                  <a:gd name="connsiteX8" fmla="*/ 505433 w 533400"/>
                  <a:gd name="connsiteY8" fmla="*/ 621 h 400050"/>
                  <a:gd name="connsiteX9" fmla="*/ 391419 w 533400"/>
                  <a:gd name="connsiteY9" fmla="*/ 198646 h 400050"/>
                  <a:gd name="connsiteX10" fmla="*/ 351414 w 533400"/>
                  <a:gd name="connsiteY10" fmla="*/ 204170 h 400050"/>
                  <a:gd name="connsiteX11" fmla="*/ 351414 w 533400"/>
                  <a:gd name="connsiteY11" fmla="*/ 204170 h 400050"/>
                  <a:gd name="connsiteX12" fmla="*/ 267118 w 533400"/>
                  <a:gd name="connsiteY12" fmla="*/ 315613 h 400050"/>
                  <a:gd name="connsiteX13" fmla="*/ 264641 w 533400"/>
                  <a:gd name="connsiteY13" fmla="*/ 318470 h 400050"/>
                  <a:gd name="connsiteX14" fmla="*/ 224255 w 533400"/>
                  <a:gd name="connsiteY14" fmla="*/ 318756 h 400050"/>
                  <a:gd name="connsiteX15" fmla="*/ 224255 w 533400"/>
                  <a:gd name="connsiteY15" fmla="*/ 318756 h 400050"/>
                  <a:gd name="connsiteX16" fmla="*/ 162152 w 533400"/>
                  <a:gd name="connsiteY16" fmla="*/ 257415 h 400050"/>
                  <a:gd name="connsiteX17" fmla="*/ 160247 w 533400"/>
                  <a:gd name="connsiteY17" fmla="*/ 255701 h 400050"/>
                  <a:gd name="connsiteX18" fmla="*/ 120052 w 533400"/>
                  <a:gd name="connsiteY18" fmla="*/ 259606 h 400050"/>
                  <a:gd name="connsiteX19" fmla="*/ 120052 w 533400"/>
                  <a:gd name="connsiteY19" fmla="*/ 259606 h 400050"/>
                  <a:gd name="connsiteX20" fmla="*/ 32517 w 533400"/>
                  <a:gd name="connsiteY20" fmla="*/ 366095 h 400050"/>
                  <a:gd name="connsiteX21" fmla="*/ 30326 w 533400"/>
                  <a:gd name="connsiteY21" fmla="*/ 372096 h 400050"/>
                  <a:gd name="connsiteX22" fmla="*/ 39851 w 533400"/>
                  <a:gd name="connsiteY22" fmla="*/ 381621 h 400050"/>
                  <a:gd name="connsiteX23" fmla="*/ 39851 w 533400"/>
                  <a:gd name="connsiteY23" fmla="*/ 381621 h 400050"/>
                  <a:gd name="connsiteX24" fmla="*/ 497242 w 533400"/>
                  <a:gd name="connsiteY24" fmla="*/ 381621 h 400050"/>
                  <a:gd name="connsiteX25" fmla="*/ 502480 w 533400"/>
                  <a:gd name="connsiteY25" fmla="*/ 380002 h 400050"/>
                  <a:gd name="connsiteX26" fmla="*/ 505147 w 533400"/>
                  <a:gd name="connsiteY26" fmla="*/ 366762 h 400050"/>
                  <a:gd name="connsiteX27" fmla="*/ 505147 w 533400"/>
                  <a:gd name="connsiteY27" fmla="*/ 366762 h 400050"/>
                  <a:gd name="connsiteX28" fmla="*/ 397991 w 533400"/>
                  <a:gd name="connsiteY28" fmla="*/ 205504 h 400050"/>
                  <a:gd name="connsiteX29" fmla="*/ 391419 w 533400"/>
                  <a:gd name="connsiteY29" fmla="*/ 198646 h 400050"/>
                  <a:gd name="connsiteX30" fmla="*/ 95858 w 533400"/>
                  <a:gd name="connsiteY30" fmla="*/ 57771 h 400050"/>
                  <a:gd name="connsiteX31" fmla="*/ 57758 w 533400"/>
                  <a:gd name="connsiteY31" fmla="*/ 95871 h 400050"/>
                  <a:gd name="connsiteX32" fmla="*/ 95858 w 533400"/>
                  <a:gd name="connsiteY32" fmla="*/ 133971 h 400050"/>
                  <a:gd name="connsiteX33" fmla="*/ 133958 w 533400"/>
                  <a:gd name="connsiteY33" fmla="*/ 95871 h 400050"/>
                  <a:gd name="connsiteX34" fmla="*/ 95858 w 533400"/>
                  <a:gd name="connsiteY34" fmla="*/ 57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33400" h="400050">
                    <a:moveTo>
                      <a:pt x="505433" y="621"/>
                    </a:moveTo>
                    <a:cubicBezTo>
                      <a:pt x="521245" y="621"/>
                      <a:pt x="534008" y="13385"/>
                      <a:pt x="534008" y="29196"/>
                    </a:cubicBezTo>
                    <a:lnTo>
                      <a:pt x="534008" y="372096"/>
                    </a:lnTo>
                    <a:cubicBezTo>
                      <a:pt x="534008" y="387907"/>
                      <a:pt x="521245" y="400671"/>
                      <a:pt x="505433" y="400671"/>
                    </a:cubicBezTo>
                    <a:lnTo>
                      <a:pt x="29183" y="400671"/>
                    </a:lnTo>
                    <a:cubicBezTo>
                      <a:pt x="13371" y="400671"/>
                      <a:pt x="608" y="387907"/>
                      <a:pt x="608" y="372096"/>
                    </a:cubicBezTo>
                    <a:lnTo>
                      <a:pt x="608" y="29196"/>
                    </a:lnTo>
                    <a:cubicBezTo>
                      <a:pt x="608" y="13385"/>
                      <a:pt x="13371" y="621"/>
                      <a:pt x="29183" y="621"/>
                    </a:cubicBezTo>
                    <a:lnTo>
                      <a:pt x="505433" y="621"/>
                    </a:lnTo>
                    <a:close/>
                    <a:moveTo>
                      <a:pt x="391419" y="198646"/>
                    </a:moveTo>
                    <a:cubicBezTo>
                      <a:pt x="378846" y="189121"/>
                      <a:pt x="360939" y="191597"/>
                      <a:pt x="351414" y="204170"/>
                    </a:cubicBezTo>
                    <a:lnTo>
                      <a:pt x="351414" y="204170"/>
                    </a:lnTo>
                    <a:lnTo>
                      <a:pt x="267118" y="315613"/>
                    </a:lnTo>
                    <a:cubicBezTo>
                      <a:pt x="266355" y="316660"/>
                      <a:pt x="265498" y="317518"/>
                      <a:pt x="264641" y="318470"/>
                    </a:cubicBezTo>
                    <a:cubicBezTo>
                      <a:pt x="253592" y="329710"/>
                      <a:pt x="235495" y="329805"/>
                      <a:pt x="224255" y="318756"/>
                    </a:cubicBezTo>
                    <a:lnTo>
                      <a:pt x="224255" y="318756"/>
                    </a:lnTo>
                    <a:lnTo>
                      <a:pt x="162152" y="257415"/>
                    </a:lnTo>
                    <a:cubicBezTo>
                      <a:pt x="161485" y="256844"/>
                      <a:pt x="160914" y="256177"/>
                      <a:pt x="160247" y="255701"/>
                    </a:cubicBezTo>
                    <a:cubicBezTo>
                      <a:pt x="148055" y="245699"/>
                      <a:pt x="130053" y="247414"/>
                      <a:pt x="120052" y="259606"/>
                    </a:cubicBezTo>
                    <a:lnTo>
                      <a:pt x="120052" y="259606"/>
                    </a:lnTo>
                    <a:lnTo>
                      <a:pt x="32517" y="366095"/>
                    </a:lnTo>
                    <a:cubicBezTo>
                      <a:pt x="31088" y="367810"/>
                      <a:pt x="30326" y="369905"/>
                      <a:pt x="30326" y="372096"/>
                    </a:cubicBezTo>
                    <a:cubicBezTo>
                      <a:pt x="30326" y="377335"/>
                      <a:pt x="34612" y="381621"/>
                      <a:pt x="39851" y="381621"/>
                    </a:cubicBezTo>
                    <a:lnTo>
                      <a:pt x="39851" y="381621"/>
                    </a:lnTo>
                    <a:lnTo>
                      <a:pt x="497242" y="381621"/>
                    </a:lnTo>
                    <a:cubicBezTo>
                      <a:pt x="499146" y="381621"/>
                      <a:pt x="500956" y="381050"/>
                      <a:pt x="502480" y="380002"/>
                    </a:cubicBezTo>
                    <a:cubicBezTo>
                      <a:pt x="506862" y="377049"/>
                      <a:pt x="508005" y="371144"/>
                      <a:pt x="505147" y="366762"/>
                    </a:cubicBezTo>
                    <a:lnTo>
                      <a:pt x="505147" y="366762"/>
                    </a:lnTo>
                    <a:lnTo>
                      <a:pt x="397991" y="205504"/>
                    </a:lnTo>
                    <a:cubicBezTo>
                      <a:pt x="396181" y="202932"/>
                      <a:pt x="393990" y="200551"/>
                      <a:pt x="391419" y="198646"/>
                    </a:cubicBezTo>
                    <a:close/>
                    <a:moveTo>
                      <a:pt x="95858" y="57771"/>
                    </a:moveTo>
                    <a:cubicBezTo>
                      <a:pt x="74808" y="57771"/>
                      <a:pt x="57758" y="74821"/>
                      <a:pt x="57758" y="95871"/>
                    </a:cubicBezTo>
                    <a:cubicBezTo>
                      <a:pt x="57758" y="116921"/>
                      <a:pt x="74808" y="133971"/>
                      <a:pt x="95858" y="133971"/>
                    </a:cubicBezTo>
                    <a:cubicBezTo>
                      <a:pt x="116908" y="133971"/>
                      <a:pt x="133958" y="116921"/>
                      <a:pt x="133958" y="95871"/>
                    </a:cubicBezTo>
                    <a:cubicBezTo>
                      <a:pt x="133958" y="74821"/>
                      <a:pt x="116908" y="57771"/>
                      <a:pt x="95858" y="577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dirty="0"/>
              </a:p>
            </p:txBody>
          </p:sp>
        </p:grpSp>
        <p:sp>
          <p:nvSpPr>
            <p:cNvPr id="32" name="TextBox 6">
              <a:extLst>
                <a:ext uri="{FF2B5EF4-FFF2-40B4-BE49-F238E27FC236}">
                  <a16:creationId xmlns:a16="http://schemas.microsoft.com/office/drawing/2014/main" id="{80B54CA2-6ECF-A7A8-BEDC-3EC6929F1D49}"/>
                </a:ext>
              </a:extLst>
            </p:cNvPr>
            <p:cNvSpPr txBox="1"/>
            <p:nvPr/>
          </p:nvSpPr>
          <p:spPr>
            <a:xfrm>
              <a:off x="1500901" y="3147517"/>
              <a:ext cx="4542334" cy="239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1200" dirty="0"/>
                <a:t>Organize the team for document writing and task distribution.</a:t>
              </a:r>
              <a:endParaRPr lang="zh-CN" altLang="en-US" sz="1200" dirty="0"/>
            </a:p>
          </p:txBody>
        </p: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C961A302-1CD7-FE3B-0ECC-84D31E4B233C}"/>
                </a:ext>
              </a:extLst>
            </p:cNvPr>
            <p:cNvSpPr txBox="1"/>
            <p:nvPr/>
          </p:nvSpPr>
          <p:spPr>
            <a:xfrm>
              <a:off x="1500901" y="3832240"/>
              <a:ext cx="4542334" cy="239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1200" dirty="0"/>
                <a:t>Ensure all materials are written in clear, professional English.</a:t>
              </a:r>
              <a:endParaRPr lang="zh-CN" altLang="en-US" sz="1200" dirty="0"/>
            </a:p>
          </p:txBody>
        </p: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22BAEAB5-86C3-76D3-6FAB-4B0FEE5E7734}"/>
                </a:ext>
              </a:extLst>
            </p:cNvPr>
            <p:cNvGrpSpPr/>
            <p:nvPr/>
          </p:nvGrpSpPr>
          <p:grpSpPr>
            <a:xfrm>
              <a:off x="989522" y="3742669"/>
              <a:ext cx="444222" cy="444220"/>
              <a:chOff x="5842261" y="2311503"/>
              <a:chExt cx="444222" cy="444220"/>
            </a:xfrm>
          </p:grpSpPr>
          <p:sp>
            <p:nvSpPr>
              <p:cNvPr id="39" name="Rectangle: Rounded Corners 10">
                <a:extLst>
                  <a:ext uri="{FF2B5EF4-FFF2-40B4-BE49-F238E27FC236}">
                    <a16:creationId xmlns:a16="http://schemas.microsoft.com/office/drawing/2014/main" id="{AFAAE6D5-1742-DA1E-7FD7-0CFF8F72D7EC}"/>
                  </a:ext>
                </a:extLst>
              </p:cNvPr>
              <p:cNvSpPr/>
              <p:nvPr/>
            </p:nvSpPr>
            <p:spPr>
              <a:xfrm>
                <a:off x="5842261" y="2311503"/>
                <a:ext cx="444222" cy="444220"/>
              </a:xfrm>
              <a:prstGeom prst="roundRect">
                <a:avLst/>
              </a:pr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reeform: Shape 11">
                <a:extLst>
                  <a:ext uri="{FF2B5EF4-FFF2-40B4-BE49-F238E27FC236}">
                    <a16:creationId xmlns:a16="http://schemas.microsoft.com/office/drawing/2014/main" id="{092073CE-2503-81CE-5CEF-26B88A0E2B79}"/>
                  </a:ext>
                </a:extLst>
              </p:cNvPr>
              <p:cNvSpPr/>
              <p:nvPr/>
            </p:nvSpPr>
            <p:spPr bwMode="auto">
              <a:xfrm>
                <a:off x="5980213" y="2435486"/>
                <a:ext cx="187529" cy="205561"/>
              </a:xfrm>
              <a:custGeom>
                <a:avLst/>
                <a:gdLst>
                  <a:gd name="connsiteX0" fmla="*/ 248770 w 495300"/>
                  <a:gd name="connsiteY0" fmla="*/ 621 h 542925"/>
                  <a:gd name="connsiteX1" fmla="*/ 496420 w 495300"/>
                  <a:gd name="connsiteY1" fmla="*/ 248271 h 542925"/>
                  <a:gd name="connsiteX2" fmla="*/ 323827 w 495300"/>
                  <a:gd name="connsiteY2" fmla="*/ 484396 h 542925"/>
                  <a:gd name="connsiteX3" fmla="*/ 346973 w 495300"/>
                  <a:gd name="connsiteY3" fmla="*/ 524496 h 542925"/>
                  <a:gd name="connsiteX4" fmla="*/ 420220 w 495300"/>
                  <a:gd name="connsiteY4" fmla="*/ 524496 h 542925"/>
                  <a:gd name="connsiteX5" fmla="*/ 420220 w 495300"/>
                  <a:gd name="connsiteY5" fmla="*/ 543546 h 542925"/>
                  <a:gd name="connsiteX6" fmla="*/ 77320 w 495300"/>
                  <a:gd name="connsiteY6" fmla="*/ 543546 h 542925"/>
                  <a:gd name="connsiteX7" fmla="*/ 77320 w 495300"/>
                  <a:gd name="connsiteY7" fmla="*/ 524496 h 542925"/>
                  <a:gd name="connsiteX8" fmla="*/ 150567 w 495300"/>
                  <a:gd name="connsiteY8" fmla="*/ 524496 h 542925"/>
                  <a:gd name="connsiteX9" fmla="*/ 173713 w 495300"/>
                  <a:gd name="connsiteY9" fmla="*/ 484396 h 542925"/>
                  <a:gd name="connsiteX10" fmla="*/ 1120 w 495300"/>
                  <a:gd name="connsiteY10" fmla="*/ 248271 h 542925"/>
                  <a:gd name="connsiteX11" fmla="*/ 248770 w 495300"/>
                  <a:gd name="connsiteY11" fmla="*/ 621 h 542925"/>
                  <a:gd name="connsiteX12" fmla="*/ 192763 w 495300"/>
                  <a:gd name="connsiteY12" fmla="*/ 489539 h 542925"/>
                  <a:gd name="connsiteX13" fmla="*/ 172570 w 495300"/>
                  <a:gd name="connsiteY13" fmla="*/ 524496 h 542925"/>
                  <a:gd name="connsiteX14" fmla="*/ 324970 w 495300"/>
                  <a:gd name="connsiteY14" fmla="*/ 524496 h 542925"/>
                  <a:gd name="connsiteX15" fmla="*/ 304777 w 495300"/>
                  <a:gd name="connsiteY15" fmla="*/ 489539 h 542925"/>
                  <a:gd name="connsiteX16" fmla="*/ 248770 w 495300"/>
                  <a:gd name="connsiteY16" fmla="*/ 495921 h 542925"/>
                  <a:gd name="connsiteX17" fmla="*/ 192763 w 495300"/>
                  <a:gd name="connsiteY17" fmla="*/ 489539 h 542925"/>
                  <a:gd name="connsiteX18" fmla="*/ 248770 w 495300"/>
                  <a:gd name="connsiteY18" fmla="*/ 143496 h 542925"/>
                  <a:gd name="connsiteX19" fmla="*/ 143995 w 495300"/>
                  <a:gd name="connsiteY19" fmla="*/ 248271 h 542925"/>
                  <a:gd name="connsiteX20" fmla="*/ 248770 w 495300"/>
                  <a:gd name="connsiteY20" fmla="*/ 353046 h 542925"/>
                  <a:gd name="connsiteX21" fmla="*/ 353545 w 495300"/>
                  <a:gd name="connsiteY21" fmla="*/ 248271 h 542925"/>
                  <a:gd name="connsiteX22" fmla="*/ 248770 w 495300"/>
                  <a:gd name="connsiteY22" fmla="*/ 143496 h 542925"/>
                  <a:gd name="connsiteX23" fmla="*/ 367833 w 495300"/>
                  <a:gd name="connsiteY23" fmla="*/ 114921 h 542925"/>
                  <a:gd name="connsiteX24" fmla="*/ 353545 w 495300"/>
                  <a:gd name="connsiteY24" fmla="*/ 129209 h 542925"/>
                  <a:gd name="connsiteX25" fmla="*/ 367833 w 495300"/>
                  <a:gd name="connsiteY25" fmla="*/ 143496 h 542925"/>
                  <a:gd name="connsiteX26" fmla="*/ 382120 w 495300"/>
                  <a:gd name="connsiteY26" fmla="*/ 129209 h 542925"/>
                  <a:gd name="connsiteX27" fmla="*/ 367833 w 495300"/>
                  <a:gd name="connsiteY27" fmla="*/ 114921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95300" h="542925">
                    <a:moveTo>
                      <a:pt x="248770" y="621"/>
                    </a:moveTo>
                    <a:cubicBezTo>
                      <a:pt x="385549" y="621"/>
                      <a:pt x="496420" y="111492"/>
                      <a:pt x="496420" y="248271"/>
                    </a:cubicBezTo>
                    <a:cubicBezTo>
                      <a:pt x="496420" y="358856"/>
                      <a:pt x="423935" y="452582"/>
                      <a:pt x="323827" y="484396"/>
                    </a:cubicBezTo>
                    <a:lnTo>
                      <a:pt x="346973" y="524496"/>
                    </a:lnTo>
                    <a:lnTo>
                      <a:pt x="420220" y="524496"/>
                    </a:lnTo>
                    <a:lnTo>
                      <a:pt x="420220" y="543546"/>
                    </a:lnTo>
                    <a:lnTo>
                      <a:pt x="77320" y="543546"/>
                    </a:lnTo>
                    <a:lnTo>
                      <a:pt x="77320" y="524496"/>
                    </a:lnTo>
                    <a:lnTo>
                      <a:pt x="150567" y="524496"/>
                    </a:lnTo>
                    <a:lnTo>
                      <a:pt x="173713" y="484396"/>
                    </a:lnTo>
                    <a:cubicBezTo>
                      <a:pt x="73605" y="452582"/>
                      <a:pt x="1120" y="358856"/>
                      <a:pt x="1120" y="248271"/>
                    </a:cubicBezTo>
                    <a:cubicBezTo>
                      <a:pt x="1120" y="111492"/>
                      <a:pt x="111991" y="621"/>
                      <a:pt x="248770" y="621"/>
                    </a:cubicBezTo>
                    <a:close/>
                    <a:moveTo>
                      <a:pt x="192763" y="489539"/>
                    </a:moveTo>
                    <a:lnTo>
                      <a:pt x="172570" y="524496"/>
                    </a:lnTo>
                    <a:lnTo>
                      <a:pt x="324970" y="524496"/>
                    </a:lnTo>
                    <a:lnTo>
                      <a:pt x="304777" y="489539"/>
                    </a:lnTo>
                    <a:cubicBezTo>
                      <a:pt x="286775" y="493730"/>
                      <a:pt x="268010" y="495921"/>
                      <a:pt x="248770" y="495921"/>
                    </a:cubicBezTo>
                    <a:cubicBezTo>
                      <a:pt x="229530" y="495921"/>
                      <a:pt x="210765" y="493730"/>
                      <a:pt x="192763" y="489539"/>
                    </a:cubicBezTo>
                    <a:close/>
                    <a:moveTo>
                      <a:pt x="248770" y="143496"/>
                    </a:moveTo>
                    <a:cubicBezTo>
                      <a:pt x="190858" y="143496"/>
                      <a:pt x="143995" y="190359"/>
                      <a:pt x="143995" y="248271"/>
                    </a:cubicBezTo>
                    <a:cubicBezTo>
                      <a:pt x="143995" y="306183"/>
                      <a:pt x="190858" y="353046"/>
                      <a:pt x="248770" y="353046"/>
                    </a:cubicBezTo>
                    <a:cubicBezTo>
                      <a:pt x="306682" y="353046"/>
                      <a:pt x="353545" y="306183"/>
                      <a:pt x="353545" y="248271"/>
                    </a:cubicBezTo>
                    <a:cubicBezTo>
                      <a:pt x="353545" y="190359"/>
                      <a:pt x="306682" y="143496"/>
                      <a:pt x="248770" y="143496"/>
                    </a:cubicBezTo>
                    <a:close/>
                    <a:moveTo>
                      <a:pt x="367833" y="114921"/>
                    </a:moveTo>
                    <a:cubicBezTo>
                      <a:pt x="359927" y="114921"/>
                      <a:pt x="353545" y="121303"/>
                      <a:pt x="353545" y="129209"/>
                    </a:cubicBezTo>
                    <a:cubicBezTo>
                      <a:pt x="353545" y="137114"/>
                      <a:pt x="359927" y="143496"/>
                      <a:pt x="367833" y="143496"/>
                    </a:cubicBezTo>
                    <a:cubicBezTo>
                      <a:pt x="375738" y="143496"/>
                      <a:pt x="382120" y="137114"/>
                      <a:pt x="382120" y="129209"/>
                    </a:cubicBezTo>
                    <a:cubicBezTo>
                      <a:pt x="382120" y="121303"/>
                      <a:pt x="375738" y="114921"/>
                      <a:pt x="367833" y="1149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</p:grpSp>
        <p:sp>
          <p:nvSpPr>
            <p:cNvPr id="35" name="TextBox 13">
              <a:extLst>
                <a:ext uri="{FF2B5EF4-FFF2-40B4-BE49-F238E27FC236}">
                  <a16:creationId xmlns:a16="http://schemas.microsoft.com/office/drawing/2014/main" id="{2F1B550E-7DEC-C733-4C88-B31054D104C3}"/>
                </a:ext>
              </a:extLst>
            </p:cNvPr>
            <p:cNvSpPr txBox="1"/>
            <p:nvPr/>
          </p:nvSpPr>
          <p:spPr>
            <a:xfrm>
              <a:off x="1603714" y="4555357"/>
              <a:ext cx="4542334" cy="421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1200" dirty="0"/>
                <a:t>Introduce the project, explore technical improvements, and refine the project plan based on feedback from the defense.</a:t>
              </a:r>
              <a:endParaRPr lang="zh-CN" altLang="en-US" sz="1200" dirty="0"/>
            </a:p>
          </p:txBody>
        </p:sp>
        <p:grpSp>
          <p:nvGrpSpPr>
            <p:cNvPr id="36" name="Group 14">
              <a:extLst>
                <a:ext uri="{FF2B5EF4-FFF2-40B4-BE49-F238E27FC236}">
                  <a16:creationId xmlns:a16="http://schemas.microsoft.com/office/drawing/2014/main" id="{EB0C7821-5228-C4F2-03A7-10E188A8DE4B}"/>
                </a:ext>
              </a:extLst>
            </p:cNvPr>
            <p:cNvGrpSpPr/>
            <p:nvPr/>
          </p:nvGrpSpPr>
          <p:grpSpPr>
            <a:xfrm>
              <a:off x="999127" y="4555357"/>
              <a:ext cx="444222" cy="444220"/>
              <a:chOff x="6654868" y="2073993"/>
              <a:chExt cx="444222" cy="444220"/>
            </a:xfrm>
          </p:grpSpPr>
          <p:sp>
            <p:nvSpPr>
              <p:cNvPr id="37" name="Rectangle: Rounded Corners 15">
                <a:extLst>
                  <a:ext uri="{FF2B5EF4-FFF2-40B4-BE49-F238E27FC236}">
                    <a16:creationId xmlns:a16="http://schemas.microsoft.com/office/drawing/2014/main" id="{950E592A-8A10-EDC6-9108-29FCDF68E389}"/>
                  </a:ext>
                </a:extLst>
              </p:cNvPr>
              <p:cNvSpPr/>
              <p:nvPr/>
            </p:nvSpPr>
            <p:spPr>
              <a:xfrm>
                <a:off x="6654868" y="2073993"/>
                <a:ext cx="444222" cy="444220"/>
              </a:xfrm>
              <a:prstGeom prst="roundRect">
                <a:avLst/>
              </a:pr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reeform: Shape 16">
                <a:extLst>
                  <a:ext uri="{FF2B5EF4-FFF2-40B4-BE49-F238E27FC236}">
                    <a16:creationId xmlns:a16="http://schemas.microsoft.com/office/drawing/2014/main" id="{74733772-9F25-E94F-B1F1-D1515BBDC51A}"/>
                  </a:ext>
                </a:extLst>
              </p:cNvPr>
              <p:cNvSpPr/>
              <p:nvPr/>
            </p:nvSpPr>
            <p:spPr bwMode="auto">
              <a:xfrm>
                <a:off x="6815233" y="2193322"/>
                <a:ext cx="168853" cy="205561"/>
              </a:xfrm>
              <a:custGeom>
                <a:avLst/>
                <a:gdLst>
                  <a:gd name="connsiteX0" fmla="*/ 283816 w 438150"/>
                  <a:gd name="connsiteY0" fmla="*/ 621 h 533400"/>
                  <a:gd name="connsiteX1" fmla="*/ 286102 w 438150"/>
                  <a:gd name="connsiteY1" fmla="*/ 716 h 533400"/>
                  <a:gd name="connsiteX2" fmla="*/ 286102 w 438150"/>
                  <a:gd name="connsiteY2" fmla="*/ 124446 h 533400"/>
                  <a:gd name="connsiteX3" fmla="*/ 286197 w 438150"/>
                  <a:gd name="connsiteY3" fmla="*/ 126160 h 533400"/>
                  <a:gd name="connsiteX4" fmla="*/ 314677 w 438150"/>
                  <a:gd name="connsiteY4" fmla="*/ 153021 h 533400"/>
                  <a:gd name="connsiteX5" fmla="*/ 314677 w 438150"/>
                  <a:gd name="connsiteY5" fmla="*/ 153021 h 533400"/>
                  <a:gd name="connsiteX6" fmla="*/ 438407 w 438150"/>
                  <a:gd name="connsiteY6" fmla="*/ 153021 h 533400"/>
                  <a:gd name="connsiteX7" fmla="*/ 438502 w 438150"/>
                  <a:gd name="connsiteY7" fmla="*/ 155307 h 533400"/>
                  <a:gd name="connsiteX8" fmla="*/ 438502 w 438150"/>
                  <a:gd name="connsiteY8" fmla="*/ 505446 h 533400"/>
                  <a:gd name="connsiteX9" fmla="*/ 409927 w 438150"/>
                  <a:gd name="connsiteY9" fmla="*/ 534021 h 533400"/>
                  <a:gd name="connsiteX10" fmla="*/ 28927 w 438150"/>
                  <a:gd name="connsiteY10" fmla="*/ 534021 h 533400"/>
                  <a:gd name="connsiteX11" fmla="*/ 352 w 438150"/>
                  <a:gd name="connsiteY11" fmla="*/ 505446 h 533400"/>
                  <a:gd name="connsiteX12" fmla="*/ 352 w 438150"/>
                  <a:gd name="connsiteY12" fmla="*/ 29196 h 533400"/>
                  <a:gd name="connsiteX13" fmla="*/ 28927 w 438150"/>
                  <a:gd name="connsiteY13" fmla="*/ 621 h 533400"/>
                  <a:gd name="connsiteX14" fmla="*/ 283816 w 438150"/>
                  <a:gd name="connsiteY14" fmla="*/ 621 h 533400"/>
                  <a:gd name="connsiteX15" fmla="*/ 248002 w 438150"/>
                  <a:gd name="connsiteY15" fmla="*/ 200646 h 533400"/>
                  <a:gd name="connsiteX16" fmla="*/ 152752 w 438150"/>
                  <a:gd name="connsiteY16" fmla="*/ 200646 h 533400"/>
                  <a:gd name="connsiteX17" fmla="*/ 152752 w 438150"/>
                  <a:gd name="connsiteY17" fmla="*/ 410196 h 533400"/>
                  <a:gd name="connsiteX18" fmla="*/ 171802 w 438150"/>
                  <a:gd name="connsiteY18" fmla="*/ 410196 h 533400"/>
                  <a:gd name="connsiteX19" fmla="*/ 171802 w 438150"/>
                  <a:gd name="connsiteY19" fmla="*/ 314946 h 533400"/>
                  <a:gd name="connsiteX20" fmla="*/ 248002 w 438150"/>
                  <a:gd name="connsiteY20" fmla="*/ 314946 h 533400"/>
                  <a:gd name="connsiteX21" fmla="*/ 250098 w 438150"/>
                  <a:gd name="connsiteY21" fmla="*/ 314946 h 533400"/>
                  <a:gd name="connsiteX22" fmla="*/ 305152 w 438150"/>
                  <a:gd name="connsiteY22" fmla="*/ 257796 h 533400"/>
                  <a:gd name="connsiteX23" fmla="*/ 248002 w 438150"/>
                  <a:gd name="connsiteY23" fmla="*/ 200646 h 533400"/>
                  <a:gd name="connsiteX24" fmla="*/ 248002 w 438150"/>
                  <a:gd name="connsiteY24" fmla="*/ 200646 h 533400"/>
                  <a:gd name="connsiteX25" fmla="*/ 248002 w 438150"/>
                  <a:gd name="connsiteY25" fmla="*/ 219696 h 533400"/>
                  <a:gd name="connsiteX26" fmla="*/ 286102 w 438150"/>
                  <a:gd name="connsiteY26" fmla="*/ 257796 h 533400"/>
                  <a:gd name="connsiteX27" fmla="*/ 248002 w 438150"/>
                  <a:gd name="connsiteY27" fmla="*/ 295896 h 533400"/>
                  <a:gd name="connsiteX28" fmla="*/ 248002 w 438150"/>
                  <a:gd name="connsiteY28" fmla="*/ 295896 h 533400"/>
                  <a:gd name="connsiteX29" fmla="*/ 171802 w 438150"/>
                  <a:gd name="connsiteY29" fmla="*/ 295896 h 533400"/>
                  <a:gd name="connsiteX30" fmla="*/ 171802 w 438150"/>
                  <a:gd name="connsiteY30" fmla="*/ 219696 h 533400"/>
                  <a:gd name="connsiteX31" fmla="*/ 248002 w 438150"/>
                  <a:gd name="connsiteY31" fmla="*/ 219696 h 533400"/>
                  <a:gd name="connsiteX32" fmla="*/ 428977 w 438150"/>
                  <a:gd name="connsiteY32" fmla="*/ 133971 h 533400"/>
                  <a:gd name="connsiteX33" fmla="*/ 314677 w 438150"/>
                  <a:gd name="connsiteY33" fmla="*/ 133971 h 533400"/>
                  <a:gd name="connsiteX34" fmla="*/ 313534 w 438150"/>
                  <a:gd name="connsiteY34" fmla="*/ 133876 h 533400"/>
                  <a:gd name="connsiteX35" fmla="*/ 305152 w 438150"/>
                  <a:gd name="connsiteY35" fmla="*/ 124446 h 533400"/>
                  <a:gd name="connsiteX36" fmla="*/ 305152 w 438150"/>
                  <a:gd name="connsiteY36" fmla="*/ 124446 h 533400"/>
                  <a:gd name="connsiteX37" fmla="*/ 305152 w 438150"/>
                  <a:gd name="connsiteY37" fmla="*/ 10146 h 533400"/>
                  <a:gd name="connsiteX38" fmla="*/ 428977 w 438150"/>
                  <a:gd name="connsiteY38" fmla="*/ 133971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38150" h="533400">
                    <a:moveTo>
                      <a:pt x="283816" y="621"/>
                    </a:moveTo>
                    <a:cubicBezTo>
                      <a:pt x="284578" y="621"/>
                      <a:pt x="285340" y="621"/>
                      <a:pt x="286102" y="716"/>
                    </a:cubicBezTo>
                    <a:lnTo>
                      <a:pt x="286102" y="124446"/>
                    </a:lnTo>
                    <a:lnTo>
                      <a:pt x="286197" y="126160"/>
                    </a:lnTo>
                    <a:cubicBezTo>
                      <a:pt x="287055" y="141115"/>
                      <a:pt x="299532" y="153021"/>
                      <a:pt x="314677" y="153021"/>
                    </a:cubicBezTo>
                    <a:lnTo>
                      <a:pt x="314677" y="153021"/>
                    </a:lnTo>
                    <a:lnTo>
                      <a:pt x="438407" y="153021"/>
                    </a:lnTo>
                    <a:cubicBezTo>
                      <a:pt x="438502" y="153783"/>
                      <a:pt x="438502" y="154545"/>
                      <a:pt x="438502" y="155307"/>
                    </a:cubicBezTo>
                    <a:lnTo>
                      <a:pt x="438502" y="505446"/>
                    </a:lnTo>
                    <a:cubicBezTo>
                      <a:pt x="438502" y="521257"/>
                      <a:pt x="425739" y="534021"/>
                      <a:pt x="409927" y="534021"/>
                    </a:cubicBezTo>
                    <a:lnTo>
                      <a:pt x="28927" y="534021"/>
                    </a:lnTo>
                    <a:cubicBezTo>
                      <a:pt x="13115" y="534021"/>
                      <a:pt x="352" y="521257"/>
                      <a:pt x="352" y="505446"/>
                    </a:cubicBezTo>
                    <a:lnTo>
                      <a:pt x="352" y="29196"/>
                    </a:lnTo>
                    <a:cubicBezTo>
                      <a:pt x="352" y="13385"/>
                      <a:pt x="13115" y="621"/>
                      <a:pt x="28927" y="621"/>
                    </a:cubicBezTo>
                    <a:lnTo>
                      <a:pt x="283816" y="621"/>
                    </a:lnTo>
                    <a:close/>
                    <a:moveTo>
                      <a:pt x="248002" y="200646"/>
                    </a:moveTo>
                    <a:lnTo>
                      <a:pt x="152752" y="200646"/>
                    </a:lnTo>
                    <a:lnTo>
                      <a:pt x="152752" y="410196"/>
                    </a:lnTo>
                    <a:lnTo>
                      <a:pt x="171802" y="410196"/>
                    </a:lnTo>
                    <a:lnTo>
                      <a:pt x="171802" y="314946"/>
                    </a:lnTo>
                    <a:lnTo>
                      <a:pt x="248002" y="314946"/>
                    </a:lnTo>
                    <a:lnTo>
                      <a:pt x="250098" y="314946"/>
                    </a:lnTo>
                    <a:cubicBezTo>
                      <a:pt x="280673" y="313803"/>
                      <a:pt x="305152" y="288657"/>
                      <a:pt x="305152" y="257796"/>
                    </a:cubicBezTo>
                    <a:cubicBezTo>
                      <a:pt x="305152" y="226268"/>
                      <a:pt x="279530" y="200646"/>
                      <a:pt x="248002" y="200646"/>
                    </a:cubicBezTo>
                    <a:lnTo>
                      <a:pt x="248002" y="200646"/>
                    </a:lnTo>
                    <a:close/>
                    <a:moveTo>
                      <a:pt x="248002" y="219696"/>
                    </a:moveTo>
                    <a:cubicBezTo>
                      <a:pt x="269052" y="219696"/>
                      <a:pt x="286102" y="236746"/>
                      <a:pt x="286102" y="257796"/>
                    </a:cubicBezTo>
                    <a:cubicBezTo>
                      <a:pt x="286102" y="278846"/>
                      <a:pt x="269052" y="295896"/>
                      <a:pt x="248002" y="295896"/>
                    </a:cubicBezTo>
                    <a:lnTo>
                      <a:pt x="248002" y="295896"/>
                    </a:lnTo>
                    <a:lnTo>
                      <a:pt x="171802" y="295896"/>
                    </a:lnTo>
                    <a:lnTo>
                      <a:pt x="171802" y="219696"/>
                    </a:lnTo>
                    <a:lnTo>
                      <a:pt x="248002" y="219696"/>
                    </a:lnTo>
                    <a:close/>
                    <a:moveTo>
                      <a:pt x="428977" y="133971"/>
                    </a:moveTo>
                    <a:lnTo>
                      <a:pt x="314677" y="133971"/>
                    </a:lnTo>
                    <a:lnTo>
                      <a:pt x="313534" y="133876"/>
                    </a:lnTo>
                    <a:cubicBezTo>
                      <a:pt x="308772" y="133304"/>
                      <a:pt x="305152" y="129304"/>
                      <a:pt x="305152" y="124446"/>
                    </a:cubicBezTo>
                    <a:lnTo>
                      <a:pt x="305152" y="124446"/>
                    </a:lnTo>
                    <a:lnTo>
                      <a:pt x="305152" y="10146"/>
                    </a:lnTo>
                    <a:lnTo>
                      <a:pt x="428977" y="1339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0236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0400" y="2253391"/>
            <a:ext cx="5623442" cy="2072375"/>
          </a:xfrm>
        </p:spPr>
        <p:txBody>
          <a:bodyPr wrap="square">
            <a:normAutofit/>
          </a:bodyPr>
          <a:lstStyle/>
          <a:p>
            <a:pPr lvl="0"/>
            <a:r>
              <a:rPr lang="en-US" dirty="0"/>
              <a:t>02.</a:t>
            </a:r>
            <a:r>
              <a:rPr lang="en-US" altLang="zh-CN" dirty="0"/>
              <a:t> Work distribution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 fontScale="85000" lnSpcReduction="20000"/>
          </a:bodyPr>
          <a:lstStyle/>
          <a:p>
            <a:pPr lvl="0"/>
            <a:r>
              <a:rPr lang="en-US" altLang="zh-CN" dirty="0"/>
              <a:t>The division of labor of each team member is detailed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0700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8C12BC5-9209-5370-C1DD-CD0B883C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06FEDF93-2BFD-41CA-ABC7-B039102F379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23251B1-2BB1-C454-8A3C-2FD0EC22297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935061"/>
              </p:ext>
            </p:extLst>
          </p:nvPr>
        </p:nvGraphicFramePr>
        <p:xfrm>
          <a:off x="404160" y="1119116"/>
          <a:ext cx="11383679" cy="5650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967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8270490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928222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</a:tblGrid>
              <a:tr h="673383"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2000" noProof="0" dirty="0">
                          <a:latin typeface="+mj-ea"/>
                          <a:ea typeface="+mj-ea"/>
                        </a:rPr>
                        <a:t>Name</a:t>
                      </a:r>
                      <a:endParaRPr lang="zh-CN" altLang="en-US" sz="2000" noProof="0" dirty="0">
                        <a:latin typeface="+mj-ea"/>
                        <a:ea typeface="+mj-ea"/>
                      </a:endParaRPr>
                    </a:p>
                  </a:txBody>
                  <a:tcPr marL="114300" marR="114300" marT="114300" marB="114300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2000" noProof="0" dirty="0">
                          <a:latin typeface="+mj-ea"/>
                          <a:ea typeface="+mj-ea"/>
                        </a:rPr>
                        <a:t>Work Description</a:t>
                      </a:r>
                      <a:endParaRPr lang="zh-CN" altLang="en-US" sz="2000" noProof="0" dirty="0">
                        <a:latin typeface="+mj-ea"/>
                        <a:ea typeface="+mj-ea"/>
                      </a:endParaRPr>
                    </a:p>
                  </a:txBody>
                  <a:tcPr marL="114300" marR="114300" marT="114300" marB="1143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2000" noProof="0" dirty="0">
                          <a:latin typeface="+mj-ea"/>
                          <a:ea typeface="+mj-ea"/>
                        </a:rPr>
                        <a:t>Contribution</a:t>
                      </a:r>
                      <a:endParaRPr lang="zh-CN" altLang="en-US" sz="2000" noProof="0" dirty="0">
                        <a:latin typeface="+mj-ea"/>
                        <a:ea typeface="+mj-ea"/>
                      </a:endParaRPr>
                    </a:p>
                  </a:txBody>
                  <a:tcPr marL="114300" marR="114300" marT="114300" marB="1143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11411"/>
                  </a:ext>
                </a:extLst>
              </a:tr>
              <a:tr h="631296"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600" dirty="0" err="1">
                          <a:latin typeface="+mj-ea"/>
                        </a:rPr>
                        <a:t>MingJun</a:t>
                      </a:r>
                      <a:r>
                        <a:rPr lang="en-US" altLang="zh-CN" sz="1600" dirty="0">
                          <a:latin typeface="+mj-ea"/>
                        </a:rPr>
                        <a:t> Xu </a:t>
                      </a:r>
                      <a:endParaRPr lang="zh-CN" altLang="en-US" sz="1600" noProof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14300" marR="114300" marT="114300" marB="114300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CN" sz="1600" dirty="0"/>
                        <a:t>Coordination of links between project program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sz="1600" dirty="0"/>
                        <a:t>Back-end development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sz="1600" dirty="0"/>
                        <a:t>Blog writing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sz="1600" dirty="0"/>
                        <a:t>Data retrieval and report writing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sz="1600" dirty="0"/>
                        <a:t>Connect with local gyms to form partnerships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sz="1600" dirty="0"/>
                        <a:t>Requirement analysis document writing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sz="1600" dirty="0"/>
                        <a:t>Gather information and integrate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sz="1600" dirty="0"/>
                        <a:t>Docking with publicity team and product manager</a:t>
                      </a:r>
                      <a:endParaRPr lang="zh-CN" altLang="en-US" sz="1600" dirty="0"/>
                    </a:p>
                    <a:p>
                      <a:pPr algn="ctr" rtl="0"/>
                      <a:endParaRPr lang="zh-CN" altLang="en-US" sz="1600" noProof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14300" marR="114300" marT="114300" marB="1143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16%</a:t>
                      </a:r>
                      <a:endParaRPr lang="zh-CN" altLang="en-US" sz="1600" noProof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14300" marR="114300" marT="114300" marB="1143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631296"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600" dirty="0" err="1">
                          <a:latin typeface="+mj-ea"/>
                        </a:rPr>
                        <a:t>Zhihua</a:t>
                      </a:r>
                      <a:r>
                        <a:rPr lang="en-US" altLang="zh-CN" sz="1600" dirty="0">
                          <a:latin typeface="+mj-ea"/>
                        </a:rPr>
                        <a:t> Ou </a:t>
                      </a:r>
                      <a:endParaRPr lang="zh-CN" altLang="en-US" sz="1600" noProof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14300" marR="114300" marT="114300" marB="114300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1.Back-end development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2.Add, modify data and related content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3.Forum/discussion forum construction, posting construction</a:t>
                      </a:r>
                      <a:endParaRPr kumimoji="1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rtl="0"/>
                      <a:endParaRPr lang="zh-CN" altLang="en-US" sz="1600" noProof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14300" marR="114300" marT="114300" marB="1143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6%</a:t>
                      </a:r>
                      <a:endParaRPr lang="zh-CN" altLang="en-US" sz="1600" noProof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14300" marR="114300" marT="114300" marB="1143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631296"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600" dirty="0">
                          <a:latin typeface="+mj-ea"/>
                        </a:rPr>
                        <a:t>Yi Lin</a:t>
                      </a:r>
                      <a:r>
                        <a:rPr lang="zh-CN" altLang="en-US" sz="1600" dirty="0">
                          <a:latin typeface="+mj-ea"/>
                        </a:rPr>
                        <a:t> </a:t>
                      </a:r>
                      <a:endParaRPr lang="zh-CN" altLang="en-US" sz="1600" noProof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14300" marR="114300" marT="114300" marB="114300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1.Back-end development</a:t>
                      </a:r>
                    </a:p>
                    <a:p>
                      <a:pPr algn="l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2.Add, modify data and related content</a:t>
                      </a:r>
                    </a:p>
                    <a:p>
                      <a:pPr algn="l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3.Forum/discussion forum construction </a:t>
                      </a:r>
                      <a:r>
                        <a:rPr lang="zh-CN" altLang="en-US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，</a:t>
                      </a:r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posting construction</a:t>
                      </a:r>
                    </a:p>
                    <a:p>
                      <a:pPr algn="l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4. Data retrieval and report writing</a:t>
                      </a:r>
                      <a:endParaRPr lang="zh-CN" altLang="en-US" sz="1600" noProof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14300" marR="114300" marT="114300" marB="1143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8%</a:t>
                      </a:r>
                      <a:endParaRPr lang="zh-CN" altLang="en-US" sz="1600" noProof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14300" marR="114300" marT="114300" marB="1143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</a:tbl>
          </a:graphicData>
        </a:graphic>
      </p:graphicFrame>
      <p:sp>
        <p:nvSpPr>
          <p:cNvPr id="90" name="Title 114">
            <a:extLst>
              <a:ext uri="{FF2B5EF4-FFF2-40B4-BE49-F238E27FC236}">
                <a16:creationId xmlns:a16="http://schemas.microsoft.com/office/drawing/2014/main" id="{D9AF1BD2-A640-AA91-4F2B-31D55C1DE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wrap="square">
            <a:normAutofit/>
          </a:bodyPr>
          <a:lstStyle/>
          <a:p>
            <a:pPr lvl="0"/>
            <a:r>
              <a:rPr lang="en-US" altLang="zh-CN" sz="4000" dirty="0">
                <a:latin typeface="+mj-ea"/>
              </a:rPr>
              <a:t> Work distribution</a:t>
            </a:r>
            <a:endParaRPr lang="en-US" sz="4000" dirty="0"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065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8C12BC5-9209-5370-C1DD-CD0B883C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06FEDF93-2BFD-41CA-ABC7-B039102F379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23251B1-2BB1-C454-8A3C-2FD0EC22297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038134"/>
              </p:ext>
            </p:extLst>
          </p:nvPr>
        </p:nvGraphicFramePr>
        <p:xfrm>
          <a:off x="404160" y="589029"/>
          <a:ext cx="11383679" cy="5489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967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8270490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928222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</a:tblGrid>
              <a:tr h="673383"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2000" noProof="0" dirty="0">
                          <a:latin typeface="+mj-ea"/>
                          <a:ea typeface="+mj-ea"/>
                        </a:rPr>
                        <a:t>Name</a:t>
                      </a:r>
                      <a:endParaRPr lang="zh-CN" altLang="en-US" sz="2000" noProof="0" dirty="0">
                        <a:latin typeface="+mj-ea"/>
                        <a:ea typeface="+mj-ea"/>
                      </a:endParaRPr>
                    </a:p>
                  </a:txBody>
                  <a:tcPr marL="114300" marR="114300" marT="114300" marB="114300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2000" noProof="0" dirty="0">
                          <a:latin typeface="+mj-ea"/>
                          <a:ea typeface="+mj-ea"/>
                        </a:rPr>
                        <a:t>Work Description</a:t>
                      </a:r>
                      <a:endParaRPr lang="zh-CN" altLang="en-US" sz="2000" noProof="0" dirty="0">
                        <a:latin typeface="+mj-ea"/>
                        <a:ea typeface="+mj-ea"/>
                      </a:endParaRPr>
                    </a:p>
                  </a:txBody>
                  <a:tcPr marL="114300" marR="114300" marT="114300" marB="1143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2000" noProof="0" dirty="0">
                          <a:latin typeface="+mj-ea"/>
                          <a:ea typeface="+mj-ea"/>
                        </a:rPr>
                        <a:t>Contribution</a:t>
                      </a:r>
                      <a:endParaRPr lang="zh-CN" altLang="en-US" sz="2000" noProof="0" dirty="0">
                        <a:latin typeface="+mj-ea"/>
                        <a:ea typeface="+mj-ea"/>
                      </a:endParaRPr>
                    </a:p>
                  </a:txBody>
                  <a:tcPr marL="114300" marR="114300" marT="114300" marB="1143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11411"/>
                  </a:ext>
                </a:extLst>
              </a:tr>
              <a:tr h="632611"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600" dirty="0" err="1">
                          <a:latin typeface="+mj-ea"/>
                        </a:rPr>
                        <a:t>Conghan</a:t>
                      </a:r>
                      <a:r>
                        <a:rPr lang="en-US" altLang="zh-CN" sz="1600" dirty="0">
                          <a:latin typeface="+mj-ea"/>
                        </a:rPr>
                        <a:t> You </a:t>
                      </a:r>
                      <a:endParaRPr lang="zh-CN" altLang="en-US" sz="1600" noProof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14300" marR="114300" marT="114300" marB="114300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1.Back-end development</a:t>
                      </a:r>
                    </a:p>
                    <a:p>
                      <a:pPr algn="l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2.Add, modify data and related content</a:t>
                      </a:r>
                    </a:p>
                    <a:p>
                      <a:pPr algn="l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3.Forum/discussion forum construction </a:t>
                      </a:r>
                      <a:r>
                        <a:rPr lang="zh-CN" altLang="en-US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，</a:t>
                      </a:r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posting construction</a:t>
                      </a:r>
                      <a:endParaRPr lang="zh-CN" altLang="en-US" sz="1600" noProof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14300" marR="114300" marT="114300" marB="1143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6%</a:t>
                      </a:r>
                      <a:endParaRPr lang="zh-CN" altLang="en-US" sz="1600" noProof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14300" marR="114300" marT="114300" marB="1143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631296"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600" dirty="0" err="1">
                          <a:latin typeface="+mj-ea"/>
                        </a:rPr>
                        <a:t>Shihao</a:t>
                      </a:r>
                      <a:r>
                        <a:rPr lang="zh-CN" altLang="en-US" sz="1600" dirty="0">
                          <a:latin typeface="+mj-ea"/>
                        </a:rPr>
                        <a:t> </a:t>
                      </a:r>
                      <a:r>
                        <a:rPr lang="en-US" altLang="zh-CN" sz="1600" dirty="0">
                          <a:latin typeface="+mj-ea"/>
                        </a:rPr>
                        <a:t>Zhou </a:t>
                      </a:r>
                      <a:endParaRPr lang="zh-CN" altLang="en-US" sz="1600" noProof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14300" marR="114300" marT="114300" marB="114300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1.Front-end beautification</a:t>
                      </a:r>
                    </a:p>
                    <a:p>
                      <a:pPr algn="l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2.Front-end development</a:t>
                      </a:r>
                    </a:p>
                    <a:p>
                      <a:pPr algn="l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3.Forum/discussion forum construction , posting construction</a:t>
                      </a:r>
                      <a:endParaRPr lang="zh-CN" altLang="en-US" sz="1600" noProof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14300" marR="114300" marT="114300" marB="1143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6%</a:t>
                      </a:r>
                      <a:endParaRPr lang="zh-CN" altLang="en-US" sz="1600" noProof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14300" marR="114300" marT="114300" marB="1143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  <a:tr h="631296"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600" dirty="0" err="1">
                          <a:latin typeface="+mj-ea"/>
                        </a:rPr>
                        <a:t>Jiaao</a:t>
                      </a:r>
                      <a:r>
                        <a:rPr lang="en-US" altLang="zh-CN" sz="1600" dirty="0">
                          <a:latin typeface="+mj-ea"/>
                        </a:rPr>
                        <a:t> Hou </a:t>
                      </a:r>
                      <a:endParaRPr lang="zh-CN" altLang="en-US" sz="1600" noProof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14300" marR="114300" marT="114300" marB="114300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1.Front-end beautification</a:t>
                      </a:r>
                    </a:p>
                    <a:p>
                      <a:pPr algn="l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2.Front-end development</a:t>
                      </a:r>
                    </a:p>
                    <a:p>
                      <a:pPr algn="l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3.Forum/discussion forum construction , posting construction</a:t>
                      </a:r>
                    </a:p>
                    <a:p>
                      <a:pPr algn="l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4.Gather information and integrate</a:t>
                      </a:r>
                    </a:p>
                    <a:p>
                      <a:pPr algn="l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5.Requirement analysis document writing</a:t>
                      </a:r>
                    </a:p>
                    <a:p>
                      <a:pPr algn="l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6. Connect with local gyms to form partnerships</a:t>
                      </a:r>
                    </a:p>
                    <a:p>
                      <a:pPr algn="l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7.Data retrieval and report writing</a:t>
                      </a:r>
                      <a:endParaRPr lang="zh-CN" altLang="en-US" sz="1600" noProof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14300" marR="114300" marT="114300" marB="1143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14%</a:t>
                      </a:r>
                      <a:endParaRPr lang="zh-CN" altLang="en-US" sz="1600" noProof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14300" marR="114300" marT="114300" marB="1143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74924"/>
                  </a:ext>
                </a:extLst>
              </a:tr>
              <a:tr h="631296"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600" dirty="0" err="1">
                          <a:latin typeface="+mj-ea"/>
                        </a:rPr>
                        <a:t>Zichong</a:t>
                      </a:r>
                      <a:r>
                        <a:rPr lang="en-US" altLang="zh-CN" sz="1600" dirty="0">
                          <a:latin typeface="+mj-ea"/>
                        </a:rPr>
                        <a:t> Wang </a:t>
                      </a:r>
                      <a:endParaRPr lang="zh-CN" altLang="en-US" sz="1600" noProof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14300" marR="114300" marT="114300" marB="114300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1.0ptimize database queries</a:t>
                      </a:r>
                    </a:p>
                    <a:p>
                      <a:pPr algn="l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2.improve </a:t>
                      </a:r>
                      <a:r>
                        <a:rPr lang="en-US" altLang="zh-CN" sz="1600" noProof="0" dirty="0" err="1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APl</a:t>
                      </a:r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performance, and implement</a:t>
                      </a:r>
                    </a:p>
                    <a:p>
                      <a:pPr algn="l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3.caching mechanisms for high performance</a:t>
                      </a:r>
                      <a:endParaRPr lang="zh-CN" altLang="en-US" sz="1600" noProof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14300" marR="114300" marT="114300" marB="1143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6%</a:t>
                      </a:r>
                      <a:endParaRPr lang="zh-CN" altLang="en-US" sz="1600" noProof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14300" marR="114300" marT="114300" marB="1143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25618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745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8C12BC5-9209-5370-C1DD-CD0B883C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06FEDF93-2BFD-41CA-ABC7-B039102F379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23251B1-2BB1-C454-8A3C-2FD0EC22297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447916"/>
              </p:ext>
            </p:extLst>
          </p:nvPr>
        </p:nvGraphicFramePr>
        <p:xfrm>
          <a:off x="404160" y="272132"/>
          <a:ext cx="11383679" cy="6449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967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8295861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902851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</a:tblGrid>
              <a:tr h="673383"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2000" noProof="0" dirty="0">
                          <a:latin typeface="+mj-ea"/>
                          <a:ea typeface="+mj-ea"/>
                        </a:rPr>
                        <a:t>Name</a:t>
                      </a:r>
                      <a:endParaRPr lang="zh-CN" altLang="en-US" sz="2000" noProof="0" dirty="0">
                        <a:latin typeface="+mj-ea"/>
                        <a:ea typeface="+mj-ea"/>
                      </a:endParaRPr>
                    </a:p>
                  </a:txBody>
                  <a:tcPr marL="114300" marR="114300" marT="114300" marB="114300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2000" noProof="0" dirty="0">
                          <a:latin typeface="+mj-ea"/>
                          <a:ea typeface="+mj-ea"/>
                        </a:rPr>
                        <a:t>Work Description</a:t>
                      </a:r>
                      <a:endParaRPr lang="zh-CN" altLang="en-US" sz="2000" noProof="0" dirty="0">
                        <a:latin typeface="+mj-ea"/>
                        <a:ea typeface="+mj-ea"/>
                      </a:endParaRPr>
                    </a:p>
                  </a:txBody>
                  <a:tcPr marL="114300" marR="114300" marT="114300" marB="1143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2000" noProof="0" dirty="0">
                          <a:latin typeface="+mj-ea"/>
                          <a:ea typeface="+mj-ea"/>
                        </a:rPr>
                        <a:t>Contribution</a:t>
                      </a:r>
                      <a:endParaRPr lang="zh-CN" altLang="en-US" sz="2000" noProof="0" dirty="0">
                        <a:latin typeface="+mj-ea"/>
                        <a:ea typeface="+mj-ea"/>
                      </a:endParaRPr>
                    </a:p>
                  </a:txBody>
                  <a:tcPr marL="114300" marR="114300" marT="114300" marB="1143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11411"/>
                  </a:ext>
                </a:extLst>
              </a:tr>
              <a:tr h="631296"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600" dirty="0" err="1">
                          <a:latin typeface="+mj-ea"/>
                        </a:rPr>
                        <a:t>Zhe</a:t>
                      </a:r>
                      <a:r>
                        <a:rPr lang="en-US" altLang="zh-CN" sz="1600" dirty="0">
                          <a:latin typeface="+mj-ea"/>
                        </a:rPr>
                        <a:t> Liu</a:t>
                      </a:r>
                      <a:r>
                        <a:rPr lang="zh-CN" altLang="en-US" sz="1600" dirty="0">
                          <a:latin typeface="+mj-ea"/>
                        </a:rPr>
                        <a:t> </a:t>
                      </a:r>
                      <a:endParaRPr lang="zh-CN" altLang="en-US" sz="1600" noProof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14300" marR="114300" marT="114300" marB="114300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1.0ptimize database queries</a:t>
                      </a:r>
                    </a:p>
                    <a:p>
                      <a:pPr algn="l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2.improve </a:t>
                      </a:r>
                      <a:r>
                        <a:rPr lang="en-US" altLang="zh-CN" sz="1600" noProof="0" dirty="0" err="1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APl</a:t>
                      </a:r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performance, and implement</a:t>
                      </a:r>
                    </a:p>
                    <a:p>
                      <a:pPr algn="l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3.caching mechanisms for high performance</a:t>
                      </a:r>
                    </a:p>
                    <a:p>
                      <a:pPr algn="l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4.Gatherinformation and integrate</a:t>
                      </a:r>
                    </a:p>
                    <a:p>
                      <a:pPr algn="l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5.Requirement analysis document writing</a:t>
                      </a:r>
                    </a:p>
                    <a:p>
                      <a:pPr algn="l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6. Connect with local gyms to form partnerships</a:t>
                      </a:r>
                    </a:p>
                    <a:p>
                      <a:pPr algn="l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7.Data retrieval and report writing</a:t>
                      </a:r>
                      <a:endParaRPr lang="zh-CN" altLang="en-US" sz="1600" noProof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14300" marR="114300" marT="114300" marB="1143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14%</a:t>
                      </a:r>
                      <a:endParaRPr lang="zh-CN" altLang="en-US" sz="1600" noProof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14300" marR="114300" marT="114300" marB="1143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631296"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600" dirty="0" err="1">
                          <a:latin typeface="+mj-ea"/>
                        </a:rPr>
                        <a:t>Shaosong</a:t>
                      </a:r>
                      <a:r>
                        <a:rPr lang="en-US" altLang="zh-CN" sz="1600" dirty="0">
                          <a:latin typeface="+mj-ea"/>
                        </a:rPr>
                        <a:t> Guo </a:t>
                      </a:r>
                      <a:endParaRPr lang="zh-CN" altLang="en-US" sz="1600" noProof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14300" marR="114300" marT="114300" marB="114300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1.0ptimize database queries</a:t>
                      </a:r>
                    </a:p>
                    <a:p>
                      <a:pPr algn="l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2.improve </a:t>
                      </a:r>
                      <a:r>
                        <a:rPr lang="en-US" altLang="zh-CN" sz="1600" noProof="0" dirty="0" err="1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APl</a:t>
                      </a:r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performance, and implement</a:t>
                      </a:r>
                    </a:p>
                    <a:p>
                      <a:pPr algn="l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3.caching mechanisms for high performance.</a:t>
                      </a:r>
                      <a:endParaRPr lang="zh-CN" altLang="en-US" sz="1600" noProof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14300" marR="114300" marT="114300" marB="1143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6%</a:t>
                      </a:r>
                      <a:endParaRPr lang="zh-CN" altLang="en-US" sz="1600" noProof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14300" marR="114300" marT="114300" marB="1143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631296"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600" dirty="0">
                          <a:latin typeface="+mj-ea"/>
                        </a:rPr>
                        <a:t>Yu Gao</a:t>
                      </a:r>
                      <a:r>
                        <a:rPr lang="zh-CN" altLang="en-US" sz="1600" dirty="0">
                          <a:latin typeface="+mj-ea"/>
                        </a:rPr>
                        <a:t> </a:t>
                      </a:r>
                      <a:endParaRPr lang="zh-CN" altLang="en-US" sz="1600" noProof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14300" marR="114300" marT="114300" marB="114300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1.Ul/</a:t>
                      </a:r>
                      <a:r>
                        <a:rPr lang="en-US" altLang="zh-CN" sz="1600" noProof="0" dirty="0" err="1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ux</a:t>
                      </a:r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design</a:t>
                      </a:r>
                    </a:p>
                    <a:p>
                      <a:pPr algn="l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2.Docking with publicity team and </a:t>
                      </a:r>
                      <a:r>
                        <a:rPr lang="en-US" altLang="zh-CN" sz="1600" noProof="0" dirty="0" err="1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productmanager</a:t>
                      </a:r>
                      <a:endParaRPr lang="en-US" altLang="zh-CN" sz="1600" noProof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  <a:p>
                      <a:pPr algn="l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3.Gather information and integrate</a:t>
                      </a:r>
                      <a:endParaRPr lang="zh-CN" altLang="en-US" sz="1600" noProof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14300" marR="114300" marT="114300" marB="1143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6%</a:t>
                      </a:r>
                      <a:endParaRPr lang="zh-CN" altLang="en-US" sz="1600" noProof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14300" marR="114300" marT="114300" marB="1143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631296"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600" dirty="0" err="1">
                          <a:latin typeface="+mj-ea"/>
                        </a:rPr>
                        <a:t>XingChengHuang</a:t>
                      </a:r>
                      <a:endParaRPr lang="zh-CN" altLang="en-US" sz="1600" noProof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14300" marR="114300" marT="114300" marB="114300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1.Ul/UX design</a:t>
                      </a:r>
                    </a:p>
                    <a:p>
                      <a:pPr algn="l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2.Docking with publicity team and </a:t>
                      </a:r>
                      <a:r>
                        <a:rPr lang="en-US" altLang="zh-CN" sz="1600" noProof="0" dirty="0" err="1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productmanager</a:t>
                      </a:r>
                      <a:endParaRPr lang="en-US" altLang="zh-CN" sz="1600" noProof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  <a:p>
                      <a:pPr algn="l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3.Gather information and integrate</a:t>
                      </a:r>
                      <a:endParaRPr lang="zh-CN" altLang="en-US" sz="1600" noProof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14300" marR="114300" marT="114300" marB="1143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6%</a:t>
                      </a:r>
                      <a:endParaRPr lang="zh-CN" altLang="en-US" sz="1600" noProof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14300" marR="114300" marT="114300" marB="1143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631296"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600" noProof="0" dirty="0" err="1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YuLiang</a:t>
                      </a:r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Lin</a:t>
                      </a:r>
                      <a:endParaRPr lang="zh-CN" altLang="en-US" sz="1600" noProof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14300" marR="114300" marT="114300" marB="114300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1.Ul/UX </a:t>
                      </a:r>
                      <a:r>
                        <a:rPr lang="en-US" altLang="zh-CN" sz="1600" noProof="0" dirty="0" err="1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desian</a:t>
                      </a:r>
                      <a:endParaRPr lang="en-US" altLang="zh-CN" sz="1600" noProof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  <a:p>
                      <a:pPr algn="l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2.Docking with publicity team and </a:t>
                      </a:r>
                      <a:r>
                        <a:rPr lang="en-US" altLang="zh-CN" sz="1600" noProof="0" dirty="0" err="1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productmanager</a:t>
                      </a:r>
                      <a:endParaRPr lang="en-US" altLang="zh-CN" sz="1600" noProof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  <a:p>
                      <a:pPr algn="l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3.Gather information and integrate</a:t>
                      </a:r>
                      <a:endParaRPr lang="zh-CN" altLang="en-US" sz="1600" noProof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14300" marR="114300" marT="114300" marB="1143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6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6%</a:t>
                      </a:r>
                      <a:endParaRPr lang="zh-CN" altLang="en-US" sz="1600" noProof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14300" marR="114300" marT="114300" marB="1143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63829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0399" y="2253391"/>
            <a:ext cx="5570279" cy="2072375"/>
          </a:xfrm>
        </p:spPr>
        <p:txBody>
          <a:bodyPr wrap="square">
            <a:normAutofit/>
          </a:bodyPr>
          <a:lstStyle/>
          <a:p>
            <a:pPr lvl="0"/>
            <a:r>
              <a:rPr lang="en-US" dirty="0"/>
              <a:t>03.</a:t>
            </a:r>
            <a:r>
              <a:rPr lang="en-US" altLang="zh-CN" dirty="0"/>
              <a:t> Project Division of labor (Detail)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13782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IMAGE" val="New_Batches_0407_Outline/20240407/images_texture_10001_11000/4b19c03a-222a-4a2f-970a-85b5731f38a0-1.source.default.zh-Hans.jpg"/>
  <p:tag name="OFFICEPLUS.THEME" val="New_Batches_0407_Outline/20240407/images_texture_10001_11000/4b19c03a-222a-4a2f-970a-85b5731f38a0-1.source.default.zh-Hans-2.pptx"/>
  <p:tag name="OFFICEPLUS.OUTLINE" val="1743620"/>
  <p:tag name="OFFICEPLUS.OUTLINEEXTERNAL" val="1abb81f6-3ccc-9023-a533-4513b9f0a9f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1148634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1d9c8ff8-bd00-4762-83f5-0339d98226f6.pptx"/>
  <p:tag name="OFFICEPLUS.TAG" val="bd142c3d-b2ac-49d2-945d-a40ea7d68a02"/>
  <p:tag name="OFFICEPLUS.OUTLINECONTENT" val="4340559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1d9c8ff8-bd00-4762-83f5-0339d98226f6.pptx"/>
  <p:tag name="OFFICEPLUS.TAG" val="bd142c3d-b2ac-49d2-945d-a40ea7d68a02"/>
  <p:tag name="OFFICEPLUS.OUTLINECONTENT" val="4340559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1d9c8ff8-bd00-4762-83f5-0339d98226f6.pptx"/>
  <p:tag name="OFFICEPLUS.TAG" val="bd142c3d-b2ac-49d2-945d-a40ea7d68a02"/>
  <p:tag name="OFFICEPLUS.OUTLINECONTENT" val="4340559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1d9c8ff8-bd00-4762-83f5-0339d98226f6.pptx"/>
  <p:tag name="OFFICEPLUS.TAG" val="bd142c3d-b2ac-49d2-945d-a40ea7d68a02"/>
  <p:tag name="OFFICEPLUS.OUTLINECONTENT" val="4340559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1d9c8ff8-bd00-4762-83f5-0339d98226f6.pptx"/>
  <p:tag name="OFFICEPLUS.TAG" val="bd142c3d-b2ac-49d2-945d-a40ea7d68a02"/>
  <p:tag name="OFFICEPLUS.OUTLINECONTENT" val="4340559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1d9c8ff8-bd00-4762-83f5-0339d98226f6.pptx"/>
  <p:tag name="OFFICEPLUS.TAG" val="bd142c3d-b2ac-49d2-945d-a40ea7d68a02"/>
  <p:tag name="OFFICEPLUS.OUTLINECONTENT" val="4340559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1d9c8ff8-bd00-4762-83f5-0339d98226f6.pptx"/>
  <p:tag name="OFFICEPLUS.TAG" val="bd142c3d-b2ac-49d2-945d-a40ea7d68a02"/>
  <p:tag name="OFFICEPLUS.OUTLINECONTENT" val="4340559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1d9c8ff8-bd00-4762-83f5-0339d98226f6.pptx"/>
  <p:tag name="OFFICEPLUS.TAG" val="bd142c3d-b2ac-49d2-945d-a40ea7d68a02"/>
  <p:tag name="OFFICEPLUS.OUTLINECONTENT" val="4340559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1d9c8ff8-bd00-4762-83f5-0339d98226f6.pptx"/>
  <p:tag name="OFFICEPLUS.TAG" val="bd142c3d-b2ac-49d2-945d-a40ea7d68a02"/>
  <p:tag name="OFFICEPLUS.OUTLINECONTENT" val="4340559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03a12446-4040-4dad-8d54-bb681f10892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1d9c8ff8-bd00-4762-83f5-0339d98226f6.pptx"/>
  <p:tag name="OFFICEPLUS.TAG" val="bd142c3d-b2ac-49d2-945d-a40ea7d68a02"/>
  <p:tag name="OFFICEPLUS.OUTLINECONTENT" val="4340559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1d9c8ff8-bd00-4762-83f5-0339d98226f6.pptx"/>
  <p:tag name="OFFICEPLUS.TAG" val="bd142c3d-b2ac-49d2-945d-a40ea7d68a02"/>
  <p:tag name="OFFICEPLUS.OUTLINECONTENT" val="4340559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1d9c8ff8-bd00-4762-83f5-0339d98226f6.pptx"/>
  <p:tag name="OFFICEPLUS.TAG" val="bd142c3d-b2ac-49d2-945d-a40ea7d68a02"/>
  <p:tag name="OFFICEPLUS.OUTLINECONTENT" val="4340559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1148635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205586ec-4896-46a1-b604-bd01067f3347.pptx"/>
  <p:tag name="OFFICEPLUS.TAG" val="2beb2bf3-40ba-4876-8eff-8450af69fbd8"/>
  <p:tag name="OFFICEPLUS.OUTLINECONTENT" val="4340560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e69c5ac3-dafd-4b9a-bbf1-d26a1016f8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7bbc12ee-40ec-489f-ab8c-4fa55cf2bf59"/>
  <p:tag name="OFFICEPLUS.TEMPLATE" val="96b9ae34-36f7-4b48-95be-77dbdbcf38eb.ppt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1148634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c165c20b-37c3-408c-95d0-c58301f8e363.pptx"/>
  <p:tag name="OFFICEPLUS.TAG" val="bd142c3d-b2ac-49d2-945d-a40ea7d68a02"/>
  <p:tag name="OFFICEPLUS.OUTLINECONTENT" val="4340556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1148634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1d9c8ff8-bd00-4762-83f5-0339d98226f6.pptx"/>
  <p:tag name="OFFICEPLUS.TAG" val="bd142c3d-b2ac-49d2-945d-a40ea7d68a02"/>
  <p:tag name="OFFICEPLUS.OUTLINECONTENT" val="4340559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1d9c8ff8-bd00-4762-83f5-0339d98226f6.pptx"/>
  <p:tag name="OFFICEPLUS.TAG" val="bd142c3d-b2ac-49d2-945d-a40ea7d68a02"/>
  <p:tag name="OFFICEPLUS.OUTLINECONTENT" val="4340559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1d9c8ff8-bd00-4762-83f5-0339d98226f6.pptx"/>
  <p:tag name="OFFICEPLUS.TAG" val="bd142c3d-b2ac-49d2-945d-a40ea7d68a02"/>
  <p:tag name="OFFICEPLUS.OUTLINECONTENT" val="43405590"/>
</p:tagLst>
</file>

<file path=ppt/theme/theme1.xml><?xml version="1.0" encoding="utf-8"?>
<a:theme xmlns:a="http://schemas.openxmlformats.org/drawingml/2006/main" name="Designed by OfficePLUS">
  <a:themeElements>
    <a:clrScheme name="OfficePLU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CA6FF"/>
      </a:accent1>
      <a:accent2>
        <a:srgbClr val="029FFF"/>
      </a:accent2>
      <a:accent3>
        <a:srgbClr val="32DBFF"/>
      </a:accent3>
      <a:accent4>
        <a:srgbClr val="004EC2"/>
      </a:accent4>
      <a:accent5>
        <a:srgbClr val="002E90"/>
      </a:accent5>
      <a:accent6>
        <a:srgbClr val="006DE3"/>
      </a:accent6>
      <a:hlink>
        <a:srgbClr val="4472C4"/>
      </a:hlink>
      <a:folHlink>
        <a:srgbClr val="BFBFBF"/>
      </a:folHlink>
    </a:clrScheme>
    <a:fontScheme name="OfficePLU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2953</TotalTime>
  <Words>996</Words>
  <Application>Microsoft Office PowerPoint</Application>
  <PresentationFormat>宽屏</PresentationFormat>
  <Paragraphs>224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-apple-system</vt:lpstr>
      <vt:lpstr>Microsoft YaHei UI</vt:lpstr>
      <vt:lpstr>等线</vt:lpstr>
      <vt:lpstr>Microsoft YaHei</vt:lpstr>
      <vt:lpstr>Microsoft YaHei</vt:lpstr>
      <vt:lpstr>Arial</vt:lpstr>
      <vt:lpstr>Designed by OfficePLUS</vt:lpstr>
      <vt:lpstr>Fit track</vt:lpstr>
      <vt:lpstr>PowerPoint 演示文稿</vt:lpstr>
      <vt:lpstr>01. Demand Analysis </vt:lpstr>
      <vt:lpstr>Demand Analysis </vt:lpstr>
      <vt:lpstr>02. Work distribution</vt:lpstr>
      <vt:lpstr> Work distribution</vt:lpstr>
      <vt:lpstr>PowerPoint 演示文稿</vt:lpstr>
      <vt:lpstr>PowerPoint 演示文稿</vt:lpstr>
      <vt:lpstr>03. Project Division of labor (Detail)</vt:lpstr>
      <vt:lpstr>MingJun Xu  832201223</vt:lpstr>
      <vt:lpstr>Zhihua Ou 832201217 </vt:lpstr>
      <vt:lpstr>Yi Lin 832201216 </vt:lpstr>
      <vt:lpstr>Conghan You 832201203</vt:lpstr>
      <vt:lpstr>Shihao Zhou 832201220 </vt:lpstr>
      <vt:lpstr>Jiaao Hou  832201221</vt:lpstr>
      <vt:lpstr>Xingcheng Huang 832201123 </vt:lpstr>
      <vt:lpstr>Zichong Wang 832201202</vt:lpstr>
      <vt:lpstr>Zhe Liu 832201206 </vt:lpstr>
      <vt:lpstr>Shaosong Guo 832201224</vt:lpstr>
      <vt:lpstr>Yu Gao 832201121 </vt:lpstr>
      <vt:lpstr>Yuliang Lin 832101218 </vt:lpstr>
      <vt:lpstr>04. Project Diary</vt:lpstr>
      <vt:lpstr>Research time planning</vt:lpstr>
      <vt:lpstr>Fit track                 thank</vt:lpstr>
    </vt:vector>
  </TitlesOfParts>
  <Company>OfficePLUS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OfficePLUS PowerPoint Template</dc:title>
  <dc:creator>OfficePLUS</dc:creator>
  <cp:lastModifiedBy>L zzz</cp:lastModifiedBy>
  <cp:revision>13</cp:revision>
  <dcterms:created xsi:type="dcterms:W3CDTF">2023-07-20T03:04:31Z</dcterms:created>
  <dcterms:modified xsi:type="dcterms:W3CDTF">2024-10-25T16:10:49Z</dcterms:modified>
</cp:coreProperties>
</file>