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9" r:id="rId5"/>
    <p:sldId id="258" r:id="rId6"/>
    <p:sldId id="262" r:id="rId7"/>
    <p:sldId id="264" r:id="rId8"/>
    <p:sldId id="266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D7AC3CCA-C797-4891-BE02-D94E43425B78}" styleName="Medium Style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</a:p>
          <a:p>
            <a:pPr lvl="1">
              <a:defRPr/>
            </a:pPr>
            <a:r>
              <a:rPr/>
              <a:t>Второй уровень</a:t>
            </a:r>
          </a:p>
          <a:p>
            <a:pPr lvl="2">
              <a:defRPr/>
            </a:pPr>
            <a:r>
              <a:rPr/>
              <a:t>Третий уровень</a:t>
            </a:r>
          </a:p>
          <a:p>
            <a:pPr lvl="3">
              <a:defRPr/>
            </a:pPr>
            <a:r>
              <a:rPr/>
              <a:t>Четвертый уровень</a:t>
            </a:r>
          </a:p>
          <a:p>
            <a:pPr lvl="4">
              <a:defRPr/>
            </a:pPr>
            <a:r>
              <a:rPr/>
              <a:t>Пятый уровень</a:t>
            </a:r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hu-HU"/>
              <a:t>2023. 10. 12.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1769940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hu-HU" sz="7200" dirty="0" smtClean="0">
                <a:latin typeface="Times New Roman"/>
                <a:ea typeface="Times New Roman"/>
                <a:cs typeface="Times New Roman"/>
              </a:rPr>
              <a:t>Webshop projekt</a:t>
            </a:r>
            <a:endParaRPr lang="en-US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641229" y="3600450"/>
            <a:ext cx="9636370" cy="1815612"/>
          </a:xfrm>
        </p:spPr>
        <p:txBody>
          <a:bodyPr numCol="2" spcCol="1080000">
            <a:normAutofit fontScale="92500"/>
          </a:bodyPr>
          <a:lstStyle/>
          <a:p>
            <a:pPr algn="l">
              <a:defRPr/>
            </a:pP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Fekete István</a:t>
            </a:r>
            <a:endParaRPr lang="hu-HU" sz="2200" b="1" dirty="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hu-HU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Kacziba</a:t>
            </a: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Zsolt</a:t>
            </a:r>
            <a:endParaRPr lang="hu-HU" sz="2200" b="1" dirty="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Kovács-Bodó Csenge </a:t>
            </a:r>
            <a:r>
              <a:rPr lang="hu-HU" sz="2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Rendelkezik szakmai tapasztalattal)</a:t>
            </a:r>
            <a:endParaRPr lang="hu-HU" sz="2200" b="1" dirty="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Kurunczi Nándor (Project Manager)</a:t>
            </a:r>
            <a:endParaRPr lang="hu-HU" sz="2200" b="1" dirty="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Szilágyi Martin György</a:t>
            </a:r>
            <a:endParaRPr lang="hu-HU" sz="2200" b="1" dirty="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hu-HU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Mackovic</a:t>
            </a: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Márk</a:t>
            </a:r>
            <a:endParaRPr lang="hu-HU" sz="2200" b="1" dirty="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Márton István</a:t>
            </a:r>
          </a:p>
          <a:p>
            <a:pPr algn="l">
              <a:defRPr/>
            </a:pPr>
            <a:r>
              <a:rPr lang="hu-HU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Varga András Bendegúz</a:t>
            </a:r>
            <a:endParaRPr lang="hu-HU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6959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A projekt célja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53196396" name="Объект 2"/>
          <p:cNvSpPr>
            <a:spLocks noGrp="1"/>
          </p:cNvSpPr>
          <p:nvPr>
            <p:ph idx="1"/>
          </p:nvPr>
        </p:nvSpPr>
        <p:spPr bwMode="auto">
          <a:xfrm>
            <a:off x="1583498" y="1747791"/>
            <a:ext cx="9998901" cy="4378372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 áruvásárlás élményének javítása és a felhasználók számára kényelmes megoldások biztosítása a fő célunk ebben a projektben. 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Webshopunk lehetővé teszi a vásárlók számára, hogy gyorsan és egyszerűen böngésszenek, vásároljanak, értékeljenek termékeket, valamint saját áruikat is feltehessék az oldalra. </a:t>
            </a:r>
          </a:p>
          <a:p>
            <a:pPr>
              <a:defRPr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Egy felhasználóbarát felülettel és rugalmas funkciókkal segítünk megteremteni a zökkenőmentes online vásárlási élményt.</a:t>
            </a:r>
            <a:endParaRPr sz="1800" b="1" i="0" u="none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73351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Funkciók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41469064" name="Объект 2"/>
          <p:cNvSpPr>
            <a:spLocks noGrp="1"/>
          </p:cNvSpPr>
          <p:nvPr>
            <p:ph idx="1"/>
          </p:nvPr>
        </p:nvSpPr>
        <p:spPr bwMode="auto">
          <a:xfrm>
            <a:off x="1583498" y="1646067"/>
            <a:ext cx="9998901" cy="44800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lnSpcReduction="13000"/>
          </a:bodyPr>
          <a:lstStyle/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Felhasználók kezelése (admin, vevő, kosár, személyes adatok)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Felhasználói munkamenet megvalósítása több jogosultsági szinttel 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termékek csoportosítása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Árukészletek kezelése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Szállítási és fizetési funkciók.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Előző vásárlások megtekintése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Termékek értékelésének kezelése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Tagek alapú keresés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Eladó termékeinek kezelése (CRUD)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44235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4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unkakörnyezet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74931942" name="Объект 2"/>
          <p:cNvSpPr>
            <a:spLocks noGrp="1"/>
          </p:cNvSpPr>
          <p:nvPr>
            <p:ph idx="1"/>
          </p:nvPr>
        </p:nvSpPr>
        <p:spPr bwMode="auto">
          <a:xfrm>
            <a:off x="1583498" y="2228664"/>
            <a:ext cx="9998901" cy="3897498"/>
          </a:xfrm>
        </p:spPr>
        <p:txBody>
          <a:bodyPr/>
          <a:lstStyle/>
          <a:p>
            <a:pPr>
              <a:defRPr/>
            </a:pPr>
            <a:r>
              <a:rPr lang="hu-HU" sz="2400" b="1" dirty="0">
                <a:latin typeface="Times New Roman"/>
                <a:ea typeface="Times New Roman"/>
                <a:cs typeface="Times New Roman"/>
              </a:rPr>
              <a:t>Összesen 4db asztali számítógép és </a:t>
            </a:r>
            <a:r>
              <a:rPr lang="hu-HU" sz="2400" b="1" dirty="0" smtClean="0">
                <a:latin typeface="Times New Roman"/>
                <a:ea typeface="Times New Roman"/>
                <a:cs typeface="Times New Roman"/>
              </a:rPr>
              <a:t>4db </a:t>
            </a:r>
            <a:r>
              <a:rPr lang="hu-HU" sz="2400" b="1" dirty="0">
                <a:latin typeface="Times New Roman"/>
                <a:ea typeface="Times New Roman"/>
                <a:cs typeface="Times New Roman"/>
              </a:rPr>
              <a:t>laptop áll rendelkezésünkre</a:t>
            </a:r>
          </a:p>
          <a:p>
            <a:pPr>
              <a:defRPr/>
            </a:pPr>
            <a:endParaRPr dirty="0"/>
          </a:p>
          <a:p>
            <a:pPr lvl="0">
              <a:defRPr/>
            </a:pPr>
            <a:r>
              <a:rPr lang="hu-HU" sz="2400" b="1" dirty="0">
                <a:latin typeface="Times New Roman"/>
                <a:ea typeface="Times New Roman"/>
                <a:cs typeface="Times New Roman"/>
              </a:rPr>
              <a:t>A projekt megvalósításához a következő </a:t>
            </a:r>
            <a:r>
              <a:rPr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technológiákat</a:t>
            </a:r>
            <a:r>
              <a:rPr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szoftvereket</a:t>
            </a:r>
            <a:r>
              <a:rPr lang="hu-HU" sz="2400" b="1" dirty="0">
                <a:latin typeface="Times New Roman"/>
                <a:ea typeface="Times New Roman"/>
                <a:cs typeface="Times New Roman"/>
              </a:rPr>
              <a:t> fogjuk alkalmazni:</a:t>
            </a:r>
            <a:endParaRPr dirty="0"/>
          </a:p>
          <a:p>
            <a:pPr lvl="1">
              <a:defRPr/>
            </a:pP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Google Firebase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alkalmazás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üzemeltetésére</a:t>
            </a:r>
            <a:endParaRPr sz="15000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Node.js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keretrendszer</a:t>
            </a:r>
            <a:endParaRPr sz="15000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Angular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dinamikus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tartalom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megjelenítés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felhasználói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felületen</a:t>
            </a:r>
            <a:endParaRPr sz="15000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IntelliJ IDE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fejlesztőkörnyezet</a:t>
            </a:r>
            <a:endParaRPr sz="15000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Git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verziókövető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GitLab</a:t>
            </a:r>
            <a:r>
              <a:rPr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29683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Csoportgyűlések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83878394" name="Объект 2"/>
          <p:cNvSpPr>
            <a:spLocks noGrp="1"/>
          </p:cNvSpPr>
          <p:nvPr>
            <p:ph idx="1"/>
          </p:nvPr>
        </p:nvSpPr>
        <p:spPr bwMode="auto">
          <a:xfrm>
            <a:off x="1583498" y="2487596"/>
            <a:ext cx="9998901" cy="3638566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projekt csapat hetente tart megbeszélést. Megbeszélik a héten elkészült feladatokat, majd a jövő hét feladatait, valamint az esetleg felmerülő problémákat. Minden megbeszélést előre leegyeztetett időpontban bonyolítják le.</a:t>
            </a:r>
            <a:endParaRPr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hu-HU" sz="2400" b="1">
                <a:latin typeface="Times New Roman"/>
                <a:ea typeface="Times New Roman"/>
                <a:cs typeface="Times New Roman"/>
              </a:rPr>
              <a:t>Helyszín: Otthon — Erefegy Discord szerver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808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Fejlesztés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78724279" name="Объект 2"/>
          <p:cNvSpPr>
            <a:spLocks noGrp="1"/>
          </p:cNvSpPr>
          <p:nvPr>
            <p:ph idx="1"/>
          </p:nvPr>
        </p:nvSpPr>
        <p:spPr bwMode="auto">
          <a:xfrm>
            <a:off x="1583498" y="2126941"/>
            <a:ext cx="9998901" cy="39992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hu-HU" sz="2600" b="1">
                <a:latin typeface="Times New Roman"/>
                <a:ea typeface="Times New Roman"/>
                <a:cs typeface="Times New Roman"/>
              </a:rPr>
              <a:t>A csapat 3 fő részre bomlik:</a:t>
            </a:r>
            <a:endParaRPr sz="2600" b="1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hu-HU" sz="2400" b="0">
                <a:latin typeface="Times New Roman"/>
                <a:ea typeface="Times New Roman"/>
                <a:cs typeface="Times New Roman"/>
              </a:rPr>
              <a:t>Frontend</a:t>
            </a:r>
            <a:endParaRPr sz="2400" b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hu-HU" sz="2400" b="0">
                <a:latin typeface="Times New Roman"/>
                <a:ea typeface="Times New Roman"/>
                <a:cs typeface="Times New Roman"/>
              </a:rPr>
              <a:t>Backend</a:t>
            </a:r>
            <a:endParaRPr sz="2400" b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hu-HU" sz="2400" b="0">
                <a:latin typeface="Times New Roman"/>
                <a:ea typeface="Times New Roman"/>
                <a:cs typeface="Times New Roman"/>
              </a:rPr>
              <a:t>Database</a:t>
            </a:r>
          </a:p>
          <a:p>
            <a:pPr lvl="1">
              <a:defRPr/>
            </a:pPr>
            <a:endParaRPr lang="hu-HU" sz="2600" b="1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hu-HU" sz="2600" b="1">
                <a:latin typeface="Times New Roman"/>
                <a:ea typeface="Times New Roman"/>
                <a:cs typeface="Times New Roman"/>
              </a:rPr>
              <a:t>Ezzel a feloszlással párhuzamosan tudunk effektíven haladni</a:t>
            </a:r>
          </a:p>
          <a:p>
            <a:pPr lvl="0">
              <a:defRPr/>
            </a:pPr>
            <a:endParaRPr lang="hu-HU" sz="2600" b="1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hu-HU" sz="2600" b="1">
                <a:latin typeface="Times New Roman"/>
                <a:ea typeface="Times New Roman"/>
                <a:cs typeface="Times New Roman"/>
              </a:rPr>
              <a:t>Ezek mellett folyamatos tesztelések zajlanak</a:t>
            </a:r>
          </a:p>
          <a:p>
            <a:pPr lvl="0">
              <a:defRPr/>
            </a:pPr>
            <a:endParaRPr lang="hu-HU"/>
          </a:p>
          <a:p>
            <a:pPr lvl="1">
              <a:buFont typeface="Arial"/>
              <a:buChar char="•"/>
              <a:defRPr/>
            </a:pPr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6873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 smtClean="0">
                <a:latin typeface="Times New Roman"/>
                <a:ea typeface="Times New Roman"/>
                <a:cs typeface="Times New Roman"/>
              </a:rPr>
              <a:t>Költségek/Határidők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127325395" name="Текст 2"/>
          <p:cNvSpPr>
            <a:spLocks noGrp="1"/>
          </p:cNvSpPr>
          <p:nvPr>
            <p:ph type="body" idx="1"/>
          </p:nvPr>
        </p:nvSpPr>
        <p:spPr bwMode="auto">
          <a:xfrm>
            <a:off x="2018299" y="1417638"/>
            <a:ext cx="2497817" cy="6397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60000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sz="2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Részletes</a:t>
            </a:r>
            <a:r>
              <a:rPr sz="2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erőforrásigény</a:t>
            </a:r>
            <a:r>
              <a:rPr sz="2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sz="2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személynap</a:t>
            </a:r>
            <a:r>
              <a:rPr sz="2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2600" dirty="0"/>
          </a:p>
        </p:txBody>
      </p:sp>
      <p:pic>
        <p:nvPicPr>
          <p:cNvPr id="45533364" name="Tartalom helye 4553336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 bwMode="auto">
          <a:xfrm>
            <a:off x="1659255" y="1979880"/>
            <a:ext cx="3215906" cy="2360009"/>
          </a:xfrm>
          <a:prstGeom prst="rect">
            <a:avLst/>
          </a:prstGeom>
        </p:spPr>
      </p:pic>
      <p:sp>
        <p:nvSpPr>
          <p:cNvPr id="1981013679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7930261" y="1340119"/>
            <a:ext cx="2497817" cy="6397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lnSpcReduction="1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Részletes</a:t>
            </a:r>
            <a:r>
              <a:rPr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feladatszámok</a:t>
            </a:r>
            <a:endParaRPr dirty="0"/>
          </a:p>
        </p:txBody>
      </p:sp>
      <p:pic>
        <p:nvPicPr>
          <p:cNvPr id="1986072325" name="Tartalom helye 198607232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/>
        </p:blipFill>
        <p:spPr bwMode="auto">
          <a:xfrm>
            <a:off x="7561385" y="1979881"/>
            <a:ext cx="3235570" cy="2363484"/>
          </a:xfrm>
          <a:prstGeom prst="rect">
            <a:avLst/>
          </a:prstGeom>
        </p:spPr>
      </p:pic>
      <p:graphicFrame>
        <p:nvGraphicFramePr>
          <p:cNvPr id="7" name="Tartalom helye 6608184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155041"/>
              </p:ext>
            </p:extLst>
          </p:nvPr>
        </p:nvGraphicFramePr>
        <p:xfrm>
          <a:off x="3428884" y="4476862"/>
          <a:ext cx="5528153" cy="12954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3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Szállítandó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hu-HU" sz="1400" b="1" dirty="0">
                          <a:latin typeface="Times New Roman"/>
                          <a:ea typeface="Times New Roman"/>
                          <a:cs typeface="Times New Roman"/>
                        </a:rPr>
                        <a:t>Megnevezés</a:t>
                      </a: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Határideje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 anchor="ctr"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Projektterv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Gantt diagram,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egyéni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jelentés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2023-10-11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>
                    <a:lnT w="1269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hu-HU" sz="1100">
                          <a:latin typeface="Times New Roman"/>
                          <a:ea typeface="Times New Roman"/>
                          <a:cs typeface="Times New Roman"/>
                        </a:rPr>
                        <a:t>D2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UML, adatbázistervek, képernyőtervek, egyéni jelentés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2023-10-25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P1+D3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Prototípus I. és tesztelési dokumentáció 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2023-11-15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P2+D4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Prototípus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II.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és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frissített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tesztelési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dokumentáció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egyéni</a:t>
                      </a: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100" b="0" i="0" u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jelentés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100" b="0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2023-12-06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48476" marR="48476" marT="24237" marB="242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648079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367818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hu-HU" sz="7200" dirty="0">
                <a:latin typeface="Times New Roman"/>
                <a:ea typeface="Times New Roman"/>
                <a:cs typeface="Times New Roman"/>
              </a:rPr>
              <a:t>Köszönjük a figyelmet!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309</Words>
  <Application>Microsoft Office PowerPoint</Application>
  <DocSecurity>0</DocSecurity>
  <PresentationFormat>Szélesvásznú</PresentationFormat>
  <Paragraphs>66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Corner</vt:lpstr>
      <vt:lpstr>Webshop projekt</vt:lpstr>
      <vt:lpstr>A projekt célja</vt:lpstr>
      <vt:lpstr>Funkciók</vt:lpstr>
      <vt:lpstr>Munkakörnyezet</vt:lpstr>
      <vt:lpstr>Csoportgyűlések</vt:lpstr>
      <vt:lpstr>Fejlesztés</vt:lpstr>
      <vt:lpstr>Költségek/Határidők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 projekt</dc:title>
  <dc:subject/>
  <dc:creator/>
  <cp:keywords/>
  <dc:description/>
  <cp:lastModifiedBy>valaki</cp:lastModifiedBy>
  <cp:revision>8</cp:revision>
  <dcterms:modified xsi:type="dcterms:W3CDTF">2023-10-12T11:50:27Z</dcterms:modified>
  <cp:category/>
  <dc:identifier/>
  <cp:contentStatus/>
  <dc:language/>
  <cp:version/>
</cp:coreProperties>
</file>