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7AC3CCA-C797-4891-BE02-D94E43425B78}">
  <a:tblStyle styleId="{D7AC3CCA-C797-4891-BE02-D94E43425B78}" styleName="Medium Style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dk1">
              <a:tint val="20000"/>
            </a:scheme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1583498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8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583498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327914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8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583498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8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8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6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</p:spPr>
      </p:sp>
      <p:sp>
        <p:nvSpPr>
          <p:cNvPr id="48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	</a:t>
            </a:r>
            <a:fld id="{F8E3F0E9-0FC2-4DDE-87CF-3BA6A04EA4CC}" type="slidenum">
              <a:rPr/>
              <a:t/>
            </a:fld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960637" y="2130425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hu-HU" sz="7200">
                <a:latin typeface="Times New Roman"/>
                <a:ea typeface="Times New Roman"/>
                <a:cs typeface="Times New Roman"/>
              </a:rPr>
              <a:t>Projekt Bemutatás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260199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>
                <a:latin typeface="Times New Roman"/>
                <a:ea typeface="Times New Roman"/>
                <a:cs typeface="Times New Roman"/>
              </a:rPr>
              <a:t>Határidők</a:t>
            </a:r>
            <a:endParaRPr>
              <a:latin typeface="Times New Roman"/>
              <a:cs typeface="Times New Roman"/>
            </a:endParaRPr>
          </a:p>
        </p:txBody>
      </p:sp>
      <p:graphicFrame>
        <p:nvGraphicFramePr>
          <p:cNvPr id="660818404" name=""/>
          <p:cNvGraphicFramePr>
            <a:graphicFrameLocks xmlns:a="http://schemas.openxmlformats.org/drawingml/2006/main"/>
          </p:cNvGraphicFramePr>
          <p:nvPr>
            <p:ph idx="1"/>
          </p:nvPr>
        </p:nvGraphicFramePr>
        <p:xfrm>
          <a:off x="1362694" y="1937121"/>
          <a:ext cx="10440509" cy="208533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{D7AC3CCA-C797-4891-BE02-D94E43425B78}</a:tableStyleId>
              </a:tblPr>
              <a:tblGrid>
                <a:gridCol w="1800000"/>
                <a:gridCol w="6840000"/>
                <a:gridCol w="1787809"/>
              </a:tblGrid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600" b="1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Szállítandó</a:t>
                      </a:r>
                      <a:endParaRPr sz="2600" b="1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hu-HU" sz="2600" b="1">
                          <a:latin typeface="Times New Roman"/>
                          <a:ea typeface="Times New Roman"/>
                          <a:cs typeface="Times New Roman"/>
                        </a:rPr>
                        <a:t>Megnevezés</a:t>
                      </a:r>
                      <a:endParaRPr sz="2600" b="1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600" b="1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Határideje</a:t>
                      </a:r>
                      <a:endParaRPr sz="2600" b="1"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Projektterv, Gantt diagram, egyéni jelentés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2023-10-11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>
                    <a:lnT w="12699" algn="ctr">
                      <a:solidFill>
                        <a:srgbClr val="000000"/>
                      </a:solidFill>
                    </a:lnT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hu-HU" sz="2000">
                          <a:latin typeface="Times New Roman"/>
                          <a:ea typeface="Times New Roman"/>
                          <a:cs typeface="Times New Roman"/>
                        </a:rPr>
                        <a:t>D2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UML, adatbázistervek, képernyőtervek, egyéni jelentés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2023-10-25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P1+D3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Prototípus I. és tesztelési dokumentáció 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2023-11-15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P2+D4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Prototípus II. és frissített tesztelési dokumentáció, egyéni jelentés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2023-12-06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4161922" name=""/>
          <p:cNvSpPr txBox="1"/>
          <p:nvPr/>
        </p:nvSpPr>
        <p:spPr bwMode="auto">
          <a:xfrm flipH="0" flipV="0">
            <a:off x="2155631" y="4626365"/>
            <a:ext cx="8234299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lang="hu-HU"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 - dokumentáció, P - prototípus</a:t>
            </a:r>
            <a:r>
              <a:rPr lang="hu-HU"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7648079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 lang="hu-HU" sz="7200">
                <a:latin typeface="Times New Roman"/>
                <a:ea typeface="Times New Roman"/>
                <a:cs typeface="Times New Roman"/>
              </a:rPr>
              <a:t>Köszönjük a figyelmet!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137055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>
                <a:latin typeface="Times New Roman"/>
                <a:ea typeface="Times New Roman"/>
                <a:cs typeface="Times New Roman"/>
              </a:rPr>
              <a:t>Csapattagok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85461153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583498" y="1840266"/>
            <a:ext cx="9998901" cy="4285896"/>
          </a:xfrm>
        </p:spPr>
        <p:txBody>
          <a:bodyPr/>
          <a:lstStyle/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Fekete István</a:t>
            </a:r>
            <a:endParaRPr sz="2800" b="1">
              <a:latin typeface="Times New Roman"/>
              <a:cs typeface="Times New Roman"/>
            </a:endParaRPr>
          </a:p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Kacziba Zsolt</a:t>
            </a:r>
            <a:endParaRPr sz="2800" b="1">
              <a:latin typeface="Times New Roman"/>
              <a:cs typeface="Times New Roman"/>
            </a:endParaRPr>
          </a:p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Kovács-Bodó Csenge</a:t>
            </a:r>
            <a:r>
              <a:rPr lang="hu-HU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(Rendelkezik szakmai tapasztalattal)</a:t>
            </a:r>
            <a:endParaRPr sz="2800" b="1">
              <a:latin typeface="Times New Roman"/>
              <a:cs typeface="Times New Roman"/>
            </a:endParaRPr>
          </a:p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Kurunczi Nándor</a:t>
            </a:r>
            <a:r>
              <a:rPr lang="hu-HU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</a:t>
            </a:r>
            <a:r>
              <a:rPr lang="hu-HU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Project Manager</a:t>
            </a:r>
            <a:r>
              <a:rPr lang="hu-HU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sz="2800" b="1">
              <a:latin typeface="Times New Roman"/>
              <a:cs typeface="Times New Roman"/>
            </a:endParaRPr>
          </a:p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Mackovic M</a:t>
            </a:r>
            <a:r>
              <a:rPr lang="hu-HU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á</a:t>
            </a: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rk</a:t>
            </a:r>
            <a:endParaRPr sz="2800" b="1">
              <a:latin typeface="Times New Roman"/>
              <a:cs typeface="Times New Roman"/>
            </a:endParaRPr>
          </a:p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Márton István</a:t>
            </a:r>
            <a:endParaRPr sz="2800" b="1">
              <a:latin typeface="Times New Roman"/>
              <a:cs typeface="Times New Roman"/>
            </a:endParaRPr>
          </a:p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Szilágyi Martin György</a:t>
            </a:r>
            <a:endParaRPr sz="2800" b="1">
              <a:latin typeface="Times New Roman"/>
              <a:cs typeface="Times New Roman"/>
            </a:endParaRPr>
          </a:p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Varga András Bendegúz</a:t>
            </a:r>
            <a:endParaRPr sz="2800" b="0" i="0" u="none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429683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>
                <a:latin typeface="Times New Roman"/>
                <a:ea typeface="Times New Roman"/>
                <a:cs typeface="Times New Roman"/>
              </a:rPr>
              <a:t>Csoportgyűlések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883878394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583498" y="2487596"/>
            <a:ext cx="9998901" cy="3638566"/>
          </a:xfrm>
        </p:spPr>
        <p:txBody>
          <a:bodyPr/>
          <a:lstStyle/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 projekt csapat hetente tart megbeszélést. Megbeszélik a héten elkészült feladatokat, majd a jövő hét feladatait, valamint az esetleg felmerülő problémákat. Minden megbeszélést előre leegyeztetett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időpontban bonyolítják le.</a:t>
            </a:r>
            <a:endParaRPr sz="2400" b="1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400" b="1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hu-HU" sz="2400" b="1">
                <a:latin typeface="Times New Roman"/>
                <a:ea typeface="Times New Roman"/>
                <a:cs typeface="Times New Roman"/>
              </a:rPr>
              <a:t>Helyszín: Otthon — Erefegy Discord szerver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044235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4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</a:t>
            </a:r>
            <a:r>
              <a:rPr lang="en-US" sz="4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unkakörnyezet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74931942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583498" y="2228664"/>
            <a:ext cx="9998901" cy="3897498"/>
          </a:xfrm>
        </p:spPr>
        <p:txBody>
          <a:bodyPr/>
          <a:lstStyle/>
          <a:p>
            <a:pPr>
              <a:defRPr/>
            </a:pPr>
            <a:r>
              <a:rPr lang="hu-HU" sz="2400" b="1">
                <a:latin typeface="Times New Roman"/>
                <a:ea typeface="Times New Roman"/>
                <a:cs typeface="Times New Roman"/>
              </a:rPr>
              <a:t>Összesen 4db asztali számítógép és 3db laptop áll rendelkezésünkre</a:t>
            </a:r>
            <a:endParaRPr lang="hu-HU" sz="2400" b="1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 lvl="0">
              <a:defRPr/>
            </a:pPr>
            <a:r>
              <a:rPr lang="hu-HU" sz="2400" b="1">
                <a:latin typeface="Times New Roman"/>
                <a:ea typeface="Times New Roman"/>
                <a:cs typeface="Times New Roman"/>
              </a:rPr>
              <a:t>A projekt megvalósításához a következő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technológiákat/szoftvereket</a:t>
            </a:r>
            <a:r>
              <a:rPr lang="hu-HU" sz="2400" b="1">
                <a:latin typeface="Times New Roman"/>
                <a:ea typeface="Times New Roman"/>
                <a:cs typeface="Times New Roman"/>
              </a:rPr>
              <a:t> fogjuk alkalmazni:</a:t>
            </a:r>
            <a:endParaRPr/>
          </a:p>
          <a:p>
            <a:pPr lvl="1"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Google Firebase az alkalmazás üzemeltetésére</a:t>
            </a:r>
            <a:endParaRPr sz="1500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Node.js keretrendszer</a:t>
            </a:r>
            <a:endParaRPr sz="1500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Angular dinamikus tartalom megjelenítés a felhasználói felületen</a:t>
            </a:r>
            <a:endParaRPr sz="1500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IntelliJ IDE fejlesztőkörnyezet</a:t>
            </a:r>
            <a:endParaRPr sz="1500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Git verziókövető (GitLab)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369599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>
                <a:latin typeface="Times New Roman"/>
                <a:ea typeface="Times New Roman"/>
                <a:cs typeface="Times New Roman"/>
              </a:rPr>
              <a:t>A projekt célja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853196396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583498" y="1747791"/>
            <a:ext cx="9998901" cy="4378372"/>
          </a:xfrm>
        </p:spPr>
        <p:txBody>
          <a:bodyPr/>
          <a:lstStyle/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Az áruvásárlás élményének javítása és a felhasználók számára kényelmes megoldások biztosítása a fő célunk ebben a projektben. </a:t>
            </a:r>
            <a:endParaRPr sz="24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Webshopunk lehetővé teszi a vásárlók számára, hogy gyorsan és egyszerűen böngésszenek, vásároljanak, értékeljenek termékeket, valamint saját áruikat is feltehessék az oldalra. </a:t>
            </a:r>
            <a:endParaRPr sz="24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4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Egy felhasználóbarát felülettel és rugalmas funkciókkal segítünk megteremteni a zökkenőmentes online vásárlási élményt.</a:t>
            </a:r>
            <a:endParaRPr sz="1800" b="1" i="0" u="none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592047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>
                <a:latin typeface="Times New Roman"/>
                <a:ea typeface="Times New Roman"/>
                <a:cs typeface="Times New Roman"/>
              </a:rPr>
              <a:t>Projekt </a:t>
            </a:r>
            <a:r>
              <a:rPr lang="hu-HU" sz="4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specifikációk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109747054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583498" y="1775533"/>
            <a:ext cx="9998901" cy="4350629"/>
          </a:xfrm>
        </p:spPr>
        <p:txBody>
          <a:bodyPr/>
          <a:lstStyle/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 webes alkalmazás képes lesz regisztrált felhasználók vásárlásinak lebonyolítására</a:t>
            </a:r>
            <a:r>
              <a:rPr lang="hu-HU" sz="2400" b="1">
                <a:latin typeface="Times New Roman"/>
                <a:ea typeface="Times New Roman"/>
                <a:cs typeface="Times New Roman"/>
              </a:rPr>
              <a:t>.</a:t>
            </a:r>
            <a:endParaRPr lang="hu-HU" sz="2400" b="1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400" b="1">
              <a:latin typeface="Times New Roman"/>
              <a:cs typeface="Times New Roman"/>
            </a:endParaRPr>
          </a:p>
          <a:p>
            <a:pPr>
              <a:defRPr/>
            </a:pPr>
            <a:r>
              <a:rPr lang="hu-HU" sz="2400" b="1">
                <a:latin typeface="Times New Roman"/>
                <a:ea typeface="Times New Roman"/>
                <a:cs typeface="Times New Roman"/>
              </a:rPr>
              <a:t>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 pontos értékelő rendszerben</a:t>
            </a:r>
            <a:r>
              <a:rPr lang="hu-HU" sz="2400" b="1">
                <a:latin typeface="Times New Roman"/>
                <a:ea typeface="Times New Roman"/>
                <a:cs typeface="Times New Roman"/>
              </a:rPr>
              <a:t> </a:t>
            </a:r>
            <a:r>
              <a:rPr lang="hu-HU" sz="2400" b="1">
                <a:latin typeface="Times New Roman"/>
                <a:ea typeface="Times New Roman"/>
                <a:cs typeface="Times New Roman"/>
              </a:rPr>
              <a:t>megvalósítása.</a:t>
            </a:r>
            <a:endParaRPr lang="hu-HU" sz="2400" b="1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lang="hu-HU" sz="2400" b="1">
                <a:latin typeface="Times New Roman"/>
                <a:ea typeface="Times New Roman"/>
                <a:cs typeface="Times New Roman"/>
              </a:rPr>
              <a:t>Tag alapú keresés</a:t>
            </a:r>
            <a:endParaRPr lang="hu-HU" sz="2400" b="1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hu-HU"/>
          </a:p>
          <a:p>
            <a:pPr>
              <a:defRPr/>
            </a:pPr>
            <a:r>
              <a:rPr lang="hu-HU" sz="2400" b="1">
                <a:latin typeface="Times New Roman"/>
                <a:ea typeface="Times New Roman"/>
                <a:cs typeface="Times New Roman"/>
              </a:rPr>
              <a:t>Áruk létrehozása, módosítása, kommentek moderálása</a:t>
            </a:r>
            <a:endParaRPr lang="hu-H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048086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>
                <a:latin typeface="Times New Roman"/>
                <a:ea typeface="Times New Roman"/>
                <a:cs typeface="Times New Roman"/>
              </a:rPr>
              <a:t>Fejlesztés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78724279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583498" y="2126941"/>
            <a:ext cx="9998901" cy="399922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hu-HU" sz="2600" b="1">
                <a:latin typeface="Times New Roman"/>
                <a:ea typeface="Times New Roman"/>
                <a:cs typeface="Times New Roman"/>
              </a:rPr>
              <a:t>A csapat 3 fő részre bomlik:</a:t>
            </a:r>
            <a:endParaRPr sz="2600" b="1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hu-HU" sz="2400" b="0">
                <a:latin typeface="Times New Roman"/>
                <a:ea typeface="Times New Roman"/>
                <a:cs typeface="Times New Roman"/>
              </a:rPr>
              <a:t>Frontend</a:t>
            </a:r>
            <a:endParaRPr sz="2400" b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hu-HU" sz="2400" b="0">
                <a:latin typeface="Times New Roman"/>
                <a:ea typeface="Times New Roman"/>
                <a:cs typeface="Times New Roman"/>
              </a:rPr>
              <a:t>Backend</a:t>
            </a:r>
            <a:endParaRPr sz="2400" b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hu-HU" sz="2400" b="0">
                <a:latin typeface="Times New Roman"/>
                <a:ea typeface="Times New Roman"/>
                <a:cs typeface="Times New Roman"/>
              </a:rPr>
              <a:t>Database</a:t>
            </a:r>
            <a:endParaRPr lang="hu-HU" sz="2400" b="0">
              <a:latin typeface="Times New Roman"/>
              <a:ea typeface="Times New Roman"/>
              <a:cs typeface="Times New Roman"/>
            </a:endParaRPr>
          </a:p>
          <a:p>
            <a:pPr lvl="1">
              <a:defRPr/>
            </a:pPr>
            <a:endParaRPr lang="hu-HU" sz="2600" b="1"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hu-HU" sz="2600" b="1">
                <a:latin typeface="Times New Roman"/>
                <a:ea typeface="Times New Roman"/>
                <a:cs typeface="Times New Roman"/>
              </a:rPr>
              <a:t>Ezzel a feloszlással párhuzamosan tudunk effektíven haladni</a:t>
            </a:r>
            <a:endParaRPr lang="hu-HU" sz="2600" b="1">
              <a:latin typeface="Times New Roman"/>
              <a:ea typeface="Times New Roman"/>
              <a:cs typeface="Times New Roman"/>
            </a:endParaRPr>
          </a:p>
          <a:p>
            <a:pPr lvl="0">
              <a:defRPr/>
            </a:pPr>
            <a:endParaRPr lang="hu-HU" sz="2600" b="1"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hu-HU" sz="2600" b="1">
                <a:latin typeface="Times New Roman"/>
                <a:ea typeface="Times New Roman"/>
                <a:cs typeface="Times New Roman"/>
              </a:rPr>
              <a:t>Ezek mellett folyamatos tesztelések zajlanak</a:t>
            </a:r>
            <a:endParaRPr lang="hu-HU" sz="2600" b="1">
              <a:latin typeface="Times New Roman"/>
              <a:ea typeface="Times New Roman"/>
              <a:cs typeface="Times New Roman"/>
            </a:endParaRPr>
          </a:p>
          <a:p>
            <a:pPr lvl="0">
              <a:defRPr/>
            </a:pPr>
            <a:endParaRPr lang="hu-HU"/>
          </a:p>
          <a:p>
            <a:pPr lvl="1">
              <a:buFont typeface="Arial"/>
              <a:buChar char="•"/>
              <a:defRPr/>
            </a:pPr>
            <a:endParaRPr lang="hu-H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673351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>
                <a:latin typeface="Times New Roman"/>
                <a:ea typeface="Times New Roman"/>
                <a:cs typeface="Times New Roman"/>
              </a:rPr>
              <a:t>Funkciók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41469064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583498" y="1646067"/>
            <a:ext cx="9998901" cy="448009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lnSpc>
                <a:spcPct val="150000"/>
              </a:lnSpc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Felhasználók kezelése (admin, vevő, kosár, személyes adatok) (CRUD)</a:t>
            </a:r>
            <a:endParaRPr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Felhasználói munkamenet megvalósítása több jogosultsági szinttel </a:t>
            </a:r>
            <a:endParaRPr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 termékek csoportosítása (CRUD)</a:t>
            </a:r>
            <a:endParaRPr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Árukészletek kezelése (CRUD)</a:t>
            </a:r>
            <a:endParaRPr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Szállítási és fizetési funkciók. (CRUD)</a:t>
            </a:r>
            <a:endParaRPr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Előző vásárlások megtekintése</a:t>
            </a:r>
            <a:endParaRPr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Termékek értékelésének kezelése (CRUD)</a:t>
            </a:r>
            <a:endParaRPr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Tagek alapú keresés</a:t>
            </a:r>
            <a:endParaRPr sz="2400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Eladó termékeinek kezelése (CRUD)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168736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>
                <a:latin typeface="Times New Roman"/>
                <a:ea typeface="Times New Roman"/>
                <a:cs typeface="Times New Roman"/>
              </a:rPr>
              <a:t>Költségek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27325395" name="Текст 2"/>
          <p:cNvSpPr>
            <a:spLocks noGrp="1"/>
          </p:cNvSpPr>
          <p:nvPr>
            <p:ph type="body" idx="1"/>
          </p:nvPr>
        </p:nvSpPr>
        <p:spPr bwMode="auto">
          <a:xfrm flipH="0" flipV="0">
            <a:off x="1391477" y="1535113"/>
            <a:ext cx="3994951" cy="6397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75000" lnSpcReduction="5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ctr"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Részletes erőforrásigény (személynap)</a:t>
            </a:r>
            <a:endParaRPr sz="2600"/>
          </a:p>
        </p:txBody>
      </p:sp>
      <p:pic>
        <p:nvPicPr>
          <p:cNvPr id="45533364" name=""/>
          <p:cNvPicPr>
            <a:picLocks noChangeAspect="1"/>
          </p:cNvPicPr>
          <p:nvPr>
            <p:ph sz="half" idx="2"/>
          </p:nvPr>
        </p:nvPicPr>
        <p:blipFill>
          <a:blip r:embed="rId2"/>
          <a:stretch/>
        </p:blipFill>
        <p:spPr bwMode="auto">
          <a:xfrm rot="0">
            <a:off x="1036691" y="2369343"/>
            <a:ext cx="4704522" cy="3452438"/>
          </a:xfrm>
          <a:prstGeom prst="rect">
            <a:avLst/>
          </a:prstGeom>
        </p:spPr>
      </p:pic>
      <p:sp>
        <p:nvSpPr>
          <p:cNvPr id="1981013679" name="Текст 4"/>
          <p:cNvSpPr>
            <a:spLocks noGrp="1"/>
          </p:cNvSpPr>
          <p:nvPr>
            <p:ph type="body" sz="quarter" idx="3"/>
          </p:nvPr>
        </p:nvSpPr>
        <p:spPr bwMode="auto">
          <a:xfrm flipH="0" flipV="0">
            <a:off x="7389757" y="1535113"/>
            <a:ext cx="3532572" cy="6397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ctr"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Részletes feladatszámok</a:t>
            </a:r>
            <a:endParaRPr/>
          </a:p>
        </p:txBody>
      </p:sp>
      <p:pic>
        <p:nvPicPr>
          <p:cNvPr id="1986072325" name=""/>
          <p:cNvPicPr>
            <a:picLocks noChangeAspect="1"/>
          </p:cNvPicPr>
          <p:nvPr>
            <p:ph sz="quarter" idx="4"/>
          </p:nvPr>
        </p:nvPicPr>
        <p:blipFill>
          <a:blip r:embed="rId3"/>
          <a:stretch/>
        </p:blipFill>
        <p:spPr bwMode="auto">
          <a:xfrm rot="0" flipH="0" flipV="0">
            <a:off x="6733179" y="2369343"/>
            <a:ext cx="4726569" cy="3452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2023-10-11T10:45:16Z</dcterms:modified>
  <cp:category/>
  <cp:contentStatus/>
  <cp:version/>
</cp:coreProperties>
</file>