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DC288-C536-4ED7-A474-A2CA18B2C745}" v="1795" dt="2023-04-22T14:15:47.357"/>
    <p1510:client id="{81E22036-41EC-4476-9E48-25D8B7E85EA0}" v="92" dt="2023-04-22T12:52:29.380"/>
    <p1510:client id="{DA081939-C021-4D0F-A257-A42B892F9A22}" v="36" dt="2023-04-22T14:23:38.7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Ákos Scheib" userId="547db93799f9ca36" providerId="Windows Live" clId="Web-{81E22036-41EC-4476-9E48-25D8B7E85EA0}"/>
    <pc:docChg chg="addSld delSld modSld">
      <pc:chgData name="Ákos Scheib" userId="547db93799f9ca36" providerId="Windows Live" clId="Web-{81E22036-41EC-4476-9E48-25D8B7E85EA0}" dt="2023-04-22T12:52:29.380" v="90"/>
      <pc:docMkLst>
        <pc:docMk/>
      </pc:docMkLst>
      <pc:sldChg chg="modSp">
        <pc:chgData name="Ákos Scheib" userId="547db93799f9ca36" providerId="Windows Live" clId="Web-{81E22036-41EC-4476-9E48-25D8B7E85EA0}" dt="2023-04-22T12:46:19.634" v="41" actId="20577"/>
        <pc:sldMkLst>
          <pc:docMk/>
          <pc:sldMk cId="3856144342" sldId="256"/>
        </pc:sldMkLst>
        <pc:spChg chg="mod">
          <ac:chgData name="Ákos Scheib" userId="547db93799f9ca36" providerId="Windows Live" clId="Web-{81E22036-41EC-4476-9E48-25D8B7E85EA0}" dt="2023-04-22T12:46:19.634" v="41" actId="20577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Ákos Scheib" userId="547db93799f9ca36" providerId="Windows Live" clId="Web-{81E22036-41EC-4476-9E48-25D8B7E85EA0}" dt="2023-04-22T12:46:13.290" v="39" actId="1076"/>
          <ac:spMkLst>
            <pc:docMk/>
            <pc:sldMk cId="3856144342" sldId="256"/>
            <ac:spMk id="3" creationId="{00000000-0000-0000-0000-000000000000}"/>
          </ac:spMkLst>
        </pc:spChg>
      </pc:sldChg>
      <pc:sldChg chg="addSp delSp modSp new mod setBg">
        <pc:chgData name="Ákos Scheib" userId="547db93799f9ca36" providerId="Windows Live" clId="Web-{81E22036-41EC-4476-9E48-25D8B7E85EA0}" dt="2023-04-22T12:52:29.380" v="90"/>
        <pc:sldMkLst>
          <pc:docMk/>
          <pc:sldMk cId="1035695866" sldId="257"/>
        </pc:sldMkLst>
        <pc:spChg chg="mod">
          <ac:chgData name="Ákos Scheib" userId="547db93799f9ca36" providerId="Windows Live" clId="Web-{81E22036-41EC-4476-9E48-25D8B7E85EA0}" dt="2023-04-22T12:52:29.380" v="90"/>
          <ac:spMkLst>
            <pc:docMk/>
            <pc:sldMk cId="1035695866" sldId="257"/>
            <ac:spMk id="2" creationId="{19544BA9-C7A5-C24C-9B30-37D35F6ACFD3}"/>
          </ac:spMkLst>
        </pc:spChg>
        <pc:spChg chg="mod">
          <ac:chgData name="Ákos Scheib" userId="547db93799f9ca36" providerId="Windows Live" clId="Web-{81E22036-41EC-4476-9E48-25D8B7E85EA0}" dt="2023-04-22T12:52:29.380" v="90"/>
          <ac:spMkLst>
            <pc:docMk/>
            <pc:sldMk cId="1035695866" sldId="257"/>
            <ac:spMk id="3" creationId="{8D4559F3-C335-0FE3-1240-191AF783DFEE}"/>
          </ac:spMkLst>
        </pc:spChg>
        <pc:spChg chg="add del">
          <ac:chgData name="Ákos Scheib" userId="547db93799f9ca36" providerId="Windows Live" clId="Web-{81E22036-41EC-4476-9E48-25D8B7E85EA0}" dt="2023-04-22T12:52:28.130" v="89"/>
          <ac:spMkLst>
            <pc:docMk/>
            <pc:sldMk cId="1035695866" sldId="257"/>
            <ac:spMk id="4" creationId="{CC860516-0E92-1FEB-41E8-738C5203FC80}"/>
          </ac:spMkLst>
        </pc:spChg>
        <pc:spChg chg="add del">
          <ac:chgData name="Ákos Scheib" userId="547db93799f9ca36" providerId="Windows Live" clId="Web-{81E22036-41EC-4476-9E48-25D8B7E85EA0}" dt="2023-04-22T12:52:29.380" v="90"/>
          <ac:spMkLst>
            <pc:docMk/>
            <pc:sldMk cId="1035695866" sldId="257"/>
            <ac:spMk id="8" creationId="{CC892AB0-7D6D-4FC9-9105-0CB427161889}"/>
          </ac:spMkLst>
        </pc:spChg>
        <pc:spChg chg="add del">
          <ac:chgData name="Ákos Scheib" userId="547db93799f9ca36" providerId="Windows Live" clId="Web-{81E22036-41EC-4476-9E48-25D8B7E85EA0}" dt="2023-04-22T12:52:29.380" v="90"/>
          <ac:spMkLst>
            <pc:docMk/>
            <pc:sldMk cId="1035695866" sldId="257"/>
            <ac:spMk id="38" creationId="{6D29BE04-4454-4832-B83F-10D001BFF94D}"/>
          </ac:spMkLst>
        </pc:spChg>
        <pc:spChg chg="add del">
          <ac:chgData name="Ákos Scheib" userId="547db93799f9ca36" providerId="Windows Live" clId="Web-{81E22036-41EC-4476-9E48-25D8B7E85EA0}" dt="2023-04-22T12:52:29.380" v="90"/>
          <ac:spMkLst>
            <pc:docMk/>
            <pc:sldMk cId="1035695866" sldId="257"/>
            <ac:spMk id="40" creationId="{98714CE9-3C2C-48E1-8B8F-CFB7735C43D7}"/>
          </ac:spMkLst>
        </pc:spChg>
        <pc:grpChg chg="add del">
          <ac:chgData name="Ákos Scheib" userId="547db93799f9ca36" providerId="Windows Live" clId="Web-{81E22036-41EC-4476-9E48-25D8B7E85EA0}" dt="2023-04-22T12:52:29.380" v="90"/>
          <ac:grpSpMkLst>
            <pc:docMk/>
            <pc:sldMk cId="1035695866" sldId="257"/>
            <ac:grpSpMk id="10" creationId="{807353E4-FA19-40CB-8AF8-3A8E6704BE09}"/>
          </ac:grpSpMkLst>
        </pc:grpChg>
        <pc:grpChg chg="add del">
          <ac:chgData name="Ákos Scheib" userId="547db93799f9ca36" providerId="Windows Live" clId="Web-{81E22036-41EC-4476-9E48-25D8B7E85EA0}" dt="2023-04-22T12:52:29.380" v="90"/>
          <ac:grpSpMkLst>
            <pc:docMk/>
            <pc:sldMk cId="1035695866" sldId="257"/>
            <ac:grpSpMk id="18" creationId="{0328E69E-CE3D-4110-8BF7-AD3C0C10CB1C}"/>
          </ac:grpSpMkLst>
        </pc:grpChg>
        <pc:grpChg chg="add del">
          <ac:chgData name="Ákos Scheib" userId="547db93799f9ca36" providerId="Windows Live" clId="Web-{81E22036-41EC-4476-9E48-25D8B7E85EA0}" dt="2023-04-22T12:52:29.380" v="90"/>
          <ac:grpSpMkLst>
            <pc:docMk/>
            <pc:sldMk cId="1035695866" sldId="257"/>
            <ac:grpSpMk id="24" creationId="{F64806C9-3599-45A7-BCFF-F762C54276F8}"/>
          </ac:grpSpMkLst>
        </pc:grpChg>
        <pc:grpChg chg="add del">
          <ac:chgData name="Ákos Scheib" userId="547db93799f9ca36" providerId="Windows Live" clId="Web-{81E22036-41EC-4476-9E48-25D8B7E85EA0}" dt="2023-04-22T12:52:29.380" v="90"/>
          <ac:grpSpMkLst>
            <pc:docMk/>
            <pc:sldMk cId="1035695866" sldId="257"/>
            <ac:grpSpMk id="30" creationId="{1287AC97-A8E8-4B45-A50A-3057A88B4088}"/>
          </ac:grpSpMkLst>
        </pc:grpChg>
      </pc:sldChg>
      <pc:sldChg chg="addSp delSp modSp add del replId">
        <pc:chgData name="Ákos Scheib" userId="547db93799f9ca36" providerId="Windows Live" clId="Web-{81E22036-41EC-4476-9E48-25D8B7E85EA0}" dt="2023-04-22T12:51:17.815" v="82"/>
        <pc:sldMkLst>
          <pc:docMk/>
          <pc:sldMk cId="2202679788" sldId="257"/>
        </pc:sldMkLst>
        <pc:spChg chg="mod">
          <ac:chgData name="Ákos Scheib" userId="547db93799f9ca36" providerId="Windows Live" clId="Web-{81E22036-41EC-4476-9E48-25D8B7E85EA0}" dt="2023-04-22T12:51:05.487" v="80" actId="1076"/>
          <ac:spMkLst>
            <pc:docMk/>
            <pc:sldMk cId="2202679788" sldId="257"/>
            <ac:spMk id="2" creationId="{00000000-0000-0000-0000-000000000000}"/>
          </ac:spMkLst>
        </pc:spChg>
        <pc:spChg chg="del">
          <ac:chgData name="Ákos Scheib" userId="547db93799f9ca36" providerId="Windows Live" clId="Web-{81E22036-41EC-4476-9E48-25D8B7E85EA0}" dt="2023-04-22T12:49:28.515" v="50"/>
          <ac:spMkLst>
            <pc:docMk/>
            <pc:sldMk cId="2202679788" sldId="257"/>
            <ac:spMk id="3" creationId="{00000000-0000-0000-0000-000000000000}"/>
          </ac:spMkLst>
        </pc:spChg>
        <pc:spChg chg="add del mod">
          <ac:chgData name="Ákos Scheib" userId="547db93799f9ca36" providerId="Windows Live" clId="Web-{81E22036-41EC-4476-9E48-25D8B7E85EA0}" dt="2023-04-22T12:50:32.126" v="73"/>
          <ac:spMkLst>
            <pc:docMk/>
            <pc:sldMk cId="2202679788" sldId="257"/>
            <ac:spMk id="5" creationId="{94DAF512-E774-43E2-65F6-D365F7FC92A6}"/>
          </ac:spMkLst>
        </pc:spChg>
        <pc:spChg chg="add mod">
          <ac:chgData name="Ákos Scheib" userId="547db93799f9ca36" providerId="Windows Live" clId="Web-{81E22036-41EC-4476-9E48-25D8B7E85EA0}" dt="2023-04-22T12:51:08.830" v="81" actId="1076"/>
          <ac:spMkLst>
            <pc:docMk/>
            <pc:sldMk cId="2202679788" sldId="257"/>
            <ac:spMk id="7" creationId="{ACED3869-C3F6-49CA-B484-04211A9FB1BF}"/>
          </ac:spMkLst>
        </pc:spChg>
        <pc:spChg chg="add mod">
          <ac:chgData name="Ákos Scheib" userId="547db93799f9ca36" providerId="Windows Live" clId="Web-{81E22036-41EC-4476-9E48-25D8B7E85EA0}" dt="2023-04-22T12:50:44.298" v="77" actId="1076"/>
          <ac:spMkLst>
            <pc:docMk/>
            <pc:sldMk cId="2202679788" sldId="257"/>
            <ac:spMk id="9" creationId="{2D8008D3-9FD3-1873-83EC-0330F0B0B170}"/>
          </ac:spMkLst>
        </pc:spChg>
        <pc:spChg chg="add mod">
          <ac:chgData name="Ákos Scheib" userId="547db93799f9ca36" providerId="Windows Live" clId="Web-{81E22036-41EC-4476-9E48-25D8B7E85EA0}" dt="2023-04-22T12:50:47.986" v="79" actId="1076"/>
          <ac:spMkLst>
            <pc:docMk/>
            <pc:sldMk cId="2202679788" sldId="257"/>
            <ac:spMk id="11" creationId="{8A08934F-E879-7264-4816-023D9BC76FEF}"/>
          </ac:spMkLst>
        </pc:spChg>
      </pc:sldChg>
    </pc:docChg>
  </pc:docChgLst>
  <pc:docChgLst>
    <pc:chgData name="Ákos Scheib" userId="547db93799f9ca36" providerId="Windows Live" clId="Web-{2F9DC288-C536-4ED7-A474-A2CA18B2C745}"/>
    <pc:docChg chg="addSld delSld modSld sldOrd">
      <pc:chgData name="Ákos Scheib" userId="547db93799f9ca36" providerId="Windows Live" clId="Web-{2F9DC288-C536-4ED7-A474-A2CA18B2C745}" dt="2023-04-22T14:15:47.357" v="1462"/>
      <pc:docMkLst>
        <pc:docMk/>
      </pc:docMkLst>
      <pc:sldChg chg="addSp delSp modSp mod modTransition setBg addAnim delAnim">
        <pc:chgData name="Ákos Scheib" userId="547db93799f9ca36" providerId="Windows Live" clId="Web-{2F9DC288-C536-4ED7-A474-A2CA18B2C745}" dt="2023-04-22T14:15:32.059" v="1460"/>
        <pc:sldMkLst>
          <pc:docMk/>
          <pc:sldMk cId="3856144342" sldId="256"/>
        </pc:sldMkLst>
        <pc:spChg chg="mod">
          <ac:chgData name="Ákos Scheib" userId="547db93799f9ca36" providerId="Windows Live" clId="Web-{2F9DC288-C536-4ED7-A474-A2CA18B2C745}" dt="2023-04-22T12:53:49.172" v="10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Ákos Scheib" userId="547db93799f9ca36" providerId="Windows Live" clId="Web-{2F9DC288-C536-4ED7-A474-A2CA18B2C745}" dt="2023-04-22T12:53:49.172" v="10"/>
          <ac:spMkLst>
            <pc:docMk/>
            <pc:sldMk cId="3856144342" sldId="256"/>
            <ac:spMk id="3" creationId="{00000000-0000-0000-0000-000000000000}"/>
          </ac:spMkLst>
        </pc:spChg>
        <pc:spChg chg="add del">
          <ac:chgData name="Ákos Scheib" userId="547db93799f9ca36" providerId="Windows Live" clId="Web-{2F9DC288-C536-4ED7-A474-A2CA18B2C745}" dt="2023-04-22T12:53:42.921" v="7"/>
          <ac:spMkLst>
            <pc:docMk/>
            <pc:sldMk cId="3856144342" sldId="256"/>
            <ac:spMk id="8" creationId="{7A070EAD-1DCD-4F3D-BA84-799B891A0E19}"/>
          </ac:spMkLst>
        </pc:spChg>
        <pc:spChg chg="add del">
          <ac:chgData name="Ákos Scheib" userId="547db93799f9ca36" providerId="Windows Live" clId="Web-{2F9DC288-C536-4ED7-A474-A2CA18B2C745}" dt="2023-04-22T12:53:49.140" v="9"/>
          <ac:spMkLst>
            <pc:docMk/>
            <pc:sldMk cId="3856144342" sldId="256"/>
            <ac:spMk id="83" creationId="{B7D4B16D-600A-41A1-8B1B-3727C56C0C9B}"/>
          </ac:spMkLst>
        </pc:spChg>
        <pc:spChg chg="add">
          <ac:chgData name="Ákos Scheib" userId="547db93799f9ca36" providerId="Windows Live" clId="Web-{2F9DC288-C536-4ED7-A474-A2CA18B2C745}" dt="2023-04-22T12:53:49.172" v="10"/>
          <ac:spMkLst>
            <pc:docMk/>
            <pc:sldMk cId="3856144342" sldId="256"/>
            <ac:spMk id="87" creationId="{7A070EAD-1DCD-4F3D-BA84-799B891A0E19}"/>
          </ac:spMkLst>
        </pc:spChg>
        <pc:grpChg chg="add del">
          <ac:chgData name="Ákos Scheib" userId="547db93799f9ca36" providerId="Windows Live" clId="Web-{2F9DC288-C536-4ED7-A474-A2CA18B2C745}" dt="2023-04-22T12:53:40.062" v="5"/>
          <ac:grpSpMkLst>
            <pc:docMk/>
            <pc:sldMk cId="3856144342" sldId="256"/>
            <ac:grpSpMk id="9" creationId="{1351B104-9B78-4A2B-B970-FA8ABE1CE12D}"/>
          </ac:grpSpMkLst>
        </pc:grpChg>
        <pc:grpChg chg="add del">
          <ac:chgData name="Ákos Scheib" userId="547db93799f9ca36" providerId="Windows Live" clId="Web-{2F9DC288-C536-4ED7-A474-A2CA18B2C745}" dt="2023-04-22T12:53:42.921" v="7"/>
          <ac:grpSpMkLst>
            <pc:docMk/>
            <pc:sldMk cId="3856144342" sldId="256"/>
            <ac:grpSpMk id="10" creationId="{DE471E13-6104-4637-8A8F-B545529B1D11}"/>
          </ac:grpSpMkLst>
        </pc:grpChg>
        <pc:grpChg chg="add del">
          <ac:chgData name="Ákos Scheib" userId="547db93799f9ca36" providerId="Windows Live" clId="Web-{2F9DC288-C536-4ED7-A474-A2CA18B2C745}" dt="2023-04-22T12:53:40.062" v="5"/>
          <ac:grpSpMkLst>
            <pc:docMk/>
            <pc:sldMk cId="3856144342" sldId="256"/>
            <ac:grpSpMk id="13" creationId="{D4116A08-770E-4DC3-AAB6-E3E8E6CEC832}"/>
          </ac:grpSpMkLst>
        </pc:grpChg>
        <pc:grpChg chg="add del">
          <ac:chgData name="Ákos Scheib" userId="547db93799f9ca36" providerId="Windows Live" clId="Web-{2F9DC288-C536-4ED7-A474-A2CA18B2C745}" dt="2023-04-22T12:53:40.062" v="5"/>
          <ac:grpSpMkLst>
            <pc:docMk/>
            <pc:sldMk cId="3856144342" sldId="256"/>
            <ac:grpSpMk id="69" creationId="{77EB1C59-16D1-4C5E-9775-50CB40E022FE}"/>
          </ac:grpSpMkLst>
        </pc:grpChg>
        <pc:grpChg chg="add del">
          <ac:chgData name="Ákos Scheib" userId="547db93799f9ca36" providerId="Windows Live" clId="Web-{2F9DC288-C536-4ED7-A474-A2CA18B2C745}" dt="2023-04-22T12:53:49.140" v="9"/>
          <ac:grpSpMkLst>
            <pc:docMk/>
            <pc:sldMk cId="3856144342" sldId="256"/>
            <ac:grpSpMk id="84" creationId="{DE7C35E0-BD19-4AFC-81BF-7A7507E9C94D}"/>
          </ac:grpSpMkLst>
        </pc:grpChg>
        <pc:grpChg chg="add">
          <ac:chgData name="Ákos Scheib" userId="547db93799f9ca36" providerId="Windows Live" clId="Web-{2F9DC288-C536-4ED7-A474-A2CA18B2C745}" dt="2023-04-22T12:53:49.172" v="10"/>
          <ac:grpSpMkLst>
            <pc:docMk/>
            <pc:sldMk cId="3856144342" sldId="256"/>
            <ac:grpSpMk id="88" creationId="{DE471E13-6104-4637-8A8F-B545529B1D11}"/>
          </ac:grpSpMkLst>
        </pc:grpChg>
        <pc:picChg chg="add del">
          <ac:chgData name="Ákos Scheib" userId="547db93799f9ca36" providerId="Windows Live" clId="Web-{2F9DC288-C536-4ED7-A474-A2CA18B2C745}" dt="2023-04-22T12:53:40.062" v="5"/>
          <ac:picMkLst>
            <pc:docMk/>
            <pc:sldMk cId="3856144342" sldId="256"/>
            <ac:picMk id="5" creationId="{D5FB795F-A35D-E61E-93D9-4B15FD3F05EB}"/>
          </ac:picMkLst>
        </pc:picChg>
        <pc:picChg chg="add del">
          <ac:chgData name="Ákos Scheib" userId="547db93799f9ca36" providerId="Windows Live" clId="Web-{2F9DC288-C536-4ED7-A474-A2CA18B2C745}" dt="2023-04-22T12:53:49.140" v="9"/>
          <ac:picMkLst>
            <pc:docMk/>
            <pc:sldMk cId="3856144342" sldId="256"/>
            <ac:picMk id="66" creationId="{51039561-92F9-40EE-900B-6AA0F58042A4}"/>
          </ac:picMkLst>
        </pc:picChg>
        <pc:cxnChg chg="add del">
          <ac:chgData name="Ákos Scheib" userId="547db93799f9ca36" providerId="Windows Live" clId="Web-{2F9DC288-C536-4ED7-A474-A2CA18B2C745}" dt="2023-04-22T12:53:49.140" v="9"/>
          <ac:cxnSpMkLst>
            <pc:docMk/>
            <pc:sldMk cId="3856144342" sldId="256"/>
            <ac:cxnSpMk id="68" creationId="{D902DA06-324A-48CE-8C20-94535480A632}"/>
          </ac:cxnSpMkLst>
        </pc:cxnChg>
      </pc:sldChg>
      <pc:sldChg chg="del">
        <pc:chgData name="Ákos Scheib" userId="547db93799f9ca36" providerId="Windows Live" clId="Web-{2F9DC288-C536-4ED7-A474-A2CA18B2C745}" dt="2023-04-22T12:54:00.766" v="11"/>
        <pc:sldMkLst>
          <pc:docMk/>
          <pc:sldMk cId="1035695866" sldId="257"/>
        </pc:sldMkLst>
      </pc:sldChg>
      <pc:sldChg chg="addSp delSp modSp add replId modTransition">
        <pc:chgData name="Ákos Scheib" userId="547db93799f9ca36" providerId="Windows Live" clId="Web-{2F9DC288-C536-4ED7-A474-A2CA18B2C745}" dt="2023-04-22T14:15:23.152" v="1458"/>
        <pc:sldMkLst>
          <pc:docMk/>
          <pc:sldMk cId="3450312063" sldId="257"/>
        </pc:sldMkLst>
        <pc:spChg chg="del">
          <ac:chgData name="Ákos Scheib" userId="547db93799f9ca36" providerId="Windows Live" clId="Web-{2F9DC288-C536-4ED7-A474-A2CA18B2C745}" dt="2023-04-22T12:54:23.268" v="13"/>
          <ac:spMkLst>
            <pc:docMk/>
            <pc:sldMk cId="3450312063" sldId="257"/>
            <ac:spMk id="2" creationId="{00000000-0000-0000-0000-000000000000}"/>
          </ac:spMkLst>
        </pc:spChg>
        <pc:spChg chg="del mod">
          <ac:chgData name="Ákos Scheib" userId="547db93799f9ca36" providerId="Windows Live" clId="Web-{2F9DC288-C536-4ED7-A474-A2CA18B2C745}" dt="2023-04-22T12:57:05.388" v="48"/>
          <ac:spMkLst>
            <pc:docMk/>
            <pc:sldMk cId="3450312063" sldId="257"/>
            <ac:spMk id="3" creationId="{00000000-0000-0000-0000-000000000000}"/>
          </ac:spMkLst>
        </pc:spChg>
        <pc:spChg chg="add del mod">
          <ac:chgData name="Ákos Scheib" userId="547db93799f9ca36" providerId="Windows Live" clId="Web-{2F9DC288-C536-4ED7-A474-A2CA18B2C745}" dt="2023-04-22T12:54:35.690" v="14"/>
          <ac:spMkLst>
            <pc:docMk/>
            <pc:sldMk cId="3450312063" sldId="257"/>
            <ac:spMk id="5" creationId="{F52A0F5E-0B8A-E311-C458-292C44F4B6C8}"/>
          </ac:spMkLst>
        </pc:spChg>
        <pc:spChg chg="add mod">
          <ac:chgData name="Ákos Scheib" userId="547db93799f9ca36" providerId="Windows Live" clId="Web-{2F9DC288-C536-4ED7-A474-A2CA18B2C745}" dt="2023-04-22T13:05:20.345" v="167" actId="20577"/>
          <ac:spMkLst>
            <pc:docMk/>
            <pc:sldMk cId="3450312063" sldId="257"/>
            <ac:spMk id="6" creationId="{C4810A3C-5DA8-F916-1123-8780B18F8515}"/>
          </ac:spMkLst>
        </pc:spChg>
        <pc:spChg chg="add del mod">
          <ac:chgData name="Ákos Scheib" userId="547db93799f9ca36" providerId="Windows Live" clId="Web-{2F9DC288-C536-4ED7-A474-A2CA18B2C745}" dt="2023-04-22T13:02:19.754" v="108"/>
          <ac:spMkLst>
            <pc:docMk/>
            <pc:sldMk cId="3450312063" sldId="257"/>
            <ac:spMk id="8" creationId="{50160DF5-3E37-2500-B191-3E0DD93CC982}"/>
          </ac:spMkLst>
        </pc:spChg>
        <pc:spChg chg="add del mod">
          <ac:chgData name="Ákos Scheib" userId="547db93799f9ca36" providerId="Windows Live" clId="Web-{2F9DC288-C536-4ED7-A474-A2CA18B2C745}" dt="2023-04-22T12:57:12.983" v="49"/>
          <ac:spMkLst>
            <pc:docMk/>
            <pc:sldMk cId="3450312063" sldId="257"/>
            <ac:spMk id="10" creationId="{0B93E879-F0AB-E360-D129-B10361B1FACA}"/>
          </ac:spMkLst>
        </pc:spChg>
        <pc:spChg chg="add mod">
          <ac:chgData name="Ákos Scheib" userId="547db93799f9ca36" providerId="Windows Live" clId="Web-{2F9DC288-C536-4ED7-A474-A2CA18B2C745}" dt="2023-04-22T13:05:10.781" v="166" actId="20577"/>
          <ac:spMkLst>
            <pc:docMk/>
            <pc:sldMk cId="3450312063" sldId="257"/>
            <ac:spMk id="13" creationId="{13B79770-895A-007B-1FF7-D4A739962F7E}"/>
          </ac:spMkLst>
        </pc:spChg>
        <pc:spChg chg="add mod">
          <ac:chgData name="Ákos Scheib" userId="547db93799f9ca36" providerId="Windows Live" clId="Web-{2F9DC288-C536-4ED7-A474-A2CA18B2C745}" dt="2023-04-22T13:07:34.135" v="195" actId="20577"/>
          <ac:spMkLst>
            <pc:docMk/>
            <pc:sldMk cId="3450312063" sldId="257"/>
            <ac:spMk id="65" creationId="{74AF0936-6873-C9B9-4B5F-BDDE4F3F2F1D}"/>
          </ac:spMkLst>
        </pc:spChg>
        <pc:spChg chg="add mod">
          <ac:chgData name="Ákos Scheib" userId="547db93799f9ca36" providerId="Windows Live" clId="Web-{2F9DC288-C536-4ED7-A474-A2CA18B2C745}" dt="2023-04-22T13:08:11.122" v="203" actId="20577"/>
          <ac:spMkLst>
            <pc:docMk/>
            <pc:sldMk cId="3450312063" sldId="257"/>
            <ac:spMk id="66" creationId="{B5536FA2-05FD-C2B1-1848-5290E5218A37}"/>
          </ac:spMkLst>
        </pc:spChg>
        <pc:spChg chg="add del">
          <ac:chgData name="Ákos Scheib" userId="547db93799f9ca36" providerId="Windows Live" clId="Web-{2F9DC288-C536-4ED7-A474-A2CA18B2C745}" dt="2023-04-22T13:01:54.893" v="102"/>
          <ac:spMkLst>
            <pc:docMk/>
            <pc:sldMk cId="3450312063" sldId="257"/>
            <ac:spMk id="67" creationId="{431672D6-9F64-7E6C-6F60-2A52D3FCEE36}"/>
          </ac:spMkLst>
        </pc:spChg>
        <pc:spChg chg="add del">
          <ac:chgData name="Ákos Scheib" userId="547db93799f9ca36" providerId="Windows Live" clId="Web-{2F9DC288-C536-4ED7-A474-A2CA18B2C745}" dt="2023-04-22T13:02:14.988" v="107"/>
          <ac:spMkLst>
            <pc:docMk/>
            <pc:sldMk cId="3450312063" sldId="257"/>
            <ac:spMk id="68" creationId="{F87F0678-8BA6-7D2D-5E25-B5B674D8376D}"/>
          </ac:spMkLst>
        </pc:spChg>
      </pc:sldChg>
      <pc:sldChg chg="addSp delSp modSp add ord replId modTransition">
        <pc:chgData name="Ákos Scheib" userId="547db93799f9ca36" providerId="Windows Live" clId="Web-{2F9DC288-C536-4ED7-A474-A2CA18B2C745}" dt="2023-04-22T14:15:28.011" v="1459"/>
        <pc:sldMkLst>
          <pc:docMk/>
          <pc:sldMk cId="2427628500" sldId="258"/>
        </pc:sldMkLst>
        <pc:spChg chg="mod">
          <ac:chgData name="Ákos Scheib" userId="547db93799f9ca36" providerId="Windows Live" clId="Web-{2F9DC288-C536-4ED7-A474-A2CA18B2C745}" dt="2023-04-22T13:09:36.190" v="220" actId="1076"/>
          <ac:spMkLst>
            <pc:docMk/>
            <pc:sldMk cId="2427628500" sldId="258"/>
            <ac:spMk id="2" creationId="{00000000-0000-0000-0000-000000000000}"/>
          </ac:spMkLst>
        </pc:spChg>
        <pc:spChg chg="del">
          <ac:chgData name="Ákos Scheib" userId="547db93799f9ca36" providerId="Windows Live" clId="Web-{2F9DC288-C536-4ED7-A474-A2CA18B2C745}" dt="2023-04-22T13:09:42.644" v="221"/>
          <ac:spMkLst>
            <pc:docMk/>
            <pc:sldMk cId="2427628500" sldId="258"/>
            <ac:spMk id="3" creationId="{00000000-0000-0000-0000-000000000000}"/>
          </ac:spMkLst>
        </pc:spChg>
        <pc:spChg chg="add del mod">
          <ac:chgData name="Ákos Scheib" userId="547db93799f9ca36" providerId="Windows Live" clId="Web-{2F9DC288-C536-4ED7-A474-A2CA18B2C745}" dt="2023-04-22T13:09:47.535" v="222"/>
          <ac:spMkLst>
            <pc:docMk/>
            <pc:sldMk cId="2427628500" sldId="258"/>
            <ac:spMk id="5" creationId="{85B21944-F068-4AF1-D972-A9CE7AD07E62}"/>
          </ac:spMkLst>
        </pc:spChg>
        <pc:picChg chg="add mod">
          <ac:chgData name="Ákos Scheib" userId="547db93799f9ca36" providerId="Windows Live" clId="Web-{2F9DC288-C536-4ED7-A474-A2CA18B2C745}" dt="2023-04-22T13:11:49.434" v="236"/>
          <ac:picMkLst>
            <pc:docMk/>
            <pc:sldMk cId="2427628500" sldId="258"/>
            <ac:picMk id="6" creationId="{F82A175B-3C0B-8B83-926E-195516CDB60E}"/>
          </ac:picMkLst>
        </pc:picChg>
      </pc:sldChg>
      <pc:sldChg chg="addSp delSp modSp add ord replId modTransition">
        <pc:chgData name="Ákos Scheib" userId="547db93799f9ca36" providerId="Windows Live" clId="Web-{2F9DC288-C536-4ED7-A474-A2CA18B2C745}" dt="2023-04-22T14:15:36.668" v="1461"/>
        <pc:sldMkLst>
          <pc:docMk/>
          <pc:sldMk cId="1445349972" sldId="259"/>
        </pc:sldMkLst>
        <pc:spChg chg="mod">
          <ac:chgData name="Ákos Scheib" userId="547db93799f9ca36" providerId="Windows Live" clId="Web-{2F9DC288-C536-4ED7-A474-A2CA18B2C745}" dt="2023-04-22T13:41:48.278" v="1061" actId="1076"/>
          <ac:spMkLst>
            <pc:docMk/>
            <pc:sldMk cId="1445349972" sldId="259"/>
            <ac:spMk id="2" creationId="{00000000-0000-0000-0000-000000000000}"/>
          </ac:spMkLst>
        </pc:spChg>
        <pc:spChg chg="del">
          <ac:chgData name="Ákos Scheib" userId="547db93799f9ca36" providerId="Windows Live" clId="Web-{2F9DC288-C536-4ED7-A474-A2CA18B2C745}" dt="2023-04-22T13:38:36.233" v="846"/>
          <ac:spMkLst>
            <pc:docMk/>
            <pc:sldMk cId="1445349972" sldId="259"/>
            <ac:spMk id="3" creationId="{00000000-0000-0000-0000-000000000000}"/>
          </ac:spMkLst>
        </pc:spChg>
        <pc:spChg chg="add del mod">
          <ac:chgData name="Ákos Scheib" userId="547db93799f9ca36" providerId="Windows Live" clId="Web-{2F9DC288-C536-4ED7-A474-A2CA18B2C745}" dt="2023-04-22T13:38:42.718" v="847"/>
          <ac:spMkLst>
            <pc:docMk/>
            <pc:sldMk cId="1445349972" sldId="259"/>
            <ac:spMk id="5" creationId="{F1BE083E-EE6E-C8BF-2005-EB9DED9C5DF5}"/>
          </ac:spMkLst>
        </pc:spChg>
        <pc:spChg chg="add mod">
          <ac:chgData name="Ákos Scheib" userId="547db93799f9ca36" providerId="Windows Live" clId="Web-{2F9DC288-C536-4ED7-A474-A2CA18B2C745}" dt="2023-04-22T14:05:22.719" v="1380" actId="20577"/>
          <ac:spMkLst>
            <pc:docMk/>
            <pc:sldMk cId="1445349972" sldId="259"/>
            <ac:spMk id="6" creationId="{8B5F3F95-E025-6A5B-3525-52BEF79465CE}"/>
          </ac:spMkLst>
        </pc:spChg>
        <pc:spChg chg="add mod">
          <ac:chgData name="Ákos Scheib" userId="547db93799f9ca36" providerId="Windows Live" clId="Web-{2F9DC288-C536-4ED7-A474-A2CA18B2C745}" dt="2023-04-22T13:46:32.422" v="1188"/>
          <ac:spMkLst>
            <pc:docMk/>
            <pc:sldMk cId="1445349972" sldId="259"/>
            <ac:spMk id="8" creationId="{AD57ABFE-382D-0176-E38E-42B6762EBEF1}"/>
          </ac:spMkLst>
        </pc:spChg>
        <pc:picChg chg="add mod">
          <ac:chgData name="Ákos Scheib" userId="547db93799f9ca36" providerId="Windows Live" clId="Web-{2F9DC288-C536-4ED7-A474-A2CA18B2C745}" dt="2023-04-22T13:46:01.623" v="1183" actId="1076"/>
          <ac:picMkLst>
            <pc:docMk/>
            <pc:sldMk cId="1445349972" sldId="259"/>
            <ac:picMk id="7" creationId="{EC918A7F-E3B8-D91C-5716-E232860A3B33}"/>
          </ac:picMkLst>
        </pc:picChg>
      </pc:sldChg>
      <pc:sldChg chg="addSp delSp modSp add del ord replId">
        <pc:chgData name="Ákos Scheib" userId="547db93799f9ca36" providerId="Windows Live" clId="Web-{2F9DC288-C536-4ED7-A474-A2CA18B2C745}" dt="2023-04-22T13:38:07.403" v="824"/>
        <pc:sldMkLst>
          <pc:docMk/>
          <pc:sldMk cId="2911694666" sldId="259"/>
        </pc:sldMkLst>
        <pc:spChg chg="mod">
          <ac:chgData name="Ákos Scheib" userId="547db93799f9ca36" providerId="Windows Live" clId="Web-{2F9DC288-C536-4ED7-A474-A2CA18B2C745}" dt="2023-04-22T13:13:13.440" v="254" actId="14100"/>
          <ac:spMkLst>
            <pc:docMk/>
            <pc:sldMk cId="2911694666" sldId="259"/>
            <ac:spMk id="2" creationId="{00000000-0000-0000-0000-000000000000}"/>
          </ac:spMkLst>
        </pc:spChg>
        <pc:spChg chg="del">
          <ac:chgData name="Ákos Scheib" userId="547db93799f9ca36" providerId="Windows Live" clId="Web-{2F9DC288-C536-4ED7-A474-A2CA18B2C745}" dt="2023-04-22T13:13:16.393" v="255"/>
          <ac:spMkLst>
            <pc:docMk/>
            <pc:sldMk cId="2911694666" sldId="259"/>
            <ac:spMk id="3" creationId="{00000000-0000-0000-0000-000000000000}"/>
          </ac:spMkLst>
        </pc:spChg>
        <pc:spChg chg="add del mod">
          <ac:chgData name="Ákos Scheib" userId="547db93799f9ca36" providerId="Windows Live" clId="Web-{2F9DC288-C536-4ED7-A474-A2CA18B2C745}" dt="2023-04-22T13:19:25.106" v="366"/>
          <ac:spMkLst>
            <pc:docMk/>
            <pc:sldMk cId="2911694666" sldId="259"/>
            <ac:spMk id="5" creationId="{067CB58A-8539-B209-4268-F3D6ADE5A498}"/>
          </ac:spMkLst>
        </pc:spChg>
        <pc:spChg chg="add del mod">
          <ac:chgData name="Ákos Scheib" userId="547db93799f9ca36" providerId="Windows Live" clId="Web-{2F9DC288-C536-4ED7-A474-A2CA18B2C745}" dt="2023-04-22T13:35:34.517" v="821"/>
          <ac:spMkLst>
            <pc:docMk/>
            <pc:sldMk cId="2911694666" sldId="259"/>
            <ac:spMk id="4252" creationId="{85061037-BDD4-7BBE-6FD9-3FAA385606AB}"/>
          </ac:spMkLst>
        </pc:spChg>
        <pc:graphicFrameChg chg="add del mod modGraphic">
          <ac:chgData name="Ákos Scheib" userId="547db93799f9ca36" providerId="Windows Live" clId="Web-{2F9DC288-C536-4ED7-A474-A2CA18B2C745}" dt="2023-04-22T13:17:46.584" v="340"/>
          <ac:graphicFrameMkLst>
            <pc:docMk/>
            <pc:sldMk cId="2911694666" sldId="259"/>
            <ac:graphicFrameMk id="6" creationId="{0D8DC49A-DA35-60CE-E199-33B2DA68C5C3}"/>
          </ac:graphicFrameMkLst>
        </pc:graphicFrameChg>
        <pc:graphicFrameChg chg="add del mod modGraphic">
          <ac:chgData name="Ákos Scheib" userId="547db93799f9ca36" providerId="Windows Live" clId="Web-{2F9DC288-C536-4ED7-A474-A2CA18B2C745}" dt="2023-04-22T13:18:36.400" v="345"/>
          <ac:graphicFrameMkLst>
            <pc:docMk/>
            <pc:sldMk cId="2911694666" sldId="259"/>
            <ac:graphicFrameMk id="891" creationId="{E612548B-9C44-72BD-3D84-0D145830D475}"/>
          </ac:graphicFrameMkLst>
        </pc:graphicFrameChg>
        <pc:graphicFrameChg chg="add del mod modGraphic">
          <ac:chgData name="Ákos Scheib" userId="547db93799f9ca36" providerId="Windows Live" clId="Web-{2F9DC288-C536-4ED7-A474-A2CA18B2C745}" dt="2023-04-22T13:21:07.613" v="374"/>
          <ac:graphicFrameMkLst>
            <pc:docMk/>
            <pc:sldMk cId="2911694666" sldId="259"/>
            <ac:graphicFrameMk id="892" creationId="{D4F10E85-3334-E1DB-3953-9C49E4794E20}"/>
          </ac:graphicFrameMkLst>
        </pc:graphicFrameChg>
        <pc:graphicFrameChg chg="add del mod modGraphic">
          <ac:chgData name="Ákos Scheib" userId="547db93799f9ca36" providerId="Windows Live" clId="Web-{2F9DC288-C536-4ED7-A474-A2CA18B2C745}" dt="2023-04-22T13:37:56.011" v="823"/>
          <ac:graphicFrameMkLst>
            <pc:docMk/>
            <pc:sldMk cId="2911694666" sldId="259"/>
            <ac:graphicFrameMk id="893" creationId="{6068323F-12AD-136F-744F-4F33180F2F46}"/>
          </ac:graphicFrameMkLst>
        </pc:graphicFrameChg>
        <pc:graphicFrameChg chg="add del mod modGraphic">
          <ac:chgData name="Ákos Scheib" userId="547db93799f9ca36" providerId="Windows Live" clId="Web-{2F9DC288-C536-4ED7-A474-A2CA18B2C745}" dt="2023-04-22T13:37:52.933" v="822"/>
          <ac:graphicFrameMkLst>
            <pc:docMk/>
            <pc:sldMk cId="2911694666" sldId="259"/>
            <ac:graphicFrameMk id="4297" creationId="{5E679507-64D7-818D-55B6-AA2F3CB723AF}"/>
          </ac:graphicFrameMkLst>
        </pc:graphicFrameChg>
      </pc:sldChg>
      <pc:sldChg chg="addSp delSp modSp add ord replId modTransition">
        <pc:chgData name="Ákos Scheib" userId="547db93799f9ca36" providerId="Windows Live" clId="Web-{2F9DC288-C536-4ED7-A474-A2CA18B2C745}" dt="2023-04-22T14:15:12.448" v="1457"/>
        <pc:sldMkLst>
          <pc:docMk/>
          <pc:sldMk cId="266675781" sldId="260"/>
        </pc:sldMkLst>
        <pc:spChg chg="mod">
          <ac:chgData name="Ákos Scheib" userId="547db93799f9ca36" providerId="Windows Live" clId="Web-{2F9DC288-C536-4ED7-A474-A2CA18B2C745}" dt="2023-04-22T14:09:14.798" v="1392" actId="1076"/>
          <ac:spMkLst>
            <pc:docMk/>
            <pc:sldMk cId="266675781" sldId="260"/>
            <ac:spMk id="2" creationId="{00000000-0000-0000-0000-000000000000}"/>
          </ac:spMkLst>
        </pc:spChg>
        <pc:spChg chg="del">
          <ac:chgData name="Ákos Scheib" userId="547db93799f9ca36" providerId="Windows Live" clId="Web-{2F9DC288-C536-4ED7-A474-A2CA18B2C745}" dt="2023-04-22T14:08:40.671" v="1384"/>
          <ac:spMkLst>
            <pc:docMk/>
            <pc:sldMk cId="266675781" sldId="260"/>
            <ac:spMk id="3" creationId="{00000000-0000-0000-0000-000000000000}"/>
          </ac:spMkLst>
        </pc:spChg>
        <pc:spChg chg="add del mod">
          <ac:chgData name="Ákos Scheib" userId="547db93799f9ca36" providerId="Windows Live" clId="Web-{2F9DC288-C536-4ED7-A474-A2CA18B2C745}" dt="2023-04-22T14:08:56.281" v="1388"/>
          <ac:spMkLst>
            <pc:docMk/>
            <pc:sldMk cId="266675781" sldId="260"/>
            <ac:spMk id="5" creationId="{2CA2D03A-E9B5-1452-1A3D-63A0FCAE1614}"/>
          </ac:spMkLst>
        </pc:spChg>
        <pc:picChg chg="add mod">
          <ac:chgData name="Ákos Scheib" userId="547db93799f9ca36" providerId="Windows Live" clId="Web-{2F9DC288-C536-4ED7-A474-A2CA18B2C745}" dt="2023-04-22T14:10:17.802" v="1403" actId="1076"/>
          <ac:picMkLst>
            <pc:docMk/>
            <pc:sldMk cId="266675781" sldId="260"/>
            <ac:picMk id="6" creationId="{F8350381-AD50-FCF0-1155-3ECC99FD58F2}"/>
          </ac:picMkLst>
        </pc:picChg>
      </pc:sldChg>
      <pc:sldChg chg="addSp delSp modSp add ord replId modTransition">
        <pc:chgData name="Ákos Scheib" userId="547db93799f9ca36" providerId="Windows Live" clId="Web-{2F9DC288-C536-4ED7-A474-A2CA18B2C745}" dt="2023-04-22T14:15:47.357" v="1462"/>
        <pc:sldMkLst>
          <pc:docMk/>
          <pc:sldMk cId="66055759" sldId="261"/>
        </pc:sldMkLst>
        <pc:spChg chg="mod">
          <ac:chgData name="Ákos Scheib" userId="547db93799f9ca36" providerId="Windows Live" clId="Web-{2F9DC288-C536-4ED7-A474-A2CA18B2C745}" dt="2023-04-22T14:14:08.334" v="1452" actId="1076"/>
          <ac:spMkLst>
            <pc:docMk/>
            <pc:sldMk cId="66055759" sldId="261"/>
            <ac:spMk id="2" creationId="{00000000-0000-0000-0000-000000000000}"/>
          </ac:spMkLst>
        </pc:spChg>
        <pc:spChg chg="del">
          <ac:chgData name="Ákos Scheib" userId="547db93799f9ca36" providerId="Windows Live" clId="Web-{2F9DC288-C536-4ED7-A474-A2CA18B2C745}" dt="2023-04-22T14:11:02.446" v="1406"/>
          <ac:spMkLst>
            <pc:docMk/>
            <pc:sldMk cId="66055759" sldId="261"/>
            <ac:spMk id="3" creationId="{00000000-0000-0000-0000-000000000000}"/>
          </ac:spMkLst>
        </pc:spChg>
        <pc:spChg chg="add del mod">
          <ac:chgData name="Ákos Scheib" userId="547db93799f9ca36" providerId="Windows Live" clId="Web-{2F9DC288-C536-4ED7-A474-A2CA18B2C745}" dt="2023-04-22T14:11:06.806" v="1407"/>
          <ac:spMkLst>
            <pc:docMk/>
            <pc:sldMk cId="66055759" sldId="261"/>
            <ac:spMk id="5" creationId="{768DCC4E-7BA9-A891-D21B-A09A77B24849}"/>
          </ac:spMkLst>
        </pc:spChg>
        <pc:picChg chg="add mod">
          <ac:chgData name="Ákos Scheib" userId="547db93799f9ca36" providerId="Windows Live" clId="Web-{2F9DC288-C536-4ED7-A474-A2CA18B2C745}" dt="2023-04-22T14:13:59.865" v="1451" actId="1076"/>
          <ac:picMkLst>
            <pc:docMk/>
            <pc:sldMk cId="66055759" sldId="261"/>
            <ac:picMk id="6" creationId="{11C1FB3F-52F7-AA6C-1D1C-86EFE6162634}"/>
          </ac:picMkLst>
        </pc:picChg>
        <pc:picChg chg="add mod">
          <ac:chgData name="Ákos Scheib" userId="547db93799f9ca36" providerId="Windows Live" clId="Web-{2F9DC288-C536-4ED7-A474-A2CA18B2C745}" dt="2023-04-22T14:13:54.599" v="1449" actId="1076"/>
          <ac:picMkLst>
            <pc:docMk/>
            <pc:sldMk cId="66055759" sldId="261"/>
            <ac:picMk id="7" creationId="{1F008C24-B5BA-FA9E-E409-AD7FA578BC8D}"/>
          </ac:picMkLst>
        </pc:picChg>
        <pc:picChg chg="add mod">
          <ac:chgData name="Ákos Scheib" userId="547db93799f9ca36" providerId="Windows Live" clId="Web-{2F9DC288-C536-4ED7-A474-A2CA18B2C745}" dt="2023-04-22T14:13:56.130" v="1450" actId="1076"/>
          <ac:picMkLst>
            <pc:docMk/>
            <pc:sldMk cId="66055759" sldId="261"/>
            <ac:picMk id="8" creationId="{82FEC30F-CF3F-F67B-EC26-DDCA00C5E59D}"/>
          </ac:picMkLst>
        </pc:picChg>
      </pc:sldChg>
    </pc:docChg>
  </pc:docChgLst>
  <pc:docChgLst>
    <pc:chgData name="Ákos Scheib" userId="547db93799f9ca36" providerId="Windows Live" clId="Web-{DA081939-C021-4D0F-A257-A42B892F9A22}"/>
    <pc:docChg chg="addSld modSld sldOrd">
      <pc:chgData name="Ákos Scheib" userId="547db93799f9ca36" providerId="Windows Live" clId="Web-{DA081939-C021-4D0F-A257-A42B892F9A22}" dt="2023-04-22T14:23:38.762" v="35"/>
      <pc:docMkLst>
        <pc:docMk/>
      </pc:docMkLst>
      <pc:sldChg chg="addSp delSp modSp add ord replId modTransition">
        <pc:chgData name="Ákos Scheib" userId="547db93799f9ca36" providerId="Windows Live" clId="Web-{DA081939-C021-4D0F-A257-A42B892F9A22}" dt="2023-04-22T14:23:38.762" v="35"/>
        <pc:sldMkLst>
          <pc:docMk/>
          <pc:sldMk cId="3943996183" sldId="262"/>
        </pc:sldMkLst>
        <pc:spChg chg="mod">
          <ac:chgData name="Ákos Scheib" userId="547db93799f9ca36" providerId="Windows Live" clId="Web-{DA081939-C021-4D0F-A257-A42B892F9A22}" dt="2023-04-22T14:23:12.401" v="34" actId="1076"/>
          <ac:spMkLst>
            <pc:docMk/>
            <pc:sldMk cId="3943996183" sldId="262"/>
            <ac:spMk id="2" creationId="{00000000-0000-0000-0000-000000000000}"/>
          </ac:spMkLst>
        </pc:spChg>
        <pc:spChg chg="del">
          <ac:chgData name="Ákos Scheib" userId="547db93799f9ca36" providerId="Windows Live" clId="Web-{DA081939-C021-4D0F-A257-A42B892F9A22}" dt="2023-04-22T14:20:31.490" v="2"/>
          <ac:spMkLst>
            <pc:docMk/>
            <pc:sldMk cId="3943996183" sldId="262"/>
            <ac:spMk id="3" creationId="{00000000-0000-0000-0000-000000000000}"/>
          </ac:spMkLst>
        </pc:spChg>
        <pc:spChg chg="add del mod">
          <ac:chgData name="Ákos Scheib" userId="547db93799f9ca36" providerId="Windows Live" clId="Web-{DA081939-C021-4D0F-A257-A42B892F9A22}" dt="2023-04-22T14:20:49.459" v="4"/>
          <ac:spMkLst>
            <pc:docMk/>
            <pc:sldMk cId="3943996183" sldId="262"/>
            <ac:spMk id="5" creationId="{39D772A2-D962-1C31-F452-337007676812}"/>
          </ac:spMkLst>
        </pc:spChg>
        <pc:picChg chg="add del mod">
          <ac:chgData name="Ákos Scheib" userId="547db93799f9ca36" providerId="Windows Live" clId="Web-{DA081939-C021-4D0F-A257-A42B892F9A22}" dt="2023-04-22T14:23:06.245" v="33"/>
          <ac:picMkLst>
            <pc:docMk/>
            <pc:sldMk cId="3943996183" sldId="262"/>
            <ac:picMk id="6" creationId="{2A1ED2FE-DE19-B2CC-085F-F13198B559C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FCB736-0ADD-49BB-B6DE-B82334245F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83AE6-440A-41CC-97E8-CB5B489679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2A0DD-9D25-4E63-A187-2DD30194DBFD}" type="datetime1">
              <a:rPr lang="en-GB" smtClean="0"/>
              <a:t>22/04/2023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6C4EC-0C1D-4CB6-A06C-633D86E643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0F510-C925-4D25-B15A-6F217A3CFD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CD996-28E9-4091-BD1A-BF7E37D77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8767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D70F6-D675-4BF2-9C80-0A6E714C3280}" type="datetime1">
              <a:rPr lang="en-GB" smtClean="0"/>
              <a:pPr/>
              <a:t>22/04/2023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F5F66-C26C-4A0C-9C41-1168CB2D5E6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953299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F5F66-C26C-4A0C-9C41-1168CB2D5E6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290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F5F66-C26C-4A0C-9C41-1168CB2D5E6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916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F5F66-C26C-4A0C-9C41-1168CB2D5E6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320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F5F66-C26C-4A0C-9C41-1168CB2D5E6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38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F5F66-C26C-4A0C-9C41-1168CB2D5E6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03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F5F66-C26C-4A0C-9C41-1168CB2D5E6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271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F5F66-C26C-4A0C-9C41-1168CB2D5E6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3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5355920F-8813-44EC-AED1-120E4BCB0925}" type="datetime1">
              <a:rPr lang="en-GB" noProof="0" smtClean="0"/>
              <a:t>22/04/2023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1E812C-795D-4E09-AF62-732DA0C7EE74}" type="datetime1">
              <a:rPr lang="en-GB" noProof="0" smtClean="0"/>
              <a:t>22/04/2023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F9F7AA-89A2-4A57-827F-54802C50BB91}" type="datetime1">
              <a:rPr lang="en-GB" noProof="0" smtClean="0"/>
              <a:t>22/04/2023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261511-2BA3-4532-9E9C-698507BF3378}" type="datetime1">
              <a:rPr lang="en-GB" noProof="0" smtClean="0"/>
              <a:t>22/04/2023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03A195-93D0-4BEC-9F67-1AFA8DB8220C}" type="datetime1">
              <a:rPr lang="en-GB" noProof="0" smtClean="0"/>
              <a:t>22/04/2023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D5347D-0EBE-449D-BD9B-CB5F47DC29E5}" type="datetime1">
              <a:rPr lang="en-GB" noProof="0" smtClean="0"/>
              <a:t>22/04/2023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78C67-0F9B-40DA-9AB4-C2F5141636FA}" type="datetime1">
              <a:rPr lang="en-GB" noProof="0" smtClean="0"/>
              <a:t>22/04/2023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401448-49AC-400C-BF53-87065CDDDF0B}" type="datetime1">
              <a:rPr lang="en-GB" noProof="0" smtClean="0"/>
              <a:t>22/04/2023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47C008-C388-4CCE-8316-F1EAEF6206CE}" type="datetime1">
              <a:rPr lang="en-GB" noProof="0" smtClean="0"/>
              <a:t>22/04/2023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E16477-E8D2-43C0-A50E-845846FEAC04}" type="datetime1">
              <a:rPr lang="en-GB" noProof="0" smtClean="0"/>
              <a:t>22/04/2023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B697E2-EEA4-4363-9F6C-1C2D4F12F198}" type="datetime1">
              <a:rPr lang="en-GB" noProof="0" smtClean="0"/>
              <a:t>22/04/2023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ECD9C7-69D7-4946-BBD8-85389B2495AE}" type="datetime1">
              <a:rPr lang="en-GB" noProof="0" smtClean="0"/>
              <a:t>22/04/2023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D82FEF-FDBD-44C3-8D53-FA6833181DB4}" type="datetime1">
              <a:rPr lang="en-GB" noProof="0" smtClean="0"/>
              <a:t>22/04/2023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989A33-01B0-4BA9-8EB6-B677C28A548B}" type="datetime1">
              <a:rPr lang="en-GB" noProof="0" smtClean="0"/>
              <a:t>22/04/2023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99F48B-A9D1-4B0C-AE5C-DBE22274E5F5}" type="datetime1">
              <a:rPr lang="en-GB" noProof="0" smtClean="0"/>
              <a:t>22/04/2023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F28C62-ABFA-480E-806B-CB4677ED0797}" type="datetime1">
              <a:rPr lang="en-GB" noProof="0" smtClean="0"/>
              <a:t>22/04/2023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0F450E-E848-4464-994A-64854034B5ED}" type="datetime1">
              <a:rPr lang="en-GB" noProof="0" smtClean="0"/>
              <a:t>22/04/2023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7984CB5-8AAC-4564-8117-67D63242CF48}" type="datetime1">
              <a:rPr lang="en-GB" noProof="0" smtClean="0"/>
              <a:t>22/04/2023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5400" b="1"/>
              <a:t>Vizsgaremek védés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400">
                <a:solidFill>
                  <a:schemeClr val="tx1"/>
                </a:solidFill>
              </a:rPr>
              <a:t>Scheib Ákos</a:t>
            </a:r>
            <a:br>
              <a:rPr lang="en-GB" sz="2400">
                <a:solidFill>
                  <a:schemeClr val="tx1"/>
                </a:solidFill>
              </a:rPr>
            </a:br>
            <a:r>
              <a:rPr lang="en-GB" sz="2400">
                <a:solidFill>
                  <a:schemeClr val="tx1"/>
                </a:solidFill>
              </a:rPr>
              <a:t>Junior automata tesztelő szakirány</a:t>
            </a:r>
          </a:p>
        </p:txBody>
      </p:sp>
      <p:grpSp>
        <p:nvGrpSpPr>
          <p:cNvPr id="88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8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4810A3C-5DA8-F916-1123-8780B18F8515}"/>
              </a:ext>
            </a:extLst>
          </p:cNvPr>
          <p:cNvSpPr/>
          <p:nvPr/>
        </p:nvSpPr>
        <p:spPr>
          <a:xfrm>
            <a:off x="4075625" y="0"/>
            <a:ext cx="8113690" cy="16635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Alkalmazás</a:t>
            </a:r>
            <a:r>
              <a:rPr lang="en-GB" sz="2000" dirty="0"/>
              <a:t> </a:t>
            </a:r>
            <a:r>
              <a:rPr lang="en-GB" sz="2000" dirty="0" err="1"/>
              <a:t>elérése</a:t>
            </a:r>
            <a:br>
              <a:rPr lang="en-GB" sz="2000" dirty="0"/>
            </a:br>
            <a:r>
              <a:rPr lang="en-GB" sz="2000" dirty="0"/>
              <a:t>http://localhost:1667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B79770-895A-007B-1FF7-D4A739962F7E}"/>
              </a:ext>
            </a:extLst>
          </p:cNvPr>
          <p:cNvSpPr/>
          <p:nvPr/>
        </p:nvSpPr>
        <p:spPr>
          <a:xfrm>
            <a:off x="4075625" y="1663521"/>
            <a:ext cx="8113690" cy="17601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 err="1"/>
              <a:t>Manuális</a:t>
            </a:r>
            <a:r>
              <a:rPr lang="en-GB" sz="2000" dirty="0"/>
              <a:t> </a:t>
            </a:r>
            <a:r>
              <a:rPr lang="en-GB" sz="2000" dirty="0" err="1"/>
              <a:t>tesztjegyzőkönyv</a:t>
            </a:r>
            <a:br>
              <a:rPr lang="en-US" sz="2000" dirty="0"/>
            </a:br>
            <a:r>
              <a:rPr lang="en-US" sz="2000" dirty="0">
                <a:ea typeface="+mn-lt"/>
                <a:cs typeface="+mn-lt"/>
              </a:rPr>
              <a:t>https://github.com/NoSoulGinger/conduit/tree/master/TJK/Scheib_Akos_Conduit_TJK.xlsx</a:t>
            </a:r>
            <a:br>
              <a:rPr lang="en-US" dirty="0"/>
            </a:br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4AF0936-6873-C9B9-4B5F-BDDE4F3F2F1D}"/>
              </a:ext>
            </a:extLst>
          </p:cNvPr>
          <p:cNvSpPr/>
          <p:nvPr/>
        </p:nvSpPr>
        <p:spPr>
          <a:xfrm>
            <a:off x="4075625" y="3434366"/>
            <a:ext cx="8113690" cy="17171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 err="1"/>
              <a:t>Automatizált</a:t>
            </a:r>
            <a:r>
              <a:rPr lang="en-GB" dirty="0"/>
              <a:t> </a:t>
            </a:r>
            <a:r>
              <a:rPr lang="en-GB" dirty="0" err="1"/>
              <a:t>tesztelés</a:t>
            </a:r>
            <a:br>
              <a:rPr lang="en-US" dirty="0"/>
            </a:br>
            <a:r>
              <a:rPr lang="en-GB" dirty="0" err="1"/>
              <a:t>elérés</a:t>
            </a:r>
            <a:r>
              <a:rPr lang="en-GB" dirty="0"/>
              <a:t>: </a:t>
            </a:r>
            <a:r>
              <a:rPr lang="en-GB" dirty="0">
                <a:ea typeface="+mn-lt"/>
                <a:cs typeface="+mn-lt"/>
              </a:rPr>
              <a:t>https://github.com/NoSoulGinger/conduit</a:t>
            </a:r>
            <a:br>
              <a:rPr lang="en-GB" dirty="0"/>
            </a:br>
            <a:r>
              <a:rPr lang="en-GB" dirty="0" err="1"/>
              <a:t>forráskód</a:t>
            </a:r>
            <a:r>
              <a:rPr lang="en-GB" dirty="0"/>
              <a:t>: </a:t>
            </a:r>
            <a:r>
              <a:rPr lang="en-GB" dirty="0">
                <a:ea typeface="+mn-lt"/>
                <a:cs typeface="+mn-lt"/>
              </a:rPr>
              <a:t>https://github.com/NoSoulGinger/conduit/tree/master/conduit_tests</a:t>
            </a:r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5536FA2-05FD-C2B1-1848-5290E5218A37}"/>
              </a:ext>
            </a:extLst>
          </p:cNvPr>
          <p:cNvSpPr/>
          <p:nvPr/>
        </p:nvSpPr>
        <p:spPr>
          <a:xfrm>
            <a:off x="4075625" y="5151549"/>
            <a:ext cx="8113690" cy="17064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 err="1"/>
              <a:t>Vezetői</a:t>
            </a:r>
            <a:r>
              <a:rPr lang="en-GB" dirty="0"/>
              <a:t> </a:t>
            </a:r>
            <a:r>
              <a:rPr lang="en-GB" dirty="0" err="1"/>
              <a:t>jelentés</a:t>
            </a:r>
            <a:br>
              <a:rPr lang="en-GB" dirty="0"/>
            </a:br>
            <a:r>
              <a:rPr lang="en-GB" dirty="0">
                <a:ea typeface="+mn-lt"/>
                <a:cs typeface="+mn-lt"/>
              </a:rPr>
              <a:t>https://nosoulginger.github.io/conduit/24/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312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0594" y="446222"/>
            <a:ext cx="10177742" cy="1192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5400" b="1" dirty="0" err="1"/>
              <a:t>Manuális</a:t>
            </a:r>
            <a:r>
              <a:rPr lang="en-GB" sz="5400" b="1" dirty="0"/>
              <a:t> </a:t>
            </a:r>
            <a:r>
              <a:rPr lang="en-GB" sz="5400" b="1" dirty="0" err="1"/>
              <a:t>tesztjegyzőkönyv</a:t>
            </a:r>
            <a:endParaRPr lang="en-US" dirty="0" err="1"/>
          </a:p>
        </p:txBody>
      </p:sp>
      <p:grpSp>
        <p:nvGrpSpPr>
          <p:cNvPr id="88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F82A175B-3C0B-8B83-926E-195516CDB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880" y="1557614"/>
            <a:ext cx="10524185" cy="4858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7628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8606" y="-580931"/>
            <a:ext cx="8735657" cy="15930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5400" b="1" dirty="0" err="1"/>
              <a:t>Automatizált</a:t>
            </a:r>
            <a:r>
              <a:rPr lang="en-GB" sz="5400" b="1" dirty="0"/>
              <a:t> </a:t>
            </a:r>
            <a:r>
              <a:rPr lang="en-GB" sz="5400" b="1" dirty="0" err="1"/>
              <a:t>funkciók</a:t>
            </a:r>
            <a:endParaRPr lang="en-US" dirty="0" err="1"/>
          </a:p>
        </p:txBody>
      </p:sp>
      <p:grpSp>
        <p:nvGrpSpPr>
          <p:cNvPr id="88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B5F3F95-E025-6A5B-3525-52BEF79465CE}"/>
              </a:ext>
            </a:extLst>
          </p:cNvPr>
          <p:cNvSpPr txBox="1"/>
          <p:nvPr/>
        </p:nvSpPr>
        <p:spPr>
          <a:xfrm>
            <a:off x="7132544" y="1064560"/>
            <a:ext cx="4917141" cy="5755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Regisztráció</a:t>
            </a:r>
            <a:br>
              <a:rPr lang="en-GB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GB" sz="1600" dirty="0">
                <a:solidFill>
                  <a:srgbClr val="FFFFFF"/>
                </a:solidFill>
              </a:rPr>
              <a:t>TC-02 test-</a:t>
            </a:r>
            <a:r>
              <a:rPr lang="en-GB" sz="1600" dirty="0" err="1">
                <a:solidFill>
                  <a:srgbClr val="FFFFFF"/>
                </a:solidFill>
              </a:rPr>
              <a:t>registration_valid_data</a:t>
            </a:r>
            <a:endParaRPr lang="en-GB" sz="1600" dirty="0" err="1">
              <a:solidFill>
                <a:srgbClr val="7DBAE9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Bejelentkezés</a:t>
            </a:r>
            <a:br>
              <a:rPr lang="en-GB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GB" sz="1600" dirty="0">
                <a:solidFill>
                  <a:srgbClr val="FFFFFF"/>
                </a:solidFill>
              </a:rPr>
              <a:t>TC-03 </a:t>
            </a:r>
            <a:r>
              <a:rPr lang="en-GB" sz="1600" dirty="0" err="1">
                <a:solidFill>
                  <a:srgbClr val="FFFFFF"/>
                </a:solidFill>
              </a:rPr>
              <a:t>test_login_valid_data</a:t>
            </a:r>
            <a:endParaRPr lang="en-GB" sz="1600" dirty="0" err="1">
              <a:solidFill>
                <a:srgbClr val="7DBAE9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Adatkezelési</a:t>
            </a:r>
            <a:r>
              <a:rPr lang="en-GB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nyilatkozat</a:t>
            </a:r>
            <a:r>
              <a:rPr lang="en-GB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használata</a:t>
            </a:r>
            <a:br>
              <a:rPr lang="en-GB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GB" sz="1600" dirty="0"/>
              <a:t>TC-01 test-</a:t>
            </a:r>
            <a:r>
              <a:rPr lang="en-GB" sz="1600" dirty="0" err="1"/>
              <a:t>accept_cookies</a:t>
            </a:r>
            <a:endParaRPr lang="en-GB" sz="1600" dirty="0" err="1">
              <a:solidFill>
                <a:srgbClr val="7DBAE9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Adatok</a:t>
            </a:r>
            <a:r>
              <a:rPr lang="en-GB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listázása</a:t>
            </a:r>
            <a:br>
              <a:rPr lang="en-GB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GB" sz="1600" dirty="0">
                <a:solidFill>
                  <a:srgbClr val="FFFFFF"/>
                </a:solidFill>
              </a:rPr>
              <a:t>TC-11 </a:t>
            </a:r>
            <a:r>
              <a:rPr lang="en-GB" sz="1600" dirty="0" err="1">
                <a:solidFill>
                  <a:srgbClr val="FFFFFF"/>
                </a:solidFill>
              </a:rPr>
              <a:t>test_listing_titles</a:t>
            </a:r>
            <a:endParaRPr lang="en-GB" sz="1600" dirty="0" err="1">
              <a:solidFill>
                <a:srgbClr val="7DBAE9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Több</a:t>
            </a:r>
            <a:r>
              <a:rPr lang="en-GB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oldalas</a:t>
            </a:r>
            <a:r>
              <a:rPr lang="en-GB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lista</a:t>
            </a:r>
            <a:r>
              <a:rPr lang="en-GB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bejárása</a:t>
            </a:r>
            <a:br>
              <a:rPr lang="en-GB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GB" sz="1600" dirty="0">
                <a:solidFill>
                  <a:srgbClr val="FFFFFF"/>
                </a:solidFill>
              </a:rPr>
              <a:t>TC-05 </a:t>
            </a:r>
            <a:r>
              <a:rPr lang="en-GB" sz="1600" dirty="0" err="1">
                <a:solidFill>
                  <a:srgbClr val="FFFFFF"/>
                </a:solidFill>
              </a:rPr>
              <a:t>test_all_pages</a:t>
            </a:r>
            <a:endParaRPr lang="en-GB" dirty="0" err="1"/>
          </a:p>
          <a:p>
            <a:pPr marL="285750" indent="-285750">
              <a:buFont typeface="Arial"/>
              <a:buChar char="•"/>
            </a:pPr>
            <a:r>
              <a:rPr lang="en-GB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Új</a:t>
            </a:r>
            <a:r>
              <a:rPr lang="en-GB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adat</a:t>
            </a:r>
            <a:r>
              <a:rPr lang="en-GB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bevitel</a:t>
            </a:r>
            <a:br>
              <a:rPr lang="en-GB" sz="1600" dirty="0"/>
            </a:br>
            <a:r>
              <a:rPr lang="en-GB" sz="1600" dirty="0"/>
              <a:t>TC-06 </a:t>
            </a:r>
            <a:r>
              <a:rPr lang="en-GB" sz="1600" dirty="0" err="1"/>
              <a:t>test_new_post</a:t>
            </a:r>
            <a:endParaRPr lang="en-GB" dirty="0" err="1"/>
          </a:p>
          <a:p>
            <a:pPr marL="285750" indent="-285750">
              <a:buFont typeface="Arial"/>
              <a:buChar char="•"/>
            </a:pPr>
            <a:r>
              <a:rPr lang="en-GB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Ismételt</a:t>
            </a:r>
            <a:r>
              <a:rPr lang="en-GB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és</a:t>
            </a:r>
            <a:r>
              <a:rPr lang="en-GB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sorozatos</a:t>
            </a:r>
            <a:r>
              <a:rPr lang="en-GB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adatbevitel</a:t>
            </a:r>
            <a:r>
              <a:rPr lang="en-GB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adatforrásból</a:t>
            </a:r>
            <a:br>
              <a:rPr lang="en-GB" sz="1600" dirty="0"/>
            </a:br>
            <a:r>
              <a:rPr lang="en-GB" sz="1600" dirty="0"/>
              <a:t>TC-10 </a:t>
            </a:r>
            <a:r>
              <a:rPr lang="en-GB" sz="1600" dirty="0" err="1"/>
              <a:t>test_import_posts_from_file</a:t>
            </a:r>
            <a:endParaRPr lang="en-GB" dirty="0" err="1"/>
          </a:p>
          <a:p>
            <a:pPr marL="285750" indent="-285750">
              <a:buFont typeface="Arial"/>
              <a:buChar char="•"/>
            </a:pPr>
            <a:r>
              <a:rPr lang="en-GB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Meglévő</a:t>
            </a:r>
            <a:r>
              <a:rPr lang="en-GB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adat</a:t>
            </a:r>
            <a:r>
              <a:rPr lang="en-GB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módosítás</a:t>
            </a:r>
            <a:br>
              <a:rPr lang="en-GB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GB" sz="1600" dirty="0"/>
              <a:t>TC-08 </a:t>
            </a:r>
            <a:r>
              <a:rPr lang="en-GB" sz="1600" dirty="0" err="1"/>
              <a:t>test_modify_post</a:t>
            </a:r>
            <a:br>
              <a:rPr lang="en-GB" sz="1600" dirty="0"/>
            </a:br>
            <a:r>
              <a:rPr lang="en-GB" sz="1600" dirty="0"/>
              <a:t>TC-09 </a:t>
            </a:r>
            <a:r>
              <a:rPr lang="en-GB" sz="1600" dirty="0" err="1"/>
              <a:t>test_modify_username</a:t>
            </a:r>
            <a:endParaRPr lang="en-GB" dirty="0" err="1"/>
          </a:p>
          <a:p>
            <a:pPr marL="285750" indent="-285750">
              <a:buFont typeface="Arial"/>
              <a:buChar char="•"/>
            </a:pPr>
            <a:r>
              <a:rPr lang="en-GB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Adat </a:t>
            </a:r>
            <a:r>
              <a:rPr lang="en-GB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vagy</a:t>
            </a:r>
            <a:r>
              <a:rPr lang="en-GB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adatok</a:t>
            </a:r>
            <a:r>
              <a:rPr lang="en-GB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törlése</a:t>
            </a:r>
            <a:br>
              <a:rPr lang="en-GB" sz="1600" dirty="0"/>
            </a:br>
            <a:r>
              <a:rPr lang="en-GB" sz="1600" dirty="0"/>
              <a:t>TC-07 </a:t>
            </a:r>
            <a:r>
              <a:rPr lang="en-GB" sz="1600" dirty="0" err="1"/>
              <a:t>test_delete_existing_post</a:t>
            </a:r>
            <a:endParaRPr lang="en-GB" dirty="0" err="1"/>
          </a:p>
          <a:p>
            <a:pPr marL="285750" indent="-285750">
              <a:buFont typeface="Arial"/>
              <a:buChar char="•"/>
            </a:pPr>
            <a:r>
              <a:rPr lang="en-GB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Adatok</a:t>
            </a:r>
            <a:r>
              <a:rPr lang="en-GB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lementése</a:t>
            </a:r>
            <a:r>
              <a:rPr lang="en-GB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felületről</a:t>
            </a:r>
            <a:br>
              <a:rPr lang="en-GB" sz="1600" dirty="0"/>
            </a:br>
            <a:r>
              <a:rPr lang="en-GB" sz="1600" dirty="0"/>
              <a:t>TC-12 </a:t>
            </a:r>
            <a:r>
              <a:rPr lang="en-GB" sz="1600" dirty="0" err="1"/>
              <a:t>test_save_data</a:t>
            </a:r>
            <a:endParaRPr lang="en-GB" dirty="0" err="1"/>
          </a:p>
          <a:p>
            <a:pPr marL="285750" indent="-285750">
              <a:buFont typeface="Arial"/>
              <a:buChar char="•"/>
            </a:pPr>
            <a:r>
              <a:rPr lang="en-GB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Kijelentkezés</a:t>
            </a:r>
            <a:br>
              <a:rPr lang="en-GB" sz="1600" dirty="0"/>
            </a:br>
            <a:r>
              <a:rPr lang="en-GB" sz="1600" dirty="0"/>
              <a:t>TC-04 </a:t>
            </a:r>
            <a:r>
              <a:rPr lang="en-GB" sz="1600" dirty="0" err="1"/>
              <a:t>test_logout</a:t>
            </a:r>
            <a:endParaRPr lang="en-GB" dirty="0" err="1"/>
          </a:p>
        </p:txBody>
      </p:sp>
      <p:pic>
        <p:nvPicPr>
          <p:cNvPr id="7" name="Picture 7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EC918A7F-E3B8-D91C-5716-E232860A3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12" y="1461718"/>
            <a:ext cx="6833346" cy="406903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57ABFE-382D-0176-E38E-42B6762EBEF1}"/>
              </a:ext>
            </a:extLst>
          </p:cNvPr>
          <p:cNvSpPr/>
          <p:nvPr/>
        </p:nvSpPr>
        <p:spPr>
          <a:xfrm>
            <a:off x="3263713" y="5644962"/>
            <a:ext cx="705970" cy="1210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349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1018" y="125038"/>
            <a:ext cx="4925657" cy="12568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5400" b="1" dirty="0" err="1"/>
              <a:t>WORKFlow</a:t>
            </a:r>
            <a:endParaRPr lang="en-US"/>
          </a:p>
        </p:txBody>
      </p:sp>
      <p:grpSp>
        <p:nvGrpSpPr>
          <p:cNvPr id="88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F8350381-AD50-FCF0-1155-3ECC99FD5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460" y="1132817"/>
            <a:ext cx="9186581" cy="5309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75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5960" y="-177519"/>
            <a:ext cx="8231391" cy="20748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5400" b="1" dirty="0" err="1"/>
              <a:t>Vezetői</a:t>
            </a:r>
            <a:r>
              <a:rPr lang="en-GB" sz="5400" b="1" dirty="0"/>
              <a:t> </a:t>
            </a:r>
            <a:r>
              <a:rPr lang="en-GB" sz="5400" b="1" dirty="0" err="1"/>
              <a:t>jelentés</a:t>
            </a:r>
          </a:p>
        </p:txBody>
      </p:sp>
      <p:grpSp>
        <p:nvGrpSpPr>
          <p:cNvPr id="88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1C1FB3F-52F7-AA6C-1D1C-86EFE6162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752" y="1680675"/>
            <a:ext cx="3292288" cy="39785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1F008C24-B5BA-FA9E-E409-AD7FA578B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88" y="2043084"/>
            <a:ext cx="3684494" cy="32088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2FEC30F-CF3F-F67B-EC26-DDCA00C5E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870" y="2048313"/>
            <a:ext cx="4513729" cy="3254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055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3383" y="2056081"/>
            <a:ext cx="6850700" cy="2995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5400" b="1" dirty="0" err="1"/>
              <a:t>KÖszönöm</a:t>
            </a:r>
            <a:r>
              <a:rPr lang="en-GB" sz="5400" b="1" dirty="0"/>
              <a:t> </a:t>
            </a:r>
            <a:r>
              <a:rPr lang="en-GB" sz="5400" b="1" dirty="0" err="1"/>
              <a:t>szépen</a:t>
            </a:r>
            <a:r>
              <a:rPr lang="en-GB" sz="5400" b="1" dirty="0"/>
              <a:t> </a:t>
            </a:r>
            <a:r>
              <a:rPr lang="en-GB" sz="5400" b="1"/>
              <a:t>a </a:t>
            </a:r>
            <a:r>
              <a:rPr lang="en-GB" sz="5400" b="1" dirty="0" err="1"/>
              <a:t>figyelmet</a:t>
            </a:r>
            <a:r>
              <a:rPr lang="en-GB" sz="5400" b="1" dirty="0"/>
              <a:t>!</a:t>
            </a:r>
            <a:endParaRPr lang="en-US"/>
          </a:p>
        </p:txBody>
      </p:sp>
      <p:grpSp>
        <p:nvGrpSpPr>
          <p:cNvPr id="88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43996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</TotalTime>
  <Words>1</Words>
  <Application>Microsoft Office PowerPoint</Application>
  <PresentationFormat>Widescreen</PresentationFormat>
  <Paragraphs>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Circuit</vt:lpstr>
      <vt:lpstr>Vizsgaremek védés</vt:lpstr>
      <vt:lpstr>PowerPoint Presentation</vt:lpstr>
      <vt:lpstr>Manuális tesztjegyzőkönyv</vt:lpstr>
      <vt:lpstr>Automatizált funkciók</vt:lpstr>
      <vt:lpstr>WORKFlow</vt:lpstr>
      <vt:lpstr>Vezetői jelentés</vt:lpstr>
      <vt:lpstr>KÖszönöm 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</dc:title>
  <dc:creator/>
  <cp:revision>439</cp:revision>
  <dcterms:created xsi:type="dcterms:W3CDTF">2014-08-26T23:43:54Z</dcterms:created>
  <dcterms:modified xsi:type="dcterms:W3CDTF">2023-04-22T14:23:38Z</dcterms:modified>
</cp:coreProperties>
</file>