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2B5FC-0A14-B2B8-BC75-1DEEA6AD2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3C955-C235-F174-A93C-6620C9DE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66BF3-1725-FA99-1D69-67DDBFF6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E21A-3746-CB2A-52B1-16465970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00CA6-7B65-140D-6E3F-118D993D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79F6E-B6EF-9229-DAA2-418075D1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01C77-327F-4C15-8F19-E071CD20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E948D-60D5-B631-9D0A-9F38AD49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55492-02A5-3A75-BFA9-3F216D95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5D1E3-A149-67AA-0ABA-3D98E651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6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1469B7-D7D3-074A-B49A-FA8320F1C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9649B-9C1A-9C72-F7C8-E3E41510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CAEB4-3015-5778-21F1-4FC57B95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4F54F-BD58-2670-CD41-99F345DF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AA0CF-1335-ECEB-424D-2DA10528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4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362E-AE8A-D086-40A1-A99F483F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AC46E-608F-CE96-E1D4-2E296E0C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6851-6051-BBA2-AF46-F6DE8461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77F40-D888-E0D3-1D6E-256BEB0F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025AD-7F66-72F8-928C-DA878F4F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B60B-BD02-342F-D408-8537410A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5C6E4-B051-CB0D-2EC5-D2EB668F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914C0-A43D-E892-56E0-575FC82C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33A08-E2A0-21FF-12E4-A18A8478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3B15C-B273-B68D-ECBC-E2A49B96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9824-D602-0B2A-7A9F-08998300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3EDE-9F50-A827-2EE9-899AD7B95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62645-F53D-B497-DFA3-24B29859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4C39E-E03B-D4BE-845F-9953E2C6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99174-CAF2-AB81-4362-79FAAF4F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EADB6-B1CC-206A-69F7-A480FF8F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7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3051-D063-62D9-7728-53277BA3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981FA-CDBB-4922-0246-40DC5D41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FD6A32-7C15-1FFE-BEFE-DB08A958A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F685-528A-D4B7-59B1-98718B4AE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2E4A6-4503-D7EA-CD00-F17E54171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6CF37D-0E55-FD34-2631-640498A2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F1B3C-47C1-4ED0-0DBC-120DEC91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F1CD2A-1041-E0FD-7FEF-07030E2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1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06463-A92E-7C39-94F7-261F502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371E4-D1B4-7FCE-832B-858A85A9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563496-A983-0D6D-FA56-03906766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CA8E3-E47A-1086-754B-26BAC95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9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0B14C-5AAD-D357-974A-C89AAE0B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1288E7-DD07-2238-7431-3A360F5E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85EF9-D687-2BA5-ED49-EE5DDE68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3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F26DA-7C9A-FC2C-1C93-31B6E3C8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4484E-9C69-AB6B-DD7D-ED01DFD6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26106-C998-758F-6179-8CCF0EBE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09B80-CBBC-F592-9586-8874C1CF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EB9E4-8010-BF20-D474-7F6E7D25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0D576-69E6-5A0A-B9C2-65680DFC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0BC5-62A7-C078-1232-10A69AA9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4C3B2-78CD-CAB1-F39C-2D0F60D9A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3EDCE-C785-998B-6ABD-F5982773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97DC0-C166-FCF4-1212-E523B669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2FD34-E3BD-642F-98D9-3A98B25D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F588C-3497-6EDB-7FFC-BDB06A31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4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70FFA3-7530-1116-9691-65B083B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03A27-430F-522F-64F3-803EF922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A4578-E5E7-AF2F-4A21-C64487C9F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E1278-928C-468C-8E99-2BDD6306EC9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F91A0-4325-DBC8-BCD1-8B87CECFA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95DDA-9D55-DA0D-8EA7-F7661DF5E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271C9-67BF-43DB-9014-D401DC44E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92A7F9-FD35-2604-CE92-1C3DE0F35954}"/>
              </a:ext>
            </a:extLst>
          </p:cNvPr>
          <p:cNvSpPr txBox="1"/>
          <p:nvPr/>
        </p:nvSpPr>
        <p:spPr>
          <a:xfrm>
            <a:off x="510988" y="51995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register(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BE6CEA-7E95-0627-456E-48210EB4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9" y="1184601"/>
            <a:ext cx="10163503" cy="5292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C39D2-D07F-691D-A71D-7EA73CB20807}"/>
              </a:ext>
            </a:extLst>
          </p:cNvPr>
          <p:cNvSpPr txBox="1"/>
          <p:nvPr/>
        </p:nvSpPr>
        <p:spPr>
          <a:xfrm>
            <a:off x="4233389" y="3429000"/>
            <a:ext cx="6600131" cy="93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Cookies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확인해야함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그냥 하면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Django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는 기본적으로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CSRF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보호 기능을 사용하기 때문에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요청에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CSRF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토큰을 포함해서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보내야됨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07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31A498-DBFB-D093-60B7-A3B930C0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7" y="171103"/>
            <a:ext cx="6066928" cy="1715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EFA031-D165-4AAF-2392-D00E99C0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98" y="2212813"/>
            <a:ext cx="5769636" cy="2171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B6935-8296-857D-16F3-D0DD503F83DF}"/>
              </a:ext>
            </a:extLst>
          </p:cNvPr>
          <p:cNvSpPr txBox="1"/>
          <p:nvPr/>
        </p:nvSpPr>
        <p:spPr>
          <a:xfrm>
            <a:off x="2263125" y="843998"/>
            <a:ext cx="40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탭에서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토큰을 추가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2F880-0510-1C75-BD41-1C38577A5E01}"/>
              </a:ext>
            </a:extLst>
          </p:cNvPr>
          <p:cNvSpPr txBox="1"/>
          <p:nvPr/>
        </p:nvSpPr>
        <p:spPr>
          <a:xfrm>
            <a:off x="1214253" y="3628294"/>
            <a:ext cx="40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토큰을 추가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13F7CB-16B0-430C-9A97-5F03E84B8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49"/>
          <a:stretch/>
        </p:blipFill>
        <p:spPr>
          <a:xfrm>
            <a:off x="6293225" y="702883"/>
            <a:ext cx="5852497" cy="4971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B6FD36-A525-09B3-8047-63B4D40AB05C}"/>
              </a:ext>
            </a:extLst>
          </p:cNvPr>
          <p:cNvSpPr/>
          <p:nvPr/>
        </p:nvSpPr>
        <p:spPr>
          <a:xfrm>
            <a:off x="7046258" y="4993341"/>
            <a:ext cx="2303930" cy="40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5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7F6EF-A3A5-F237-98BC-DADB1A6C818B}"/>
              </a:ext>
            </a:extLst>
          </p:cNvPr>
          <p:cNvSpPr txBox="1"/>
          <p:nvPr/>
        </p:nvSpPr>
        <p:spPr>
          <a:xfrm>
            <a:off x="510988" y="5199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login(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3F09B3-07A3-263F-FA0C-CA5929B3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99" y="519953"/>
            <a:ext cx="7539936" cy="58805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897AD8-42DB-3C08-BC66-087879176AD8}"/>
              </a:ext>
            </a:extLst>
          </p:cNvPr>
          <p:cNvSpPr/>
          <p:nvPr/>
        </p:nvSpPr>
        <p:spPr>
          <a:xfrm>
            <a:off x="3556823" y="5708044"/>
            <a:ext cx="2303930" cy="40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7F6EF-A3A5-F237-98BC-DADB1A6C818B}"/>
              </a:ext>
            </a:extLst>
          </p:cNvPr>
          <p:cNvSpPr txBox="1"/>
          <p:nvPr/>
        </p:nvSpPr>
        <p:spPr>
          <a:xfrm>
            <a:off x="510988" y="51995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logout(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로그아웃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85292-D2D6-F2D5-0882-7152B10B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88" y="369332"/>
            <a:ext cx="7741680" cy="59687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897AD8-42DB-3C08-BC66-087879176AD8}"/>
              </a:ext>
            </a:extLst>
          </p:cNvPr>
          <p:cNvSpPr/>
          <p:nvPr/>
        </p:nvSpPr>
        <p:spPr>
          <a:xfrm>
            <a:off x="3863789" y="5750859"/>
            <a:ext cx="2303930" cy="40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7F6EF-A3A5-F237-98BC-DADB1A6C818B}"/>
              </a:ext>
            </a:extLst>
          </p:cNvPr>
          <p:cNvSpPr txBox="1"/>
          <p:nvPr/>
        </p:nvSpPr>
        <p:spPr>
          <a:xfrm>
            <a:off x="510988" y="51995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user(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유저정보 확인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06F26-B31A-8381-76A7-83B864D8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556"/>
            <a:ext cx="5598483" cy="55573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2EBC43-5FBF-2D7D-466E-BCA508C2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194" y="0"/>
            <a:ext cx="4107776" cy="30644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7FFDB-982B-05BE-43D9-ACC253C469D0}"/>
              </a:ext>
            </a:extLst>
          </p:cNvPr>
          <p:cNvSpPr/>
          <p:nvPr/>
        </p:nvSpPr>
        <p:spPr>
          <a:xfrm>
            <a:off x="6096000" y="2649016"/>
            <a:ext cx="1727873" cy="160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809E28-970B-5927-C639-ABB1D5A1D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108" y="2509122"/>
            <a:ext cx="3736555" cy="37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9CE128-F1BF-BBE7-6F1F-53D0B0EE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382"/>
            <a:ext cx="12192000" cy="27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김봉경</dc:creator>
  <cp:lastModifiedBy>김봉경</cp:lastModifiedBy>
  <cp:revision>2</cp:revision>
  <dcterms:created xsi:type="dcterms:W3CDTF">2024-07-21T13:00:02Z</dcterms:created>
  <dcterms:modified xsi:type="dcterms:W3CDTF">2024-07-21T13:21:24Z</dcterms:modified>
</cp:coreProperties>
</file>