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B5671E-5E85-AFD2-68F0-0E4BE982AE93}" name="NoTeam Fury" initials="NF" userId="a515ffd35ed4415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63428-F3D9-4735-AC8B-9D4B8CB46AE4}" v="1" dt="2022-11-07T05:16:24.519"/>
    <p1510:client id="{6F056513-6DCB-4990-8677-7F52AFEFF037}" v="70" dt="2022-11-05T11:47:23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44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1DA6B-0AA0-6F4A-82E5-521BA8133950}" type="datetimeFigureOut">
              <a:rPr lang="" smtClean="0"/>
              <a:t>11/06/2022</a:t>
            </a:fld>
            <a:endParaRPr lang="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FAF19-C783-7646-813E-848FC1D1E92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28804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asd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FAF19-C783-7646-813E-848FC1D1E92A}" type="slidenum">
              <a:rPr lang="" smtClean="0"/>
              <a:t>1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00286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Mechamikus</a:t>
            </a:r>
            <a:r>
              <a:rPr lang="en-US"/>
              <a:t> </a:t>
            </a:r>
            <a:r>
              <a:rPr lang="en-US" err="1"/>
              <a:t>óra</a:t>
            </a:r>
            <a:r>
              <a:rPr lang="en-US"/>
              <a:t>: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időt</a:t>
            </a:r>
            <a:r>
              <a:rPr lang="en-US"/>
              <a:t> </a:t>
            </a:r>
            <a:r>
              <a:rPr lang="en-US" err="1"/>
              <a:t>egy</a:t>
            </a:r>
            <a:r>
              <a:rPr lang="en-US"/>
              <a:t> </a:t>
            </a:r>
            <a:r>
              <a:rPr lang="en-US" err="1"/>
              <a:t>felhúzható</a:t>
            </a:r>
            <a:r>
              <a:rPr lang="en-US"/>
              <a:t> </a:t>
            </a:r>
            <a:r>
              <a:rPr lang="en-US" err="1"/>
              <a:t>hajszálrugó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hozzá</a:t>
            </a:r>
            <a:r>
              <a:rPr lang="en-US"/>
              <a:t> </a:t>
            </a:r>
            <a:r>
              <a:rPr lang="en-US" err="1"/>
              <a:t>kapcsolódó</a:t>
            </a:r>
            <a:r>
              <a:rPr lang="en-US"/>
              <a:t> </a:t>
            </a:r>
            <a:r>
              <a:rPr lang="en-US" err="1"/>
              <a:t>billegőkerék</a:t>
            </a:r>
            <a:r>
              <a:rPr lang="en-US"/>
              <a:t> </a:t>
            </a:r>
            <a:r>
              <a:rPr lang="en-US" err="1"/>
              <a:t>segítségével</a:t>
            </a:r>
            <a:r>
              <a:rPr lang="en-US"/>
              <a:t> </a:t>
            </a:r>
            <a:r>
              <a:rPr lang="en-US" err="1"/>
              <a:t>méri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err="1"/>
              <a:t>stopperóra</a:t>
            </a:r>
            <a:r>
              <a:rPr lang="en-US"/>
              <a:t>: </a:t>
            </a:r>
            <a:r>
              <a:rPr lang="en-US" err="1"/>
              <a:t>nagyon</a:t>
            </a:r>
            <a:r>
              <a:rPr lang="en-US"/>
              <a:t> </a:t>
            </a:r>
            <a:r>
              <a:rPr lang="en-US" err="1"/>
              <a:t>potos</a:t>
            </a:r>
            <a:r>
              <a:rPr lang="en-US"/>
              <a:t> ( </a:t>
            </a:r>
            <a:r>
              <a:rPr lang="en-US" err="1"/>
              <a:t>hajszálpontosan</a:t>
            </a:r>
            <a:r>
              <a:rPr lang="en-US"/>
              <a:t> </a:t>
            </a:r>
            <a:r>
              <a:rPr lang="en-US" err="1"/>
              <a:t>méri</a:t>
            </a:r>
            <a:r>
              <a:rPr lang="en-US"/>
              <a:t> a </a:t>
            </a:r>
            <a:r>
              <a:rPr lang="en-US" err="1"/>
              <a:t>századmásodperceket</a:t>
            </a:r>
            <a:r>
              <a:rPr lang="en-US"/>
              <a:t> is) </a:t>
            </a:r>
            <a:r>
              <a:rPr lang="en-US" err="1"/>
              <a:t>edző</a:t>
            </a:r>
            <a:r>
              <a:rPr lang="en-US"/>
              <a:t>, </a:t>
            </a:r>
            <a:r>
              <a:rPr lang="en-US" err="1"/>
              <a:t>sportoló</a:t>
            </a:r>
            <a:r>
              <a:rPr lang="en-US"/>
              <a:t> </a:t>
            </a:r>
            <a:r>
              <a:rPr lang="en-US" err="1"/>
              <a:t>barát</a:t>
            </a:r>
            <a:endParaRPr lang="en-US"/>
          </a:p>
          <a:p>
            <a:endParaRPr lang="en-US"/>
          </a:p>
          <a:p>
            <a:r>
              <a:rPr lang="en-US" err="1"/>
              <a:t>Kvarcóra</a:t>
            </a:r>
            <a:r>
              <a:rPr lang="en-US"/>
              <a:t>:  </a:t>
            </a:r>
            <a:r>
              <a:rPr lang="en-US" err="1"/>
              <a:t>apró</a:t>
            </a:r>
            <a:r>
              <a:rPr lang="en-US"/>
              <a:t> </a:t>
            </a:r>
            <a:r>
              <a:rPr lang="en-US" err="1"/>
              <a:t>kristály</a:t>
            </a:r>
            <a:r>
              <a:rPr lang="en-US"/>
              <a:t> </a:t>
            </a:r>
            <a:r>
              <a:rPr lang="en-US" err="1"/>
              <a:t>rezgései</a:t>
            </a:r>
            <a:r>
              <a:rPr lang="en-US"/>
              <a:t> </a:t>
            </a:r>
            <a:r>
              <a:rPr lang="en-US" err="1"/>
              <a:t>alapján</a:t>
            </a:r>
            <a:r>
              <a:rPr lang="en-US"/>
              <a:t> </a:t>
            </a:r>
            <a:r>
              <a:rPr lang="en-US" err="1"/>
              <a:t>határozza</a:t>
            </a:r>
            <a:r>
              <a:rPr lang="en-US"/>
              <a:t> meg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időt</a:t>
            </a:r>
            <a:endParaRPr lang="en-US"/>
          </a:p>
          <a:p>
            <a:endParaRPr lang="en-US"/>
          </a:p>
          <a:p>
            <a:r>
              <a:rPr lang="en-US" err="1"/>
              <a:t>Atomóra</a:t>
            </a:r>
            <a:r>
              <a:rPr lang="en-US"/>
              <a:t>: </a:t>
            </a:r>
            <a:r>
              <a:rPr lang="en-US" err="1"/>
              <a:t>Működése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atom </a:t>
            </a:r>
            <a:r>
              <a:rPr lang="en-US" err="1"/>
              <a:t>rezgésein</a:t>
            </a:r>
            <a:r>
              <a:rPr lang="en-US"/>
              <a:t> </a:t>
            </a:r>
            <a:r>
              <a:rPr lang="en-US" err="1"/>
              <a:t>alapul</a:t>
            </a:r>
            <a:r>
              <a:rPr lang="en-US"/>
              <a:t>. Pl </a:t>
            </a:r>
            <a:r>
              <a:rPr lang="en-US" err="1"/>
              <a:t>telefon</a:t>
            </a:r>
            <a:r>
              <a:rPr lang="en-US"/>
              <a:t> </a:t>
            </a:r>
            <a:r>
              <a:rPr lang="en-US" err="1"/>
              <a:t>elektromos</a:t>
            </a:r>
            <a:r>
              <a:rPr lang="en-US"/>
              <a:t> </a:t>
            </a:r>
            <a:r>
              <a:rPr lang="en-US" err="1"/>
              <a:t>tuzhely</a:t>
            </a:r>
            <a:r>
              <a:rPr lang="en-US"/>
              <a:t>. </a:t>
            </a:r>
            <a:r>
              <a:rPr lang="en-US" err="1"/>
              <a:t>Beallitasuk</a:t>
            </a:r>
            <a:r>
              <a:rPr lang="en-US"/>
              <a:t> </a:t>
            </a:r>
            <a:r>
              <a:rPr lang="en-US" err="1"/>
              <a:t>utan</a:t>
            </a:r>
            <a:r>
              <a:rPr lang="en-US"/>
              <a:t> </a:t>
            </a:r>
            <a:r>
              <a:rPr lang="en-US" err="1"/>
              <a:t>maguk</a:t>
            </a:r>
            <a:r>
              <a:rPr lang="en-US"/>
              <a:t> </a:t>
            </a:r>
            <a:r>
              <a:rPr lang="en-US" err="1"/>
              <a:t>merik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idot</a:t>
            </a:r>
            <a:r>
              <a:rPr lang="en-US"/>
              <a:t>. </a:t>
            </a:r>
          </a:p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FAF19-C783-7646-813E-848FC1D1E92A}" type="slidenum">
              <a:rPr lang="" smtClean="0"/>
              <a:t>2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62033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Gmt+2 mi is </a:t>
            </a:r>
            <a:r>
              <a:rPr lang="en-US" err="1"/>
              <a:t>ebben</a:t>
            </a:r>
            <a:r>
              <a:rPr lang="en-US"/>
              <a:t> </a:t>
            </a:r>
            <a:r>
              <a:rPr lang="en-US" err="1"/>
              <a:t>vagyunk</a:t>
            </a:r>
            <a:endParaRPr lang="en-US"/>
          </a:p>
          <a:p>
            <a:r>
              <a:rPr lang="en-US" err="1"/>
              <a:t>Cest</a:t>
            </a:r>
            <a:r>
              <a:rPr lang="en-US"/>
              <a:t> van </a:t>
            </a:r>
            <a:r>
              <a:rPr lang="en-US" err="1"/>
              <a:t>ugye</a:t>
            </a:r>
            <a:r>
              <a:rPr lang="en-US"/>
              <a:t> </a:t>
            </a:r>
            <a:r>
              <a:rPr lang="en-US" err="1"/>
              <a:t>teli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nyari</a:t>
            </a:r>
            <a:r>
              <a:rPr lang="en-US"/>
              <a:t> </a:t>
            </a:r>
            <a:r>
              <a:rPr lang="en-US" err="1"/>
              <a:t>idoszamitas</a:t>
            </a:r>
            <a:endParaRPr lang="en-US"/>
          </a:p>
          <a:p>
            <a:r>
              <a:rPr lang="en-US" err="1"/>
              <a:t>Cet</a:t>
            </a:r>
            <a:r>
              <a:rPr lang="en-US"/>
              <a:t> </a:t>
            </a:r>
            <a:r>
              <a:rPr lang="en-US" err="1"/>
              <a:t>europahoz</a:t>
            </a:r>
            <a:r>
              <a:rPr lang="en-US"/>
              <a:t> </a:t>
            </a:r>
            <a:r>
              <a:rPr lang="en-US" err="1"/>
              <a:t>viszonyitott</a:t>
            </a:r>
            <a:r>
              <a:rPr lang="en-US"/>
              <a:t> </a:t>
            </a:r>
            <a:r>
              <a:rPr lang="en-US" err="1"/>
              <a:t>ido</a:t>
            </a:r>
            <a:endParaRPr lang="en-US"/>
          </a:p>
          <a:p>
            <a:r>
              <a:rPr lang="en-US" err="1"/>
              <a:t>Utc</a:t>
            </a:r>
            <a:r>
              <a:rPr lang="en-US"/>
              <a:t> a </a:t>
            </a:r>
            <a:r>
              <a:rPr lang="en-US" err="1"/>
              <a:t>vilag</a:t>
            </a:r>
            <a:r>
              <a:rPr lang="en-US"/>
              <a:t> </a:t>
            </a:r>
            <a:r>
              <a:rPr lang="en-US" err="1"/>
              <a:t>osszes</a:t>
            </a:r>
            <a:r>
              <a:rPr lang="en-US"/>
              <a:t> </a:t>
            </a:r>
            <a:r>
              <a:rPr lang="en-US" err="1"/>
              <a:t>idozonajahoz</a:t>
            </a:r>
            <a:r>
              <a:rPr lang="en-US"/>
              <a:t> </a:t>
            </a:r>
            <a:r>
              <a:rPr lang="en-US" err="1"/>
              <a:t>viszonyitott</a:t>
            </a:r>
            <a:r>
              <a:rPr lang="en-US"/>
              <a:t> </a:t>
            </a:r>
            <a:r>
              <a:rPr lang="en-US" err="1"/>
              <a:t>ido</a:t>
            </a:r>
            <a:endParaRPr lang="en-US"/>
          </a:p>
          <a:p>
            <a:endParaRPr lang="en-US"/>
          </a:p>
          <a:p>
            <a:r>
              <a:rPr lang="hu-HU" err="1"/>
              <a:t>Elso</a:t>
            </a:r>
            <a:r>
              <a:rPr lang="en-US"/>
              <a:t> </a:t>
            </a:r>
            <a:r>
              <a:rPr lang="en-US" err="1"/>
              <a:t>idozona</a:t>
            </a:r>
            <a:r>
              <a:rPr lang="en-US"/>
              <a:t> a </a:t>
            </a:r>
            <a:r>
              <a:rPr lang="en-US" err="1"/>
              <a:t>grenwichen</a:t>
            </a:r>
            <a:r>
              <a:rPr lang="en-US"/>
              <a:t> </a:t>
            </a:r>
            <a:r>
              <a:rPr lang="en-US" err="1"/>
              <a:t>atmeno</a:t>
            </a:r>
            <a:r>
              <a:rPr lang="en-US"/>
              <a:t> 0°-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hu-HU"/>
              <a:t>délikörön</a:t>
            </a:r>
            <a:r>
              <a:rPr lang="en-US"/>
              <a:t> </a:t>
            </a:r>
            <a:r>
              <a:rPr lang="en-US" err="1"/>
              <a:t>merheto</a:t>
            </a:r>
            <a:r>
              <a:rPr lang="en-US"/>
              <a:t> </a:t>
            </a:r>
            <a:r>
              <a:rPr lang="en-US" err="1"/>
              <a:t>helyi</a:t>
            </a:r>
            <a:r>
              <a:rPr lang="en-US"/>
              <a:t> </a:t>
            </a:r>
            <a:r>
              <a:rPr lang="en-US" err="1"/>
              <a:t>ido</a:t>
            </a:r>
            <a:r>
              <a:rPr lang="en-US"/>
              <a:t>.</a:t>
            </a:r>
          </a:p>
          <a:p>
            <a:r>
              <a:rPr lang="en-US" err="1"/>
              <a:t>Hatarolo</a:t>
            </a:r>
            <a:r>
              <a:rPr lang="en-US"/>
              <a:t> </a:t>
            </a:r>
            <a:r>
              <a:rPr lang="en-US" err="1"/>
              <a:t>hosszusagi</a:t>
            </a:r>
            <a:r>
              <a:rPr lang="en-US"/>
              <a:t> </a:t>
            </a:r>
            <a:r>
              <a:rPr lang="en-US" err="1"/>
              <a:t>koroket</a:t>
            </a:r>
            <a:r>
              <a:rPr lang="en-US"/>
              <a:t> </a:t>
            </a:r>
            <a:r>
              <a:rPr lang="en-US" err="1"/>
              <a:t>kelet</a:t>
            </a:r>
            <a:r>
              <a:rPr lang="en-US"/>
              <a:t> </a:t>
            </a:r>
            <a:r>
              <a:rPr lang="en-US" err="1"/>
              <a:t>fele</a:t>
            </a:r>
            <a:r>
              <a:rPr lang="en-US"/>
              <a:t> </a:t>
            </a:r>
            <a:r>
              <a:rPr lang="en-US" err="1"/>
              <a:t>atlepve</a:t>
            </a:r>
            <a:r>
              <a:rPr lang="en-US"/>
              <a:t> +1orat </a:t>
            </a:r>
            <a:r>
              <a:rPr lang="en-US" err="1"/>
              <a:t>elobbre</a:t>
            </a:r>
            <a:r>
              <a:rPr lang="en-US"/>
              <a:t>, </a:t>
            </a:r>
            <a:r>
              <a:rPr lang="en-US" err="1"/>
              <a:t>nyugat</a:t>
            </a:r>
            <a:r>
              <a:rPr lang="en-US"/>
              <a:t> </a:t>
            </a:r>
            <a:r>
              <a:rPr lang="en-US" err="1"/>
              <a:t>fele</a:t>
            </a:r>
            <a:r>
              <a:rPr lang="en-US"/>
              <a:t> </a:t>
            </a:r>
            <a:r>
              <a:rPr lang="en-US" err="1"/>
              <a:t>pedig</a:t>
            </a:r>
            <a:r>
              <a:rPr lang="en-US"/>
              <a:t> – 1 </a:t>
            </a:r>
            <a:r>
              <a:rPr lang="en-US" err="1"/>
              <a:t>orat</a:t>
            </a:r>
            <a:r>
              <a:rPr lang="en-US"/>
              <a:t> </a:t>
            </a:r>
            <a:r>
              <a:rPr lang="en-US" err="1"/>
              <a:t>vissza</a:t>
            </a:r>
            <a:r>
              <a:rPr lang="en-US"/>
              <a:t> </a:t>
            </a:r>
            <a:r>
              <a:rPr lang="en-US" err="1"/>
              <a:t>kell</a:t>
            </a:r>
            <a:r>
              <a:rPr lang="en-US"/>
              <a:t> </a:t>
            </a:r>
            <a:r>
              <a:rPr lang="en-US" err="1"/>
              <a:t>allitani</a:t>
            </a:r>
            <a:endParaRPr lang="en-US"/>
          </a:p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FAF19-C783-7646-813E-848FC1D1E92A}" type="slidenum">
              <a:rPr lang="" smtClean="0"/>
              <a:t>4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86034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stopper </a:t>
            </a:r>
            <a:r>
              <a:rPr lang="en-US" dirty="0" err="1"/>
              <a:t>ezredmasodperc</a:t>
            </a:r>
            <a:r>
              <a:rPr lang="en-US" dirty="0"/>
              <a:t> </a:t>
            </a:r>
            <a:r>
              <a:rPr lang="en-US" dirty="0" err="1"/>
              <a:t>pontossaggal</a:t>
            </a:r>
            <a:r>
              <a:rPr lang="en-US" dirty="0"/>
              <a:t> mer. </a:t>
            </a:r>
            <a:r>
              <a:rPr lang="en-US" dirty="0" err="1"/>
              <a:t>Tehat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akarjuk</a:t>
            </a:r>
            <a:r>
              <a:rPr lang="en-US" dirty="0"/>
              <a:t> </a:t>
            </a:r>
            <a:r>
              <a:rPr lang="en-US" dirty="0" err="1"/>
              <a:t>megmerni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idot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igenybe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radirnak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asztalról</a:t>
            </a:r>
            <a:r>
              <a:rPr lang="en-US" dirty="0"/>
              <a:t> a </a:t>
            </a:r>
            <a:r>
              <a:rPr lang="en-US" dirty="0" err="1"/>
              <a:t>foldbe</a:t>
            </a:r>
            <a:r>
              <a:rPr lang="en-US" dirty="0"/>
              <a:t> </a:t>
            </a:r>
            <a:r>
              <a:rPr lang="en-US" dirty="0" err="1"/>
              <a:t>csapodjon</a:t>
            </a:r>
            <a:r>
              <a:rPr lang="en-US" dirty="0"/>
              <a:t>. A </a:t>
            </a:r>
            <a:r>
              <a:rPr lang="en-US" dirty="0" err="1"/>
              <a:t>megmeres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fog </a:t>
            </a:r>
            <a:r>
              <a:rPr lang="en-US" dirty="0" err="1"/>
              <a:t>tortenni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pl </a:t>
            </a:r>
            <a:r>
              <a:rPr lang="en-US" dirty="0" err="1"/>
              <a:t>lelokom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asztalrol</a:t>
            </a:r>
            <a:r>
              <a:rPr lang="en-US" dirty="0"/>
              <a:t> a </a:t>
            </a:r>
            <a:r>
              <a:rPr lang="en-US" dirty="0" err="1"/>
              <a:t>radirt</a:t>
            </a:r>
            <a:r>
              <a:rPr lang="en-US" dirty="0"/>
              <a:t>, </a:t>
            </a:r>
            <a:r>
              <a:rPr lang="en-US" dirty="0" err="1"/>
              <a:t>elinditom</a:t>
            </a:r>
            <a:r>
              <a:rPr lang="en-US" dirty="0"/>
              <a:t> a </a:t>
            </a:r>
            <a:r>
              <a:rPr lang="en-US" dirty="0" err="1"/>
              <a:t>stopperorat</a:t>
            </a:r>
            <a:r>
              <a:rPr lang="en-US" dirty="0"/>
              <a:t>, es </a:t>
            </a:r>
            <a:r>
              <a:rPr lang="en-US" dirty="0" err="1"/>
              <a:t>mielott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a </a:t>
            </a:r>
            <a:r>
              <a:rPr lang="en-US" dirty="0" err="1"/>
              <a:t>foldbe</a:t>
            </a:r>
            <a:r>
              <a:rPr lang="en-US" dirty="0"/>
              <a:t> </a:t>
            </a:r>
            <a:r>
              <a:rPr lang="en-US" dirty="0" err="1"/>
              <a:t>csapodna</a:t>
            </a:r>
            <a:r>
              <a:rPr lang="en-US" dirty="0"/>
              <a:t>, a </a:t>
            </a:r>
            <a:r>
              <a:rPr lang="en-US" dirty="0" err="1"/>
              <a:t>stopperorat</a:t>
            </a:r>
            <a:r>
              <a:rPr lang="en-US" dirty="0"/>
              <a:t> </a:t>
            </a:r>
            <a:r>
              <a:rPr lang="en-US" dirty="0" err="1"/>
              <a:t>megallitom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reflexunk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eleg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sebesseggel</a:t>
            </a:r>
            <a:r>
              <a:rPr lang="en-US" dirty="0"/>
              <a:t> le is </a:t>
            </a:r>
            <a:r>
              <a:rPr lang="en-US" dirty="0" err="1"/>
              <a:t>stoppoljul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orat</a:t>
            </a:r>
            <a:r>
              <a:rPr lang="en-US" dirty="0"/>
              <a:t>, a meres </a:t>
            </a:r>
            <a:r>
              <a:rPr lang="en-US" dirty="0" err="1"/>
              <a:t>hibas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Made ha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procedurat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megismeteljuk</a:t>
            </a:r>
            <a:r>
              <a:rPr lang="en-US" dirty="0"/>
              <a:t>, es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vesszuk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atlagat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mar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valoszimubb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pontosabb</a:t>
            </a:r>
            <a:r>
              <a:rPr lang="en-US" dirty="0"/>
              <a:t> </a:t>
            </a:r>
            <a:r>
              <a:rPr lang="en-US" dirty="0" err="1"/>
              <a:t>valaszt</a:t>
            </a:r>
            <a:r>
              <a:rPr lang="en-US" dirty="0"/>
              <a:t> </a:t>
            </a:r>
            <a:r>
              <a:rPr lang="en-US" dirty="0" err="1"/>
              <a:t>flgunk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. </a:t>
            </a:r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FAF19-C783-7646-813E-848FC1D1E92A}" type="slidenum">
              <a:rPr lang="" smtClean="0"/>
              <a:t>5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77163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4DB339-6892-4701-8C29-0BEE40AC7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19879AE-3A17-4066-B4DB-BFDB92B7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EF70AF-0606-4439-B81F-3C558B59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DC9A7C-4691-48D4-B88F-AE29F849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0EC369-D9A7-4618-AD44-235B25F3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58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E17755-F5FA-4B80-B042-2BB97DF6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C99A502-5639-431A-97A5-7CDF0A90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771CB4-59B3-42FA-8B2E-C2D91334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3D3DE4-5A33-4035-AD69-A809BA56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02FE45-02D5-437A-A2ED-C7D2AD07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75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6A01558-1FBF-4108-BD10-0DAB0E98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AFFB745-586A-4B99-BFFB-F3C53F0F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A696A0-C0AD-499D-93EF-8361B219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7208B7-A0C5-4A5F-9C4A-F211B420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E1449E-5C94-439C-994C-06135A3E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8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000D71-C495-42EF-A748-907E8D85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5D2D9A-BB96-4DD9-B4D8-DCCC7965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B8953E-1BAD-4098-BB6E-D35D375A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8EE960-8119-41DC-B391-0B61F4D0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DFB0EB-158E-4B9F-9478-AA6BCC2F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66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D4793F-72C9-44C1-AA03-F6489EB7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E7F76B-AE4B-4955-8CD3-A7778BBC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151CA9-AAD8-4B1D-BB7A-87BA19DA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D8FFB3-15F2-4C35-A120-AA7A616E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8185D8-4D3C-4DAD-A07C-21697565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68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BE7C7-F2E3-4E8A-B9D3-73F8291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6BCBA2-33DB-4C22-8AA8-5F0FC5B72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97A6030-1F9D-4063-A05E-783C0F34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F04B6A-2E07-4282-BDFD-D8080B2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C109C2-7066-4810-9C6F-D33B10B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CF5BC78-7A62-46E2-8304-8338C8C1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07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23515C-CE2B-40C0-9FCD-A497C521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BB5319-1AE6-4056-B8A4-BFFDDBBA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941AB53-70DA-4D7B-9E2E-9162D7E62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A2D1DD-8831-49A4-8FB6-FADC465E3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C480F38-25A1-4FE7-A8EB-55185A3ED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B132516-84C4-4D06-9AAE-8FB226B2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5C31097-40B6-4CB0-80EA-AFF65436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A485110-D22A-48DB-8465-D7EAE07A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9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7D62DB-F2AF-4A24-BCB3-0CE06A23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040D469-0B75-4A26-AA0B-319F60C4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1CB3707-050D-4B6E-9A53-5E18C6B4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A140A16-AE3D-41BD-A2FA-25F5BAC5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112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4FAE13C-F2EE-42D4-B179-EB96768D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8D502E-F38B-48A5-9C82-7F0EAB83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947C9B-3F35-4BCA-A73E-0D3D1F1D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45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22C10-9222-4091-ADC4-CCE4BC6A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EC7AD3-4BF5-4D80-9F1F-29220A83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316555-A7A3-49D3-AB53-634F183D5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C4A60F-728C-4BED-8EE2-A89202BB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641C10-9BB1-4433-890B-B1520D27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612EC1-B683-4934-8C92-2780CAAA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35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BC257-7FB1-4C92-8E54-B5CD9B11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8A35A7B-EE2C-4F7A-8D0C-BC4340332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5D614F-50FD-46A0-8EE1-D71E0104F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270204-C6FD-4B74-BFED-7E2FAA11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DACD5B-C267-4764-9086-821D9067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58E75B-76D1-45ED-8C6B-42CEDC8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4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9363B88-5AE3-4001-9CA4-6199D852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C249C5-0669-427B-BA2C-A2255911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4E5478-0843-4708-B33D-BFC1E7093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FF123D-988D-49F6-87B6-19182014E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3630BB-013A-4A86-9FEC-7170B2DB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32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idő</a:t>
            </a:r>
            <a:r>
              <a:rPr lang="en-US"/>
              <a:t> </a:t>
            </a:r>
            <a:r>
              <a:rPr lang="en-US" err="1"/>
              <a:t>mérése</a:t>
            </a:r>
            <a:r>
              <a:rPr lang="en-US"/>
              <a:t> #2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A9BA-E65E-DA0E-61CC-6D5BDA0A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Idő</a:t>
            </a:r>
            <a:r>
              <a:rPr lang="en-US"/>
              <a:t> </a:t>
            </a:r>
            <a:r>
              <a:rPr lang="en-US" err="1"/>
              <a:t>meghatározása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B1A3-1F95-FAB8-7AEB-CEEA4CB4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4" y="1825625"/>
            <a:ext cx="10163175" cy="4210844"/>
          </a:xfrm>
        </p:spPr>
        <p:txBody>
          <a:bodyPr>
            <a:normAutofit fontScale="25000" lnSpcReduction="20000"/>
          </a:bodyPr>
          <a:lstStyle/>
          <a:p>
            <a:r>
              <a:rPr lang="en-US" sz="9600" err="1"/>
              <a:t>Jele</a:t>
            </a:r>
            <a:r>
              <a:rPr lang="en-US" sz="9600">
                <a:sym typeface="Wingdings" pitchFamily="2" charset="2"/>
              </a:rPr>
              <a:t>: (</a:t>
            </a:r>
            <a:r>
              <a:rPr lang="en-US" sz="9600" err="1">
                <a:sym typeface="Wingdings" pitchFamily="2" charset="2"/>
              </a:rPr>
              <a:t>kis</a:t>
            </a:r>
            <a:r>
              <a:rPr lang="en-US" sz="9600">
                <a:sym typeface="Wingdings" pitchFamily="2" charset="2"/>
              </a:rPr>
              <a:t>),, t”</a:t>
            </a:r>
            <a:endParaRPr lang="en-US" sz="9600"/>
          </a:p>
          <a:p>
            <a:r>
              <a:rPr lang="en-US" sz="9600"/>
              <a:t>1 </a:t>
            </a:r>
            <a:r>
              <a:rPr lang="en-US" sz="9600" err="1"/>
              <a:t>év</a:t>
            </a:r>
            <a:r>
              <a:rPr lang="en-US" sz="9600"/>
              <a:t> = 12 </a:t>
            </a:r>
            <a:r>
              <a:rPr lang="en-US" sz="9600" err="1"/>
              <a:t>hónap</a:t>
            </a:r>
            <a:r>
              <a:rPr lang="en-US" sz="9600"/>
              <a:t> = 365 nap (</a:t>
            </a:r>
            <a:r>
              <a:rPr lang="en-US" sz="9600" err="1"/>
              <a:t>szökőévben</a:t>
            </a:r>
            <a:r>
              <a:rPr lang="en-US" sz="9600"/>
              <a:t> 366 nap)</a:t>
            </a:r>
          </a:p>
          <a:p>
            <a:r>
              <a:rPr lang="en-US" sz="9600"/>
              <a:t>1 nap = 24 </a:t>
            </a:r>
            <a:r>
              <a:rPr lang="en-US" sz="9600" err="1"/>
              <a:t>óra</a:t>
            </a:r>
            <a:endParaRPr lang="en-US" sz="9600"/>
          </a:p>
          <a:p>
            <a:r>
              <a:rPr lang="en-US" sz="9600"/>
              <a:t>1 </a:t>
            </a:r>
            <a:r>
              <a:rPr lang="en-US" sz="9600" err="1"/>
              <a:t>óra</a:t>
            </a:r>
            <a:r>
              <a:rPr lang="en-US" sz="9600"/>
              <a:t>= 60 </a:t>
            </a:r>
            <a:r>
              <a:rPr lang="en-US" sz="9600" err="1"/>
              <a:t>perc</a:t>
            </a:r>
            <a:endParaRPr lang="en-US" sz="9600"/>
          </a:p>
          <a:p>
            <a:r>
              <a:rPr lang="en-US" sz="9600"/>
              <a:t>1 </a:t>
            </a:r>
            <a:r>
              <a:rPr lang="en-US" sz="9600" err="1"/>
              <a:t>perc</a:t>
            </a:r>
            <a:r>
              <a:rPr lang="en-US" sz="9600"/>
              <a:t> = 60 </a:t>
            </a:r>
            <a:r>
              <a:rPr lang="en-US" sz="9600" err="1"/>
              <a:t>másodperc</a:t>
            </a:r>
            <a:endParaRPr lang="en-US" sz="9600"/>
          </a:p>
          <a:p>
            <a:endParaRPr lang="en-US" sz="9600"/>
          </a:p>
          <a:p>
            <a:r>
              <a:rPr lang="en-US" sz="9600"/>
              <a:t>s&lt;min&lt;h&lt;d</a:t>
            </a:r>
          </a:p>
          <a:p>
            <a:r>
              <a:rPr lang="en-US" sz="9600"/>
              <a:t>3200 s = 1 min</a:t>
            </a:r>
          </a:p>
          <a:p>
            <a:r>
              <a:rPr lang="en-US" sz="9600"/>
              <a:t>60 min = 1 h</a:t>
            </a:r>
          </a:p>
          <a:p>
            <a:r>
              <a:rPr lang="en-US" sz="9600"/>
              <a:t>24h = 1d</a:t>
            </a:r>
          </a:p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78429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DCE3-2D8C-70F7-4C06-D1DC6F1B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Óratípusok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DA7F-36D4-7D02-6942-A4010D93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Mechanikus</a:t>
            </a:r>
            <a:r>
              <a:rPr lang="en-US" dirty="0"/>
              <a:t> </a:t>
            </a:r>
            <a:r>
              <a:rPr lang="en-US" dirty="0" err="1"/>
              <a:t>óra</a:t>
            </a:r>
            <a:endParaRPr lang="en-US" dirty="0"/>
          </a:p>
          <a:p>
            <a:r>
              <a:rPr lang="en-US" dirty="0" err="1"/>
              <a:t>Stopperóra</a:t>
            </a:r>
            <a:endParaRPr lang="en-US" dirty="0"/>
          </a:p>
          <a:p>
            <a:r>
              <a:rPr lang="en-US" dirty="0" err="1"/>
              <a:t>Kvarcóra</a:t>
            </a:r>
            <a:endParaRPr lang="en-US" dirty="0"/>
          </a:p>
          <a:p>
            <a:r>
              <a:rPr lang="en-US" dirty="0" err="1"/>
              <a:t>Atomóra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65305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1109-C001-E957-90FC-DE33FB30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Időzónák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CA08-3747-F606-F685-20873645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Földünkön</a:t>
            </a:r>
            <a:r>
              <a:rPr lang="en-US"/>
              <a:t> a </a:t>
            </a:r>
            <a:r>
              <a:rPr lang="en-US" err="1"/>
              <a:t>hosszúsági</a:t>
            </a:r>
            <a:r>
              <a:rPr lang="en-US"/>
              <a:t> </a:t>
            </a:r>
            <a:r>
              <a:rPr lang="en-US" err="1"/>
              <a:t>körök</a:t>
            </a:r>
            <a:r>
              <a:rPr lang="en-US"/>
              <a:t> </a:t>
            </a:r>
            <a:r>
              <a:rPr lang="en-US" err="1"/>
              <a:t>mentén</a:t>
            </a:r>
            <a:r>
              <a:rPr lang="en-US"/>
              <a:t> 24 </a:t>
            </a:r>
            <a:r>
              <a:rPr lang="en-US" err="1"/>
              <a:t>időzónát</a:t>
            </a:r>
            <a:r>
              <a:rPr lang="en-US"/>
              <a:t> </a:t>
            </a:r>
            <a:r>
              <a:rPr lang="en-US" err="1"/>
              <a:t>határoztak</a:t>
            </a:r>
            <a:r>
              <a:rPr lang="en-US"/>
              <a:t> meg. </a:t>
            </a:r>
          </a:p>
          <a:p>
            <a:endParaRPr lang="en-US"/>
          </a:p>
          <a:p>
            <a:r>
              <a:rPr lang="en-US"/>
              <a:t>UTC ( Universal Time Coordinated) </a:t>
            </a:r>
          </a:p>
          <a:p>
            <a:r>
              <a:rPr lang="en-US"/>
              <a:t>GMT+2 </a:t>
            </a:r>
          </a:p>
          <a:p>
            <a:r>
              <a:rPr lang="en-US"/>
              <a:t>CET ( Central European Time) </a:t>
            </a:r>
          </a:p>
          <a:p>
            <a:r>
              <a:rPr lang="en-US"/>
              <a:t>CEST ( Central European Summer Time)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85917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3998-D56D-90D9-5F34-0BC6FE6C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Mérési</a:t>
            </a:r>
            <a:r>
              <a:rPr lang="en-US"/>
              <a:t> </a:t>
            </a:r>
            <a:r>
              <a:rPr lang="en-US" err="1"/>
              <a:t>hibák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C6A7-E4AE-7A37-2B44-2E1E3889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err="1"/>
              <a:t>mérés</a:t>
            </a:r>
            <a:r>
              <a:rPr lang="en-US"/>
              <a:t> </a:t>
            </a:r>
            <a:r>
              <a:rPr lang="en-US" err="1"/>
              <a:t>során</a:t>
            </a:r>
            <a:r>
              <a:rPr lang="en-US"/>
              <a:t> a </a:t>
            </a:r>
            <a:r>
              <a:rPr lang="en-US" err="1"/>
              <a:t>fizikai</a:t>
            </a:r>
            <a:r>
              <a:rPr lang="en-US"/>
              <a:t> </a:t>
            </a:r>
            <a:r>
              <a:rPr lang="en-US" err="1"/>
              <a:t>mennyiség</a:t>
            </a:r>
            <a:r>
              <a:rPr lang="en-US"/>
              <a:t> </a:t>
            </a:r>
            <a:r>
              <a:rPr lang="en-US" err="1"/>
              <a:t>számértékét</a:t>
            </a:r>
            <a:r>
              <a:rPr lang="en-US"/>
              <a:t> </a:t>
            </a:r>
            <a:r>
              <a:rPr lang="en-US" err="1"/>
              <a:t>határozzuk</a:t>
            </a:r>
            <a:r>
              <a:rPr lang="en-US"/>
              <a:t> meg. A </a:t>
            </a:r>
            <a:r>
              <a:rPr lang="en-US" err="1"/>
              <a:t>mérési</a:t>
            </a:r>
            <a:r>
              <a:rPr lang="en-US"/>
              <a:t> </a:t>
            </a:r>
            <a:r>
              <a:rPr lang="en-US" err="1"/>
              <a:t>eredmények</a:t>
            </a:r>
            <a:r>
              <a:rPr lang="en-US"/>
              <a:t>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teljesen</a:t>
            </a:r>
            <a:r>
              <a:rPr lang="en-US"/>
              <a:t> </a:t>
            </a:r>
            <a:r>
              <a:rPr lang="en-US" err="1"/>
              <a:t>pontosak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err="1"/>
              <a:t>mérés</a:t>
            </a:r>
            <a:r>
              <a:rPr lang="en-US"/>
              <a:t> </a:t>
            </a:r>
            <a:r>
              <a:rPr lang="en-US" err="1"/>
              <a:t>eredményét</a:t>
            </a:r>
            <a:r>
              <a:rPr lang="en-US"/>
              <a:t> </a:t>
            </a:r>
            <a:r>
              <a:rPr lang="en-US" err="1"/>
              <a:t>befolyásolhatja</a:t>
            </a:r>
            <a:r>
              <a:rPr lang="en-US"/>
              <a:t>:</a:t>
            </a:r>
          </a:p>
          <a:p>
            <a:r>
              <a:rPr lang="en-US"/>
              <a:t>-</a:t>
            </a:r>
            <a:r>
              <a:rPr lang="en-US" err="1"/>
              <a:t>Milyen</a:t>
            </a:r>
            <a:r>
              <a:rPr lang="en-US"/>
              <a:t> </a:t>
            </a:r>
            <a:r>
              <a:rPr lang="en-US" err="1"/>
              <a:t>beosztású</a:t>
            </a:r>
            <a:r>
              <a:rPr lang="en-US"/>
              <a:t> </a:t>
            </a:r>
            <a:r>
              <a:rPr lang="en-US" err="1"/>
              <a:t>mérőeszközt</a:t>
            </a:r>
            <a:r>
              <a:rPr lang="en-US"/>
              <a:t> </a:t>
            </a:r>
            <a:r>
              <a:rPr lang="en-US" err="1"/>
              <a:t>használunk</a:t>
            </a:r>
            <a:r>
              <a:rPr lang="en-US"/>
              <a:t>,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hogy</a:t>
            </a:r>
            <a:r>
              <a:rPr lang="en-US"/>
              <a:t> </a:t>
            </a:r>
            <a:r>
              <a:rPr lang="en-US" err="1"/>
              <a:t>hogyan</a:t>
            </a:r>
            <a:r>
              <a:rPr lang="en-US"/>
              <a:t> </a:t>
            </a:r>
            <a:r>
              <a:rPr lang="en-US" err="1"/>
              <a:t>helyezzük</a:t>
            </a:r>
            <a:r>
              <a:rPr lang="en-US"/>
              <a:t> el,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is, </a:t>
            </a:r>
            <a:r>
              <a:rPr lang="en-US" err="1"/>
              <a:t>hogy</a:t>
            </a:r>
            <a:r>
              <a:rPr lang="en-US"/>
              <a:t> </a:t>
            </a:r>
            <a:r>
              <a:rPr lang="en-US" err="1"/>
              <a:t>milyen</a:t>
            </a:r>
            <a:r>
              <a:rPr lang="en-US"/>
              <a:t> </a:t>
            </a:r>
            <a:r>
              <a:rPr lang="en-US" err="1"/>
              <a:t>pontosan</a:t>
            </a:r>
            <a:r>
              <a:rPr lang="en-US"/>
              <a:t> </a:t>
            </a:r>
            <a:r>
              <a:rPr lang="en-US" err="1"/>
              <a:t>olvassuk</a:t>
            </a:r>
            <a:r>
              <a:rPr lang="en-US"/>
              <a:t> le. </a:t>
            </a:r>
          </a:p>
          <a:p>
            <a:endParaRPr lang="en-US"/>
          </a:p>
          <a:p>
            <a:endParaRPr lang="en-US"/>
          </a:p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191900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Szélesvásznú</PresentationFormat>
  <Paragraphs>51</Paragraphs>
  <Slides>5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Az idő mérése #2</vt:lpstr>
      <vt:lpstr>Idő meghatározása</vt:lpstr>
      <vt:lpstr>1) Óratípusok</vt:lpstr>
      <vt:lpstr>Időzónák</vt:lpstr>
      <vt:lpstr>Mérési hibák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NoTeam Fury</cp:lastModifiedBy>
  <cp:revision>3</cp:revision>
  <dcterms:created xsi:type="dcterms:W3CDTF">2021-09-02T17:41:05Z</dcterms:created>
  <dcterms:modified xsi:type="dcterms:W3CDTF">2022-11-07T05:18:10Z</dcterms:modified>
</cp:coreProperties>
</file>