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C806-4FDE-4576-9E8A-4A2D019C97A3}" type="datetimeFigureOut">
              <a:rPr lang="uk-UA" smtClean="0"/>
              <a:t>08.12.2021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96D-0ABA-4637-A5AA-2D0D2B3ED16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4268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C806-4FDE-4576-9E8A-4A2D019C97A3}" type="datetimeFigureOut">
              <a:rPr lang="uk-UA" smtClean="0"/>
              <a:t>08.12.2021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96D-0ABA-4637-A5AA-2D0D2B3ED16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018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C806-4FDE-4576-9E8A-4A2D019C97A3}" type="datetimeFigureOut">
              <a:rPr lang="uk-UA" smtClean="0"/>
              <a:t>08.12.2021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96D-0ABA-4637-A5AA-2D0D2B3ED16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0723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C806-4FDE-4576-9E8A-4A2D019C97A3}" type="datetimeFigureOut">
              <a:rPr lang="uk-UA" smtClean="0"/>
              <a:t>08.12.2021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96D-0ABA-4637-A5AA-2D0D2B3ED162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5970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C806-4FDE-4576-9E8A-4A2D019C97A3}" type="datetimeFigureOut">
              <a:rPr lang="uk-UA" smtClean="0"/>
              <a:t>08.12.2021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96D-0ABA-4637-A5AA-2D0D2B3ED16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51748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C806-4FDE-4576-9E8A-4A2D019C97A3}" type="datetimeFigureOut">
              <a:rPr lang="uk-UA" smtClean="0"/>
              <a:t>08.12.2021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96D-0ABA-4637-A5AA-2D0D2B3ED16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7755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C806-4FDE-4576-9E8A-4A2D019C97A3}" type="datetimeFigureOut">
              <a:rPr lang="uk-UA" smtClean="0"/>
              <a:t>08.12.2021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96D-0ABA-4637-A5AA-2D0D2B3ED16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0304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C806-4FDE-4576-9E8A-4A2D019C97A3}" type="datetimeFigureOut">
              <a:rPr lang="uk-UA" smtClean="0"/>
              <a:t>08.12.2021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96D-0ABA-4637-A5AA-2D0D2B3ED16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5061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C806-4FDE-4576-9E8A-4A2D019C97A3}" type="datetimeFigureOut">
              <a:rPr lang="uk-UA" smtClean="0"/>
              <a:t>08.12.2021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96D-0ABA-4637-A5AA-2D0D2B3ED16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852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C806-4FDE-4576-9E8A-4A2D019C97A3}" type="datetimeFigureOut">
              <a:rPr lang="uk-UA" smtClean="0"/>
              <a:t>08.12.2021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96D-0ABA-4637-A5AA-2D0D2B3ED16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196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C806-4FDE-4576-9E8A-4A2D019C97A3}" type="datetimeFigureOut">
              <a:rPr lang="uk-UA" smtClean="0"/>
              <a:t>08.12.2021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96D-0ABA-4637-A5AA-2D0D2B3ED16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9422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C806-4FDE-4576-9E8A-4A2D019C97A3}" type="datetimeFigureOut">
              <a:rPr lang="uk-UA" smtClean="0"/>
              <a:t>08.12.2021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96D-0ABA-4637-A5AA-2D0D2B3ED16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5448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C806-4FDE-4576-9E8A-4A2D019C97A3}" type="datetimeFigureOut">
              <a:rPr lang="uk-UA" smtClean="0"/>
              <a:t>08.12.2021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96D-0ABA-4637-A5AA-2D0D2B3ED16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112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C806-4FDE-4576-9E8A-4A2D019C97A3}" type="datetimeFigureOut">
              <a:rPr lang="uk-UA" smtClean="0"/>
              <a:t>08.12.2021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96D-0ABA-4637-A5AA-2D0D2B3ED16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814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C806-4FDE-4576-9E8A-4A2D019C97A3}" type="datetimeFigureOut">
              <a:rPr lang="uk-UA" smtClean="0"/>
              <a:t>08.12.2021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96D-0ABA-4637-A5AA-2D0D2B3ED16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903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C806-4FDE-4576-9E8A-4A2D019C97A3}" type="datetimeFigureOut">
              <a:rPr lang="uk-UA" smtClean="0"/>
              <a:t>08.12.2021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96D-0ABA-4637-A5AA-2D0D2B3ED16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538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C806-4FDE-4576-9E8A-4A2D019C97A3}" type="datetimeFigureOut">
              <a:rPr lang="uk-UA" smtClean="0"/>
              <a:t>08.12.2021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96D-0ABA-4637-A5AA-2D0D2B3ED16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462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34CC806-4FDE-4576-9E8A-4A2D019C97A3}" type="datetimeFigureOut">
              <a:rPr lang="uk-UA" smtClean="0"/>
              <a:t>08.12.2021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66996D-0ABA-4637-A5AA-2D0D2B3ED16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184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4458" y="2247900"/>
            <a:ext cx="6704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54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Використані </a:t>
            </a:r>
            <a:r>
              <a:rPr lang="uk-UA" sz="5400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паттерни</a:t>
            </a:r>
            <a:endParaRPr lang="uk-UA" sz="5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29200" y="3378200"/>
            <a:ext cx="273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 smtClean="0"/>
              <a:t>Подольський</a:t>
            </a:r>
            <a:r>
              <a:rPr lang="uk-UA" dirty="0" smtClean="0"/>
              <a:t> </a:t>
            </a:r>
            <a:r>
              <a:rPr lang="uk-UA" dirty="0" err="1" smtClean="0"/>
              <a:t>Нікіта</a:t>
            </a:r>
            <a:r>
              <a:rPr lang="uk-UA" dirty="0" smtClean="0"/>
              <a:t> ПП-32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0889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0" y="254000"/>
            <a:ext cx="3581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Decorator</a:t>
            </a:r>
            <a:endParaRPr lang="uk-U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270000" y="901701"/>
            <a:ext cx="3695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/>
              <a:t>Декоратор - </a:t>
            </a:r>
            <a:r>
              <a:rPr lang="ru-RU" sz="2400" dirty="0" err="1"/>
              <a:t>це</a:t>
            </a:r>
            <a:r>
              <a:rPr lang="ru-RU" sz="2400" dirty="0"/>
              <a:t> </a:t>
            </a:r>
            <a:r>
              <a:rPr lang="ru-RU" sz="2400" dirty="0" err="1"/>
              <a:t>структурний</a:t>
            </a:r>
            <a:r>
              <a:rPr lang="ru-RU" sz="2400" dirty="0"/>
              <a:t> </a:t>
            </a:r>
            <a:r>
              <a:rPr lang="ru-RU" sz="2400" dirty="0" err="1"/>
              <a:t>патерн</a:t>
            </a:r>
            <a:r>
              <a:rPr lang="ru-RU" sz="2400" dirty="0"/>
              <a:t> </a:t>
            </a:r>
            <a:r>
              <a:rPr lang="ru-RU" sz="2400" dirty="0" err="1"/>
              <a:t>проектування</a:t>
            </a:r>
            <a:r>
              <a:rPr lang="ru-RU" sz="2400" dirty="0"/>
              <a:t>, </a:t>
            </a:r>
            <a:r>
              <a:rPr lang="ru-RU" sz="2400" dirty="0" err="1"/>
              <a:t>який</a:t>
            </a:r>
            <a:r>
              <a:rPr lang="ru-RU" sz="2400" dirty="0"/>
              <a:t> </a:t>
            </a:r>
            <a:r>
              <a:rPr lang="ru-RU" sz="2400" dirty="0" err="1"/>
              <a:t>дозволяє</a:t>
            </a:r>
            <a:r>
              <a:rPr lang="ru-RU" sz="2400" dirty="0"/>
              <a:t> </a:t>
            </a:r>
            <a:r>
              <a:rPr lang="ru-RU" sz="2400" dirty="0" err="1"/>
              <a:t>динамічно</a:t>
            </a:r>
            <a:r>
              <a:rPr lang="ru-RU" sz="2400" dirty="0"/>
              <a:t> </a:t>
            </a:r>
            <a:r>
              <a:rPr lang="ru-RU" sz="2400" dirty="0" err="1"/>
              <a:t>додавати</a:t>
            </a:r>
            <a:r>
              <a:rPr lang="ru-RU" sz="2400" dirty="0"/>
              <a:t> </a:t>
            </a:r>
            <a:r>
              <a:rPr lang="ru-RU" sz="2400" dirty="0" err="1"/>
              <a:t>об'єктам</a:t>
            </a:r>
            <a:r>
              <a:rPr lang="ru-RU" sz="2400" dirty="0"/>
              <a:t> </a:t>
            </a:r>
            <a:r>
              <a:rPr lang="ru-RU" sz="2400" dirty="0" err="1"/>
              <a:t>нову</a:t>
            </a:r>
            <a:r>
              <a:rPr lang="ru-RU" sz="2400" dirty="0"/>
              <a:t> </a:t>
            </a:r>
            <a:r>
              <a:rPr lang="ru-RU" sz="2400" dirty="0" err="1"/>
              <a:t>функціональність</a:t>
            </a:r>
            <a:r>
              <a:rPr lang="ru-RU" sz="2400" dirty="0"/>
              <a:t>, </a:t>
            </a:r>
            <a:r>
              <a:rPr lang="ru-RU" sz="2400" dirty="0" err="1"/>
              <a:t>обертаючи</a:t>
            </a:r>
            <a:r>
              <a:rPr lang="ru-RU" sz="2400" dirty="0"/>
              <a:t> </a:t>
            </a:r>
            <a:r>
              <a:rPr lang="ru-RU" sz="2400" dirty="0" err="1"/>
              <a:t>їх</a:t>
            </a:r>
            <a:r>
              <a:rPr lang="ru-RU" sz="2400" dirty="0"/>
              <a:t> у </a:t>
            </a:r>
            <a:r>
              <a:rPr lang="ru-RU" sz="2400" dirty="0" err="1"/>
              <a:t>корисні</a:t>
            </a:r>
            <a:r>
              <a:rPr lang="ru-RU" sz="2400" dirty="0"/>
              <a:t> </a:t>
            </a:r>
            <a:r>
              <a:rPr lang="uk-UA" sz="2400" dirty="0" smtClean="0"/>
              <a:t>«</a:t>
            </a:r>
            <a:r>
              <a:rPr lang="ru-RU" sz="2400" dirty="0" err="1" smtClean="0"/>
              <a:t>обгортки</a:t>
            </a:r>
            <a:r>
              <a:rPr lang="ru-RU" sz="2400" dirty="0" smtClean="0"/>
              <a:t>».</a:t>
            </a:r>
            <a:endParaRPr lang="uk-UA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087" y="1122288"/>
            <a:ext cx="3048425" cy="105742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382" y="2306429"/>
            <a:ext cx="2219635" cy="298174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700" y="4318021"/>
            <a:ext cx="5077534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7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4200" y="406401"/>
            <a:ext cx="373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Low</a:t>
            </a:r>
            <a:r>
              <a:rPr lang="en-US" sz="4000" dirty="0" smtClean="0"/>
              <a:t> coupling</a:t>
            </a:r>
            <a:endParaRPr lang="uk-UA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562652" y="1744317"/>
            <a:ext cx="36984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Клас зі слабким </a:t>
            </a:r>
            <a:r>
              <a:rPr lang="uk-UA" sz="2400" dirty="0" err="1" smtClean="0"/>
              <a:t>зщепленням</a:t>
            </a:r>
            <a:r>
              <a:rPr lang="en-US" sz="2400" dirty="0" smtClean="0"/>
              <a:t>. </a:t>
            </a:r>
            <a:r>
              <a:rPr lang="uk-UA" sz="2400" dirty="0" smtClean="0"/>
              <a:t>Через це зміни в класі, майже не впливають на існування або працездатність інших класів.</a:t>
            </a:r>
            <a:endParaRPr lang="uk-UA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762" y="1868538"/>
            <a:ext cx="4467849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2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9687" y="516836"/>
            <a:ext cx="34915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Template view</a:t>
            </a:r>
            <a:endParaRPr lang="uk-U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232453" y="1948069"/>
            <a:ext cx="4943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Заповнює </a:t>
            </a:r>
            <a:r>
              <a:rPr lang="en-US" sz="2400" dirty="0" smtClean="0"/>
              <a:t>HTML-</a:t>
            </a:r>
            <a:r>
              <a:rPr lang="uk-UA" sz="2400" dirty="0" smtClean="0"/>
              <a:t>шаблон інформацією за допомогою маркерів</a:t>
            </a:r>
            <a:endParaRPr lang="uk-UA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933" y="1286277"/>
            <a:ext cx="6686623" cy="419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35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Грифель</Template>
  <TotalTime>116</TotalTime>
  <Words>38</Words>
  <Application>Microsoft Office PowerPoint</Application>
  <PresentationFormat>Широкоэкранный</PresentationFormat>
  <Paragraphs>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Calisto MT</vt:lpstr>
      <vt:lpstr>Times New Roman</vt:lpstr>
      <vt:lpstr>Trebuchet MS</vt:lpstr>
      <vt:lpstr>Verdana</vt:lpstr>
      <vt:lpstr>Wingdings 2</vt:lpstr>
      <vt:lpstr>Сланец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RePack by SPecialiST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Подольский</dc:creator>
  <cp:lastModifiedBy>Никита Подольский</cp:lastModifiedBy>
  <cp:revision>5</cp:revision>
  <dcterms:created xsi:type="dcterms:W3CDTF">2021-12-07T23:38:48Z</dcterms:created>
  <dcterms:modified xsi:type="dcterms:W3CDTF">2021-12-08T01:34:57Z</dcterms:modified>
</cp:coreProperties>
</file>