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3BFC-AB9A-6929-1945-3B3145668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9EF260-A322-757B-EC75-25306EF7F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293FD-5BA5-0661-4A44-F9FE266D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1AC9-F235-45FA-989F-D3449AACBBBD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D6852-8B6B-80E7-B0D0-151504AA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B395E4-A399-E852-1C3C-8A8C92E6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BD14-FC26-4734-87CA-BDEFF215A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1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D5914-4898-930D-3EA9-7BAAFA0E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72E97B-94CA-E04F-12C9-270628773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37E7F-92E5-1467-C59C-4BFAF7ED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1AC9-F235-45FA-989F-D3449AACBBBD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36524-CF01-E35F-8972-65EDE67B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36D62-B1C4-8216-9DD1-BC6562FD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BD14-FC26-4734-87CA-BDEFF215A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5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41E16A-310D-D90B-850C-A88EB31D1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0CC079-558A-9ECD-3C2F-9E46D2ED2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6AA7E-39AC-93F0-F92C-FB42C17F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1AC9-F235-45FA-989F-D3449AACBBBD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67F5B-9401-5DC5-4E25-9DED6532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613ED-64FD-BEE5-456D-CEEDC1A4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BD14-FC26-4734-87CA-BDEFF215A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68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762A4-E146-8A6F-08A8-AC02010F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CAC64-C839-1B50-F47B-F950834B9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50BFC-E5F1-0A72-ACDA-5CC9D250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1AC9-F235-45FA-989F-D3449AACBBBD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7C59B-5F99-45FB-4422-C223AAC1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BF05E-8613-F5D7-025D-B042E326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BD14-FC26-4734-87CA-BDEFF215A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8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2111E-C505-3A5F-B7A6-BEBA4633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AE0E3-876E-9820-BFD8-4A9E6665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933E9-32D5-9C44-5BF8-EE312D85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1AC9-F235-45FA-989F-D3449AACBBBD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A61FB-192E-B3F9-C0A2-E4E963AD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5F5AB-A65A-5716-ECA8-E8A6210A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BD14-FC26-4734-87CA-BDEFF215A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07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55D98-7B0A-0268-DF33-7D612C55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46231-33B7-9F02-9803-3D02B593E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3853A6-AB77-FAD0-D2DA-296384818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A4083E-AC54-F806-4699-4954AF56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1AC9-F235-45FA-989F-D3449AACBBBD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E35E0-8457-BB14-DCB4-C54572A2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7B4B0-429B-A865-66B6-B4FCBD87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BD14-FC26-4734-87CA-BDEFF215A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10EAB-89FF-75CD-5C16-C13DBA1F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64285B-8F8A-D0F7-186A-A877EE261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79E00A-EC32-2543-9588-06772CBD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4E0342-B74E-2A40-1C02-A891F321A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ECACC0-25F3-B111-AAE7-B453C8EC8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4ADC1E-4F8B-64EF-6E39-894BE1A5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1AC9-F235-45FA-989F-D3449AACBBBD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9ED8C5-7309-E817-13FE-93B7F872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73ECBE-3DA0-EC9F-6AD3-6C0E41DC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BD14-FC26-4734-87CA-BDEFF215A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98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99F4E-8B4E-74D0-3A48-E92EF1DA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837404-C855-D9FD-D8CF-582034E7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1AC9-F235-45FA-989F-D3449AACBBBD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009C77-5078-2ECA-7403-41236DB4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1211C8-8C51-79BB-3CE6-B0BA725E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BD14-FC26-4734-87CA-BDEFF215A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33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9B0F0-1527-0DC0-7536-458CC312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1AC9-F235-45FA-989F-D3449AACBBBD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6F3772-FEC6-91D5-6327-46DA9537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B2CB6-1DF5-3E67-3E98-1FF4749B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BD14-FC26-4734-87CA-BDEFF215A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47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768BC-028F-8C07-B32B-11EEDFF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DB4E9-2215-3265-DF2C-9769C1C4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23D87D-DE83-584C-C782-81724DDCF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CEA0E5-57BC-194F-8BE5-79E4A274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1AC9-F235-45FA-989F-D3449AACBBBD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A2CE0-F657-06BD-6165-5CB112A2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FC36F-5469-0490-5396-4500F2C8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BD14-FC26-4734-87CA-BDEFF215A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3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F4399-023B-705B-F6BA-B4F2EE4D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129421-AC99-8C0E-3408-C4FFAD035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331C23-2AAB-123F-F0F8-3BD34C121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0E0907-0FE9-7F93-D3D9-9714E1D8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1AC9-F235-45FA-989F-D3449AACBBBD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100E37-2544-30E9-D274-2F8BCA6C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A03F81-ABAE-908E-93CB-7CF8ABB0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BD14-FC26-4734-87CA-BDEFF215A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0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B93E2D-14C2-DEBC-60F3-C584BD13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ADC32B-9052-8019-B2E8-CC6554A4A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47D33-E189-B8CB-0525-00E179DCF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41AC9-F235-45FA-989F-D3449AACBBBD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1C356-4C1A-A36B-8EC0-0DA7D40BC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C1C99-7A4D-0E68-6DE2-901233B81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ABD14-FC26-4734-87CA-BDEFF215A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27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5472E-B3E4-51BD-A3AD-F30A4D53E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798C9B-145D-6D31-AF24-A3CB375A8C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759FE954-09D0-EDA1-C20F-5AA4321BB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37" y="0"/>
            <a:ext cx="8699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3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dingruiw</dc:creator>
  <cp:lastModifiedBy>dingruiw@connect.hku.hk</cp:lastModifiedBy>
  <cp:revision>2</cp:revision>
  <dcterms:created xsi:type="dcterms:W3CDTF">2023-09-24T08:29:25Z</dcterms:created>
  <dcterms:modified xsi:type="dcterms:W3CDTF">2023-09-24T08:34:02Z</dcterms:modified>
</cp:coreProperties>
</file>