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E02F3F-CB13-4CBA-9405-3B71F1DCD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9C302C-0607-4797-96AB-1F49B58DF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66C73D-2ACE-477D-85EE-3C81104E8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FF12E-7F89-4082-A040-FFC994AF8DDF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5DA603-3A76-4E3B-8256-DD942184A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093A61-0DD8-41AC-99B6-E3E4FB127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36F2-01EF-46B9-9086-93CAF7B18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197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F9D7D-C1FA-4591-A3FC-19309BD5F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99E30A-6D44-49CC-AFB5-37BECCFB6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BCE943-1F63-4B68-AC18-803C1E7A4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FF12E-7F89-4082-A040-FFC994AF8DDF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CEB0B1-3F35-477E-AF34-246B415FE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516BD1-905A-4746-9E5A-55A006968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36F2-01EF-46B9-9086-93CAF7B18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057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ACD3B7-98A0-43B7-AFCB-9AD1E87B6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39946D-72F4-49CD-AD65-ABBBE0D27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113953-0D9D-400A-B1B0-B630204AE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FF12E-7F89-4082-A040-FFC994AF8DDF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5717AB-083C-4C73-BCB2-D9145BCB2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66E9D3-45FC-4ECA-AD09-340FAA8BF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36F2-01EF-46B9-9086-93CAF7B18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42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DA0ED-32A5-4D29-8FC4-F69A71A34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3B6A00-D690-420A-8183-5B4954503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7FEE01-3FDF-4710-82EC-C6E956CE4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FF12E-7F89-4082-A040-FFC994AF8DDF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750BAA-D1EA-4722-826C-27152076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9F4FB1-6786-4284-A42B-FD28CDA3F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36F2-01EF-46B9-9086-93CAF7B18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015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42E35-D34E-4450-B1EB-8E9F802CC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8ACC9B-CA20-4916-BC1A-89A156BEE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FE44C3-CD22-4880-8498-22C51B483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FF12E-7F89-4082-A040-FFC994AF8DDF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57F61C-D6A4-47E3-B810-B3D8B4528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80BE98-6457-4554-8692-18410BC82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36F2-01EF-46B9-9086-93CAF7B18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211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4BE1B-1264-4769-89B1-31F39557D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02A9D2-8430-466A-8E65-3B67519DF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67BB61-EA3E-4AD1-BC2F-EE6B9C89A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469547-C4C5-4303-87E6-47E1EC5FC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FF12E-7F89-4082-A040-FFC994AF8DDF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34CABC-F5BA-4F63-A596-BF11CF7FC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5E58D0-ACFB-46C7-97F0-67D9507BB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36F2-01EF-46B9-9086-93CAF7B18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069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75FD2-8941-42BD-AF93-09CDAD03F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A2A8B1-382F-4E44-99AF-64B482CA9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B6F44C-3C44-499D-BCAD-AB258F27E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7BB84B-D998-4D00-ADCB-54277306C7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D3ACD6-6A76-4DC5-9F02-121A4511DF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6EC3C0-5A0A-4F22-92B6-54FE65E5B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FF12E-7F89-4082-A040-FFC994AF8DDF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9FF643F-E1EC-43B4-90B0-CB4E0FB1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949EED-08C2-4814-ACBB-3A6D6E70D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36F2-01EF-46B9-9086-93CAF7B18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631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DC02F-C6F2-42D5-A50C-80C2B974C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55C091-56A9-434D-9843-30279986B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FF12E-7F89-4082-A040-FFC994AF8DDF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856408-AFE5-4B9F-A561-4D483B615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7D1A0E-14F9-4148-B378-6D462672B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36F2-01EF-46B9-9086-93CAF7B18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284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BDD8BD-2730-40B4-99E9-10A19494F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FF12E-7F89-4082-A040-FFC994AF8DDF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CA5090-98D2-4C3C-A031-D6A5579FF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FE7775-CCE3-40CE-BD93-4C92017E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36F2-01EF-46B9-9086-93CAF7B18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32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1CE9C-C8ED-44A3-BA28-D243552AB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4BA892-4C8A-441B-A3F5-F4B065E63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9C1B1E-DB41-4592-9C9D-9C187EA87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C448DF-F726-49B5-9EEF-63361E861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FF12E-7F89-4082-A040-FFC994AF8DDF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300456-1023-44F9-BC18-978B64A19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0B25DA-A046-4272-B438-EE95235E5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36F2-01EF-46B9-9086-93CAF7B18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12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4E6A7-1D62-4C07-AB2E-A5C8A2DF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1D62D9-4586-423A-BA1B-1AE1D0CD5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0BEC01-6116-4A4C-83A1-0ED22825E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2F0335-BD54-44E9-A9E9-4706DE34C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FF12E-7F89-4082-A040-FFC994AF8DDF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0F6016-5022-4B02-8ED1-5A693E0B6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C41376-3627-42B8-A41E-127F89600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36F2-01EF-46B9-9086-93CAF7B18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48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DF7648A-971D-41AC-971B-3B44EF895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BFE569-7AC3-40C2-833C-346BAA32E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A8D18C-69D8-451F-890B-71720D9973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FF12E-7F89-4082-A040-FFC994AF8DDF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BD523A-DBA5-4A36-AB39-62D3A4F2BA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3AF083-FCC5-4B21-9573-617CC10FD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B36F2-01EF-46B9-9086-93CAF7B18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64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52CE74F-E9B0-4FFA-A1D1-FEE494734B03}"/>
              </a:ext>
            </a:extLst>
          </p:cNvPr>
          <p:cNvCxnSpPr>
            <a:cxnSpLocks/>
          </p:cNvCxnSpPr>
          <p:nvPr/>
        </p:nvCxnSpPr>
        <p:spPr>
          <a:xfrm>
            <a:off x="2931736" y="1508289"/>
            <a:ext cx="5539818" cy="0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3B14C98-AB39-4CA7-9F31-2B005E3DB52B}"/>
              </a:ext>
            </a:extLst>
          </p:cNvPr>
          <p:cNvCxnSpPr>
            <a:cxnSpLocks/>
          </p:cNvCxnSpPr>
          <p:nvPr/>
        </p:nvCxnSpPr>
        <p:spPr>
          <a:xfrm>
            <a:off x="2790334" y="5054338"/>
            <a:ext cx="5681220" cy="1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E07F86C5-7AFE-4F77-BAA9-9A2B64FCBABE}"/>
              </a:ext>
            </a:extLst>
          </p:cNvPr>
          <p:cNvSpPr/>
          <p:nvPr/>
        </p:nvSpPr>
        <p:spPr>
          <a:xfrm>
            <a:off x="3618071" y="4757394"/>
            <a:ext cx="659878" cy="593889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902A8D5-87E9-4115-BD2E-C3960ABD0870}"/>
              </a:ext>
            </a:extLst>
          </p:cNvPr>
          <p:cNvSpPr/>
          <p:nvPr/>
        </p:nvSpPr>
        <p:spPr>
          <a:xfrm>
            <a:off x="5252298" y="4757394"/>
            <a:ext cx="659878" cy="593889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2A40EE-DF6B-4681-A3D4-AF81EE6833DD}"/>
              </a:ext>
            </a:extLst>
          </p:cNvPr>
          <p:cNvSpPr/>
          <p:nvPr/>
        </p:nvSpPr>
        <p:spPr>
          <a:xfrm>
            <a:off x="7003618" y="4757394"/>
            <a:ext cx="659878" cy="593889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7ADDFA9-5497-4EAB-B0EB-BE8D1710B444}"/>
              </a:ext>
            </a:extLst>
          </p:cNvPr>
          <p:cNvCxnSpPr>
            <a:cxnSpLocks/>
            <a:stCxn id="16" idx="4"/>
            <a:endCxn id="7" idx="0"/>
          </p:cNvCxnSpPr>
          <p:nvPr/>
        </p:nvCxnSpPr>
        <p:spPr>
          <a:xfrm flipH="1">
            <a:off x="3948010" y="1658515"/>
            <a:ext cx="1" cy="3098879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5811C22-8FAD-4F4A-9ABA-8BD2E1F82177}"/>
              </a:ext>
            </a:extLst>
          </p:cNvPr>
          <p:cNvCxnSpPr>
            <a:cxnSpLocks/>
            <a:stCxn id="17" idx="4"/>
            <a:endCxn id="8" idx="0"/>
          </p:cNvCxnSpPr>
          <p:nvPr/>
        </p:nvCxnSpPr>
        <p:spPr>
          <a:xfrm flipH="1">
            <a:off x="5582237" y="1658515"/>
            <a:ext cx="1" cy="3098879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86052C3-A7F7-4A6E-BDA7-F023FCA7AF3E}"/>
              </a:ext>
            </a:extLst>
          </p:cNvPr>
          <p:cNvCxnSpPr>
            <a:cxnSpLocks/>
            <a:stCxn id="18" idx="4"/>
            <a:endCxn id="9" idx="0"/>
          </p:cNvCxnSpPr>
          <p:nvPr/>
        </p:nvCxnSpPr>
        <p:spPr>
          <a:xfrm flipH="1">
            <a:off x="7333557" y="1658515"/>
            <a:ext cx="32994" cy="3098879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9BB0C823-0174-422C-A08D-D0E8769269B1}"/>
              </a:ext>
            </a:extLst>
          </p:cNvPr>
          <p:cNvSpPr/>
          <p:nvPr/>
        </p:nvSpPr>
        <p:spPr>
          <a:xfrm>
            <a:off x="3783041" y="1358064"/>
            <a:ext cx="329939" cy="300451"/>
          </a:xfrm>
          <a:prstGeom prst="ellipse">
            <a:avLst/>
          </a:prstGeom>
          <a:solidFill>
            <a:schemeClr val="tx1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7689334-B18A-407D-99DE-C302B3D377C7}"/>
              </a:ext>
            </a:extLst>
          </p:cNvPr>
          <p:cNvSpPr/>
          <p:nvPr/>
        </p:nvSpPr>
        <p:spPr>
          <a:xfrm>
            <a:off x="5417268" y="1358064"/>
            <a:ext cx="329939" cy="300451"/>
          </a:xfrm>
          <a:prstGeom prst="ellipse">
            <a:avLst/>
          </a:prstGeom>
          <a:solidFill>
            <a:schemeClr val="tx1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B3F315E3-D645-4117-A11E-DD0CC05CC921}"/>
              </a:ext>
            </a:extLst>
          </p:cNvPr>
          <p:cNvSpPr/>
          <p:nvPr/>
        </p:nvSpPr>
        <p:spPr>
          <a:xfrm>
            <a:off x="7201581" y="1358064"/>
            <a:ext cx="329939" cy="300451"/>
          </a:xfrm>
          <a:prstGeom prst="ellipse">
            <a:avLst/>
          </a:prstGeom>
          <a:solidFill>
            <a:schemeClr val="tx1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92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dingruiw@connect.hku.hk</dc:creator>
  <cp:lastModifiedBy>dingruiw@connect.hku.hk</cp:lastModifiedBy>
  <cp:revision>1</cp:revision>
  <dcterms:created xsi:type="dcterms:W3CDTF">2023-10-15T10:53:39Z</dcterms:created>
  <dcterms:modified xsi:type="dcterms:W3CDTF">2023-10-15T11:02:03Z</dcterms:modified>
</cp:coreProperties>
</file>