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142" autoAdjust="0"/>
  </p:normalViewPr>
  <p:slideViewPr>
    <p:cSldViewPr snapToGrid="0">
      <p:cViewPr>
        <p:scale>
          <a:sx n="66" d="100"/>
          <a:sy n="66" d="100"/>
        </p:scale>
        <p:origin x="66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Color Layout</c:v>
                </c:pt>
              </c:strCache>
            </c:strRef>
          </c:tx>
          <c:spPr>
            <a:solidFill>
              <a:schemeClr val="accent1"/>
            </a:solidFill>
            <a:ln>
              <a:noFill/>
            </a:ln>
            <a:effectLst/>
          </c:spPr>
          <c:invertIfNegative val="0"/>
          <c:cat>
            <c:strRef>
              <c:f>Sheet1!$A$2</c:f>
              <c:strCache>
                <c:ptCount val="1"/>
                <c:pt idx="0">
                  <c:v>mAP</c:v>
                </c:pt>
              </c:strCache>
            </c:strRef>
          </c:cat>
          <c:val>
            <c:numRef>
              <c:f>Sheet1!$B$2</c:f>
              <c:numCache>
                <c:formatCode>General</c:formatCode>
                <c:ptCount val="1"/>
                <c:pt idx="0">
                  <c:v>0.49138520299999999</c:v>
                </c:pt>
              </c:numCache>
            </c:numRef>
          </c:val>
        </c:ser>
        <c:ser>
          <c:idx val="1"/>
          <c:order val="1"/>
          <c:tx>
            <c:strRef>
              <c:f>Sheet1!$C$1</c:f>
              <c:strCache>
                <c:ptCount val="1"/>
                <c:pt idx="0">
                  <c:v>Edge</c:v>
                </c:pt>
              </c:strCache>
            </c:strRef>
          </c:tx>
          <c:spPr>
            <a:solidFill>
              <a:schemeClr val="accent2"/>
            </a:solidFill>
            <a:ln>
              <a:noFill/>
            </a:ln>
            <a:effectLst/>
          </c:spPr>
          <c:invertIfNegative val="0"/>
          <c:cat>
            <c:strRef>
              <c:f>Sheet1!$A$2</c:f>
              <c:strCache>
                <c:ptCount val="1"/>
                <c:pt idx="0">
                  <c:v>mAP</c:v>
                </c:pt>
              </c:strCache>
            </c:strRef>
          </c:cat>
          <c:val>
            <c:numRef>
              <c:f>Sheet1!$C$2</c:f>
              <c:numCache>
                <c:formatCode>General</c:formatCode>
                <c:ptCount val="1"/>
                <c:pt idx="0">
                  <c:v>0.446854847</c:v>
                </c:pt>
              </c:numCache>
            </c:numRef>
          </c:val>
        </c:ser>
        <c:ser>
          <c:idx val="2"/>
          <c:order val="2"/>
          <c:tx>
            <c:strRef>
              <c:f>Sheet1!$D$1</c:f>
              <c:strCache>
                <c:ptCount val="1"/>
                <c:pt idx="0">
                  <c:v>FCTH</c:v>
                </c:pt>
              </c:strCache>
            </c:strRef>
          </c:tx>
          <c:spPr>
            <a:solidFill>
              <a:schemeClr val="accent3"/>
            </a:solidFill>
            <a:ln>
              <a:noFill/>
            </a:ln>
            <a:effectLst/>
          </c:spPr>
          <c:invertIfNegative val="0"/>
          <c:cat>
            <c:strRef>
              <c:f>Sheet1!$A$2</c:f>
              <c:strCache>
                <c:ptCount val="1"/>
                <c:pt idx="0">
                  <c:v>mAP</c:v>
                </c:pt>
              </c:strCache>
            </c:strRef>
          </c:cat>
          <c:val>
            <c:numRef>
              <c:f>Sheet1!$D$2</c:f>
              <c:numCache>
                <c:formatCode>General</c:formatCode>
                <c:ptCount val="1"/>
                <c:pt idx="0">
                  <c:v>0.51369167500000001</c:v>
                </c:pt>
              </c:numCache>
            </c:numRef>
          </c:val>
        </c:ser>
        <c:ser>
          <c:idx val="3"/>
          <c:order val="3"/>
          <c:tx>
            <c:strRef>
              <c:f>Sheet1!$E$1</c:f>
              <c:strCache>
                <c:ptCount val="1"/>
                <c:pt idx="0">
                  <c:v>Combined Edge</c:v>
                </c:pt>
              </c:strCache>
            </c:strRef>
          </c:tx>
          <c:spPr>
            <a:solidFill>
              <a:schemeClr val="accent4"/>
            </a:solidFill>
            <a:ln>
              <a:noFill/>
            </a:ln>
            <a:effectLst/>
          </c:spPr>
          <c:invertIfNegative val="0"/>
          <c:cat>
            <c:strRef>
              <c:f>Sheet1!$A$2</c:f>
              <c:strCache>
                <c:ptCount val="1"/>
                <c:pt idx="0">
                  <c:v>mAP</c:v>
                </c:pt>
              </c:strCache>
            </c:strRef>
          </c:cat>
          <c:val>
            <c:numRef>
              <c:f>Sheet1!$E$2</c:f>
              <c:numCache>
                <c:formatCode>General</c:formatCode>
                <c:ptCount val="1"/>
                <c:pt idx="0">
                  <c:v>0.46798004300000001</c:v>
                </c:pt>
              </c:numCache>
            </c:numRef>
          </c:val>
        </c:ser>
        <c:ser>
          <c:idx val="4"/>
          <c:order val="4"/>
          <c:tx>
            <c:strRef>
              <c:f>Sheet1!$F$1</c:f>
              <c:strCache>
                <c:ptCount val="1"/>
                <c:pt idx="0">
                  <c:v>Ede + Color Layout</c:v>
                </c:pt>
              </c:strCache>
            </c:strRef>
          </c:tx>
          <c:spPr>
            <a:solidFill>
              <a:schemeClr val="accent5"/>
            </a:solidFill>
            <a:ln>
              <a:noFill/>
            </a:ln>
            <a:effectLst/>
          </c:spPr>
          <c:invertIfNegative val="0"/>
          <c:cat>
            <c:strRef>
              <c:f>Sheet1!$A$2</c:f>
              <c:strCache>
                <c:ptCount val="1"/>
                <c:pt idx="0">
                  <c:v>mAP</c:v>
                </c:pt>
              </c:strCache>
            </c:strRef>
          </c:cat>
          <c:val>
            <c:numRef>
              <c:f>Sheet1!$F$2</c:f>
              <c:numCache>
                <c:formatCode>General</c:formatCode>
                <c:ptCount val="1"/>
                <c:pt idx="0">
                  <c:v>0.50757231899999999</c:v>
                </c:pt>
              </c:numCache>
            </c:numRef>
          </c:val>
        </c:ser>
        <c:ser>
          <c:idx val="5"/>
          <c:order val="5"/>
          <c:tx>
            <c:strRef>
              <c:f>Sheet1!$G$1</c:f>
              <c:strCache>
                <c:ptCount val="1"/>
                <c:pt idx="0">
                  <c:v>Edge + FCTH</c:v>
                </c:pt>
              </c:strCache>
            </c:strRef>
          </c:tx>
          <c:spPr>
            <a:solidFill>
              <a:schemeClr val="accent6"/>
            </a:solidFill>
            <a:ln>
              <a:noFill/>
            </a:ln>
            <a:effectLst/>
          </c:spPr>
          <c:invertIfNegative val="0"/>
          <c:cat>
            <c:strRef>
              <c:f>Sheet1!$A$2</c:f>
              <c:strCache>
                <c:ptCount val="1"/>
                <c:pt idx="0">
                  <c:v>mAP</c:v>
                </c:pt>
              </c:strCache>
            </c:strRef>
          </c:cat>
          <c:val>
            <c:numRef>
              <c:f>Sheet1!$G$2</c:f>
              <c:numCache>
                <c:formatCode>General</c:formatCode>
                <c:ptCount val="1"/>
                <c:pt idx="0">
                  <c:v>0.48786770400000001</c:v>
                </c:pt>
              </c:numCache>
            </c:numRef>
          </c:val>
        </c:ser>
        <c:dLbls>
          <c:showLegendKey val="0"/>
          <c:showVal val="0"/>
          <c:showCatName val="0"/>
          <c:showSerName val="0"/>
          <c:showPercent val="0"/>
          <c:showBubbleSize val="0"/>
        </c:dLbls>
        <c:gapWidth val="219"/>
        <c:overlap val="-27"/>
        <c:axId val="-1530481088"/>
        <c:axId val="-1530476736"/>
      </c:barChart>
      <c:catAx>
        <c:axId val="-153048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76736"/>
        <c:crosses val="autoZero"/>
        <c:auto val="1"/>
        <c:lblAlgn val="ctr"/>
        <c:lblOffset val="100"/>
        <c:noMultiLvlLbl val="0"/>
      </c:catAx>
      <c:valAx>
        <c:axId val="-1530476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81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Accuracy</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Color Layout</c:v>
                </c:pt>
              </c:strCache>
            </c:strRef>
          </c:tx>
          <c:spPr>
            <a:ln w="28575" cap="rnd">
              <a:solidFill>
                <a:schemeClr val="accent1"/>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Sheet1!$B$2:$B$15</c:f>
              <c:numCache>
                <c:formatCode>General</c:formatCode>
                <c:ptCount val="14"/>
                <c:pt idx="0">
                  <c:v>55.000000000000014</c:v>
                </c:pt>
                <c:pt idx="1">
                  <c:v>48.333333333333329</c:v>
                </c:pt>
                <c:pt idx="2">
                  <c:v>31.666666666666664</c:v>
                </c:pt>
                <c:pt idx="3">
                  <c:v>81.666666666666686</c:v>
                </c:pt>
                <c:pt idx="4">
                  <c:v>30.833333333333332</c:v>
                </c:pt>
                <c:pt idx="5">
                  <c:v>58.333333333333329</c:v>
                </c:pt>
                <c:pt idx="6">
                  <c:v>24.999999999999996</c:v>
                </c:pt>
                <c:pt idx="7">
                  <c:v>21.666666666666668</c:v>
                </c:pt>
                <c:pt idx="8">
                  <c:v>41.666666666666664</c:v>
                </c:pt>
                <c:pt idx="9">
                  <c:v>35.833333333333336</c:v>
                </c:pt>
                <c:pt idx="10">
                  <c:v>58.333333333333336</c:v>
                </c:pt>
                <c:pt idx="11">
                  <c:v>55.833333333333329</c:v>
                </c:pt>
                <c:pt idx="12">
                  <c:v>55.833333333333329</c:v>
                </c:pt>
                <c:pt idx="13">
                  <c:v>45</c:v>
                </c:pt>
              </c:numCache>
            </c:numRef>
          </c:val>
          <c:smooth val="0"/>
        </c:ser>
        <c:ser>
          <c:idx val="1"/>
          <c:order val="1"/>
          <c:tx>
            <c:strRef>
              <c:f>Sheet1!$C$1</c:f>
              <c:strCache>
                <c:ptCount val="1"/>
                <c:pt idx="0">
                  <c:v>Edge Histogram</c:v>
                </c:pt>
              </c:strCache>
            </c:strRef>
          </c:tx>
          <c:spPr>
            <a:ln w="28575" cap="rnd">
              <a:solidFill>
                <a:schemeClr val="accent2"/>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Sheet1!$C$2:$C$15</c:f>
              <c:numCache>
                <c:formatCode>General</c:formatCode>
                <c:ptCount val="14"/>
                <c:pt idx="0">
                  <c:v>47.499999999999993</c:v>
                </c:pt>
                <c:pt idx="1">
                  <c:v>47.499999999999993</c:v>
                </c:pt>
                <c:pt idx="2">
                  <c:v>52.499999999999986</c:v>
                </c:pt>
                <c:pt idx="3">
                  <c:v>45</c:v>
                </c:pt>
                <c:pt idx="4">
                  <c:v>43.333333333333329</c:v>
                </c:pt>
                <c:pt idx="5">
                  <c:v>26.666666666666664</c:v>
                </c:pt>
                <c:pt idx="6">
                  <c:v>40.833333333333329</c:v>
                </c:pt>
                <c:pt idx="7">
                  <c:v>20.833333333333336</c:v>
                </c:pt>
                <c:pt idx="8">
                  <c:v>21.666666666666668</c:v>
                </c:pt>
                <c:pt idx="9">
                  <c:v>32.5</c:v>
                </c:pt>
                <c:pt idx="10">
                  <c:v>42.5</c:v>
                </c:pt>
                <c:pt idx="11">
                  <c:v>59.16666666666665</c:v>
                </c:pt>
                <c:pt idx="12">
                  <c:v>59.16666666666665</c:v>
                </c:pt>
                <c:pt idx="13">
                  <c:v>51.666666666666664</c:v>
                </c:pt>
              </c:numCache>
            </c:numRef>
          </c:val>
          <c:smooth val="0"/>
        </c:ser>
        <c:ser>
          <c:idx val="2"/>
          <c:order val="2"/>
          <c:tx>
            <c:strRef>
              <c:f>Sheet1!$D$1</c:f>
              <c:strCache>
                <c:ptCount val="1"/>
                <c:pt idx="0">
                  <c:v>FCTH</c:v>
                </c:pt>
              </c:strCache>
            </c:strRef>
          </c:tx>
          <c:spPr>
            <a:ln w="28575" cap="rnd">
              <a:solidFill>
                <a:schemeClr val="accent3"/>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Sheet1!$D$2:$D$15</c:f>
              <c:numCache>
                <c:formatCode>General</c:formatCode>
                <c:ptCount val="14"/>
                <c:pt idx="0">
                  <c:v>84.166666666666657</c:v>
                </c:pt>
                <c:pt idx="1">
                  <c:v>46.666666666666664</c:v>
                </c:pt>
                <c:pt idx="2">
                  <c:v>30.833333333333332</c:v>
                </c:pt>
                <c:pt idx="3">
                  <c:v>71.666666666666671</c:v>
                </c:pt>
                <c:pt idx="4">
                  <c:v>51.666666666666671</c:v>
                </c:pt>
                <c:pt idx="5">
                  <c:v>64.166666666666671</c:v>
                </c:pt>
                <c:pt idx="6">
                  <c:v>68.333333333333343</c:v>
                </c:pt>
                <c:pt idx="7">
                  <c:v>23.333333333333336</c:v>
                </c:pt>
                <c:pt idx="8">
                  <c:v>49.166666666666671</c:v>
                </c:pt>
                <c:pt idx="9">
                  <c:v>43.333333333333336</c:v>
                </c:pt>
                <c:pt idx="10">
                  <c:v>56.666666666666671</c:v>
                </c:pt>
                <c:pt idx="11">
                  <c:v>48.333333333333329</c:v>
                </c:pt>
                <c:pt idx="12">
                  <c:v>48.333333333333329</c:v>
                </c:pt>
                <c:pt idx="13">
                  <c:v>39.166666666666671</c:v>
                </c:pt>
              </c:numCache>
            </c:numRef>
          </c:val>
          <c:smooth val="0"/>
        </c:ser>
        <c:ser>
          <c:idx val="3"/>
          <c:order val="3"/>
          <c:tx>
            <c:strRef>
              <c:f>Sheet1!$E$1</c:f>
              <c:strCache>
                <c:ptCount val="1"/>
                <c:pt idx="0">
                  <c:v>Combined Edges</c:v>
                </c:pt>
              </c:strCache>
            </c:strRef>
          </c:tx>
          <c:spPr>
            <a:ln w="28575" cap="rnd">
              <a:solidFill>
                <a:schemeClr val="accent4"/>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Sheet1!$E$2:$E$15</c:f>
              <c:numCache>
                <c:formatCode>General</c:formatCode>
                <c:ptCount val="14"/>
                <c:pt idx="0">
                  <c:v>53.333333333333329</c:v>
                </c:pt>
                <c:pt idx="1">
                  <c:v>50.833333333333329</c:v>
                </c:pt>
                <c:pt idx="2">
                  <c:v>35</c:v>
                </c:pt>
                <c:pt idx="3">
                  <c:v>46.666666666666664</c:v>
                </c:pt>
                <c:pt idx="4">
                  <c:v>46.666666666666657</c:v>
                </c:pt>
                <c:pt idx="5">
                  <c:v>27.499999999999993</c:v>
                </c:pt>
                <c:pt idx="6">
                  <c:v>50.833333333333336</c:v>
                </c:pt>
                <c:pt idx="7">
                  <c:v>24.999999999999996</c:v>
                </c:pt>
                <c:pt idx="8">
                  <c:v>34.166666666666664</c:v>
                </c:pt>
                <c:pt idx="9">
                  <c:v>34.999999999999993</c:v>
                </c:pt>
                <c:pt idx="10">
                  <c:v>36.666666666666671</c:v>
                </c:pt>
                <c:pt idx="11">
                  <c:v>46.666666666666671</c:v>
                </c:pt>
                <c:pt idx="12">
                  <c:v>46.666666666666671</c:v>
                </c:pt>
                <c:pt idx="13">
                  <c:v>54.166666666666664</c:v>
                </c:pt>
              </c:numCache>
            </c:numRef>
          </c:val>
          <c:smooth val="0"/>
        </c:ser>
        <c:ser>
          <c:idx val="4"/>
          <c:order val="4"/>
          <c:tx>
            <c:strRef>
              <c:f>Sheet1!$F$1</c:f>
              <c:strCache>
                <c:ptCount val="1"/>
                <c:pt idx="0">
                  <c:v>Edge + Color Layout</c:v>
                </c:pt>
              </c:strCache>
            </c:strRef>
          </c:tx>
          <c:spPr>
            <a:ln w="28575" cap="rnd">
              <a:solidFill>
                <a:schemeClr val="accent5"/>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Sheet1!$F$2:$F$15</c:f>
              <c:numCache>
                <c:formatCode>General</c:formatCode>
                <c:ptCount val="14"/>
                <c:pt idx="0">
                  <c:v>41.666666666666664</c:v>
                </c:pt>
                <c:pt idx="1">
                  <c:v>43.333333333333343</c:v>
                </c:pt>
                <c:pt idx="2">
                  <c:v>55</c:v>
                </c:pt>
                <c:pt idx="3">
                  <c:v>73.333333333333343</c:v>
                </c:pt>
                <c:pt idx="4">
                  <c:v>31.666666666666675</c:v>
                </c:pt>
                <c:pt idx="5">
                  <c:v>33.333333333333336</c:v>
                </c:pt>
                <c:pt idx="6">
                  <c:v>37.5</c:v>
                </c:pt>
                <c:pt idx="7">
                  <c:v>27.499999999999993</c:v>
                </c:pt>
                <c:pt idx="8">
                  <c:v>38.333333333333329</c:v>
                </c:pt>
                <c:pt idx="9">
                  <c:v>44.166666666666671</c:v>
                </c:pt>
                <c:pt idx="10">
                  <c:v>36.666666666666657</c:v>
                </c:pt>
                <c:pt idx="11">
                  <c:v>49.166666666666671</c:v>
                </c:pt>
                <c:pt idx="12">
                  <c:v>49.166666666666671</c:v>
                </c:pt>
                <c:pt idx="13">
                  <c:v>54.166666666666671</c:v>
                </c:pt>
              </c:numCache>
            </c:numRef>
          </c:val>
          <c:smooth val="0"/>
        </c:ser>
        <c:ser>
          <c:idx val="5"/>
          <c:order val="5"/>
          <c:tx>
            <c:strRef>
              <c:f>Sheet1!$G$1</c:f>
              <c:strCache>
                <c:ptCount val="1"/>
                <c:pt idx="0">
                  <c:v>Edge + FCTH</c:v>
                </c:pt>
              </c:strCache>
            </c:strRef>
          </c:tx>
          <c:spPr>
            <a:ln w="28575" cap="rnd">
              <a:solidFill>
                <a:schemeClr val="accent6"/>
              </a:solidFill>
              <a:round/>
            </a:ln>
            <a:effectLst/>
          </c:spPr>
          <c:marker>
            <c:symbol val="none"/>
          </c:marker>
          <c:cat>
            <c:numRef>
              <c:f>Sheet1!$A$2:$A$15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Sheet1!$G$2:$G$15</c:f>
              <c:numCache>
                <c:formatCode>General</c:formatCode>
                <c:ptCount val="14"/>
                <c:pt idx="0">
                  <c:v>53.333333333333336</c:v>
                </c:pt>
                <c:pt idx="1">
                  <c:v>49.999999999999993</c:v>
                </c:pt>
                <c:pt idx="2">
                  <c:v>46.666666666666664</c:v>
                </c:pt>
                <c:pt idx="3">
                  <c:v>61.666666666666664</c:v>
                </c:pt>
                <c:pt idx="4">
                  <c:v>49.166666666666657</c:v>
                </c:pt>
                <c:pt idx="5">
                  <c:v>34.999999999999993</c:v>
                </c:pt>
                <c:pt idx="6">
                  <c:v>47.5</c:v>
                </c:pt>
                <c:pt idx="7">
                  <c:v>29.999999999999993</c:v>
                </c:pt>
                <c:pt idx="8">
                  <c:v>29.166666666666668</c:v>
                </c:pt>
                <c:pt idx="9">
                  <c:v>39.999999999999993</c:v>
                </c:pt>
                <c:pt idx="10">
                  <c:v>28.333333333333336</c:v>
                </c:pt>
                <c:pt idx="11">
                  <c:v>44.166666666666671</c:v>
                </c:pt>
                <c:pt idx="12">
                  <c:v>44.166666666666671</c:v>
                </c:pt>
                <c:pt idx="13">
                  <c:v>56.666666666666664</c:v>
                </c:pt>
              </c:numCache>
            </c:numRef>
          </c:val>
          <c:smooth val="0"/>
        </c:ser>
        <c:dLbls>
          <c:showLegendKey val="0"/>
          <c:showVal val="0"/>
          <c:showCatName val="0"/>
          <c:showSerName val="0"/>
          <c:showPercent val="0"/>
          <c:showBubbleSize val="0"/>
        </c:dLbls>
        <c:smooth val="0"/>
        <c:axId val="-1530478368"/>
        <c:axId val="-1530477824"/>
      </c:lineChart>
      <c:catAx>
        <c:axId val="-153047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77824"/>
        <c:crosses val="autoZero"/>
        <c:auto val="1"/>
        <c:lblAlgn val="ctr"/>
        <c:lblOffset val="100"/>
        <c:noMultiLvlLbl val="0"/>
      </c:catAx>
      <c:valAx>
        <c:axId val="-153047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78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Color Layout</c:v>
                </c:pt>
              </c:strCache>
            </c:strRef>
          </c:tx>
          <c:spPr>
            <a:ln w="28575" cap="rnd">
              <a:solidFill>
                <a:schemeClr val="accent1"/>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Sheet1!$B$2:$B$14</c:f>
              <c:numCache>
                <c:formatCode>General</c:formatCode>
                <c:ptCount val="13"/>
                <c:pt idx="0">
                  <c:v>0.45898827030608819</c:v>
                </c:pt>
                <c:pt idx="1">
                  <c:v>0.38572278862138326</c:v>
                </c:pt>
                <c:pt idx="2">
                  <c:v>0.38892654119342968</c:v>
                </c:pt>
                <c:pt idx="3">
                  <c:v>0.67485892979621276</c:v>
                </c:pt>
                <c:pt idx="4">
                  <c:v>0.41679613117727082</c:v>
                </c:pt>
                <c:pt idx="5">
                  <c:v>0.57941461968589081</c:v>
                </c:pt>
                <c:pt idx="6">
                  <c:v>0.66304007161042089</c:v>
                </c:pt>
                <c:pt idx="7">
                  <c:v>0.34996814731286563</c:v>
                </c:pt>
                <c:pt idx="8">
                  <c:v>0.45966624428918523</c:v>
                </c:pt>
                <c:pt idx="9">
                  <c:v>0.4616622685158277</c:v>
                </c:pt>
                <c:pt idx="10">
                  <c:v>0.58302350588809726</c:v>
                </c:pt>
                <c:pt idx="11">
                  <c:v>0.5113092151916393</c:v>
                </c:pt>
                <c:pt idx="12">
                  <c:v>0.45463090408156159</c:v>
                </c:pt>
              </c:numCache>
            </c:numRef>
          </c:val>
          <c:smooth val="0"/>
        </c:ser>
        <c:ser>
          <c:idx val="1"/>
          <c:order val="1"/>
          <c:tx>
            <c:strRef>
              <c:f>Sheet1!$C$1</c:f>
              <c:strCache>
                <c:ptCount val="1"/>
                <c:pt idx="0">
                  <c:v>Edge Histogram</c:v>
                </c:pt>
              </c:strCache>
            </c:strRef>
          </c:tx>
          <c:spPr>
            <a:ln w="28575" cap="rnd">
              <a:solidFill>
                <a:schemeClr val="accent2"/>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Sheet1!$C$2:$C$14</c:f>
              <c:numCache>
                <c:formatCode>General</c:formatCode>
                <c:ptCount val="13"/>
                <c:pt idx="0">
                  <c:v>0.4653119587077576</c:v>
                </c:pt>
                <c:pt idx="1">
                  <c:v>0.37703711884307334</c:v>
                </c:pt>
                <c:pt idx="2">
                  <c:v>0.50569279594517635</c:v>
                </c:pt>
                <c:pt idx="3">
                  <c:v>0.43497924925308951</c:v>
                </c:pt>
                <c:pt idx="4">
                  <c:v>0.43450157519675436</c:v>
                </c:pt>
                <c:pt idx="5">
                  <c:v>0.38668092675044474</c:v>
                </c:pt>
                <c:pt idx="6">
                  <c:v>0.53085351251438628</c:v>
                </c:pt>
                <c:pt idx="7">
                  <c:v>0.35143604468676271</c:v>
                </c:pt>
                <c:pt idx="8">
                  <c:v>0.35905871821996971</c:v>
                </c:pt>
                <c:pt idx="9">
                  <c:v>0.43880505922972307</c:v>
                </c:pt>
                <c:pt idx="10">
                  <c:v>0.42213819881191811</c:v>
                </c:pt>
                <c:pt idx="11">
                  <c:v>0.61120145080852373</c:v>
                </c:pt>
                <c:pt idx="12">
                  <c:v>0.49141639832134026</c:v>
                </c:pt>
              </c:numCache>
            </c:numRef>
          </c:val>
          <c:smooth val="0"/>
        </c:ser>
        <c:ser>
          <c:idx val="2"/>
          <c:order val="2"/>
          <c:tx>
            <c:strRef>
              <c:f>Sheet1!$D$1</c:f>
              <c:strCache>
                <c:ptCount val="1"/>
                <c:pt idx="0">
                  <c:v>FCTH</c:v>
                </c:pt>
              </c:strCache>
            </c:strRef>
          </c:tx>
          <c:spPr>
            <a:ln w="28575" cap="rnd">
              <a:solidFill>
                <a:schemeClr val="accent3"/>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Sheet1!$D$2:$D$14</c:f>
              <c:numCache>
                <c:formatCode>General</c:formatCode>
                <c:ptCount val="13"/>
                <c:pt idx="0">
                  <c:v>0.62619488264493572</c:v>
                </c:pt>
                <c:pt idx="1">
                  <c:v>0.3957961428023391</c:v>
                </c:pt>
                <c:pt idx="2">
                  <c:v>0.35817753804303615</c:v>
                </c:pt>
                <c:pt idx="3">
                  <c:v>0.66822496832168909</c:v>
                </c:pt>
                <c:pt idx="4">
                  <c:v>0.51280222271305864</c:v>
                </c:pt>
                <c:pt idx="5">
                  <c:v>0.52353611327466565</c:v>
                </c:pt>
                <c:pt idx="6">
                  <c:v>0.68666453540414563</c:v>
                </c:pt>
                <c:pt idx="7">
                  <c:v>0.37919112774787567</c:v>
                </c:pt>
                <c:pt idx="8">
                  <c:v>0.54965775798932826</c:v>
                </c:pt>
                <c:pt idx="9">
                  <c:v>0.51177561293172602</c:v>
                </c:pt>
                <c:pt idx="10">
                  <c:v>0.52868566977831022</c:v>
                </c:pt>
                <c:pt idx="11">
                  <c:v>0.5278199509422119</c:v>
                </c:pt>
                <c:pt idx="12">
                  <c:v>0.40946524685832542</c:v>
                </c:pt>
              </c:numCache>
            </c:numRef>
          </c:val>
          <c:smooth val="0"/>
        </c:ser>
        <c:ser>
          <c:idx val="3"/>
          <c:order val="3"/>
          <c:tx>
            <c:strRef>
              <c:f>Sheet1!$E$1</c:f>
              <c:strCache>
                <c:ptCount val="1"/>
                <c:pt idx="0">
                  <c:v>Combined Edges</c:v>
                </c:pt>
              </c:strCache>
            </c:strRef>
          </c:tx>
          <c:spPr>
            <a:ln w="28575" cap="rnd">
              <a:solidFill>
                <a:schemeClr val="accent4"/>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Sheet1!$E$2:$E$14</c:f>
              <c:numCache>
                <c:formatCode>General</c:formatCode>
                <c:ptCount val="13"/>
                <c:pt idx="0">
                  <c:v>0.62823264086676534</c:v>
                </c:pt>
                <c:pt idx="1">
                  <c:v>0.43486602108787392</c:v>
                </c:pt>
                <c:pt idx="2">
                  <c:v>0.42372664814405792</c:v>
                </c:pt>
                <c:pt idx="3">
                  <c:v>0.49026609781332475</c:v>
                </c:pt>
                <c:pt idx="4">
                  <c:v>0.42484532846630485</c:v>
                </c:pt>
                <c:pt idx="5">
                  <c:v>0.41916915636879376</c:v>
                </c:pt>
                <c:pt idx="6">
                  <c:v>0.5767096406691391</c:v>
                </c:pt>
                <c:pt idx="7">
                  <c:v>0.37131281896281154</c:v>
                </c:pt>
                <c:pt idx="8">
                  <c:v>0.38031027307285437</c:v>
                </c:pt>
                <c:pt idx="9">
                  <c:v>0.49861080433847571</c:v>
                </c:pt>
                <c:pt idx="10">
                  <c:v>0.43332037525720474</c:v>
                </c:pt>
                <c:pt idx="11">
                  <c:v>0.5289004429151023</c:v>
                </c:pt>
                <c:pt idx="12">
                  <c:v>0.47347031538810291</c:v>
                </c:pt>
              </c:numCache>
            </c:numRef>
          </c:val>
          <c:smooth val="0"/>
        </c:ser>
        <c:ser>
          <c:idx val="4"/>
          <c:order val="4"/>
          <c:tx>
            <c:strRef>
              <c:f>Sheet1!$F$1</c:f>
              <c:strCache>
                <c:ptCount val="1"/>
                <c:pt idx="0">
                  <c:v>Edge + Color Layout</c:v>
                </c:pt>
              </c:strCache>
            </c:strRef>
          </c:tx>
          <c:spPr>
            <a:ln w="28575" cap="rnd">
              <a:solidFill>
                <a:schemeClr val="accent5"/>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Sheet1!$F$2:$F$14</c:f>
              <c:numCache>
                <c:formatCode>General</c:formatCode>
                <c:ptCount val="13"/>
                <c:pt idx="0">
                  <c:v>0.60227560711919192</c:v>
                </c:pt>
                <c:pt idx="1">
                  <c:v>0.40116448309133829</c:v>
                </c:pt>
                <c:pt idx="2">
                  <c:v>0.50387521651689704</c:v>
                </c:pt>
                <c:pt idx="3">
                  <c:v>0.6787133374408576</c:v>
                </c:pt>
                <c:pt idx="4">
                  <c:v>0.39970507201729821</c:v>
                </c:pt>
                <c:pt idx="5">
                  <c:v>0.45887062461491973</c:v>
                </c:pt>
                <c:pt idx="6">
                  <c:v>0.60913114239546162</c:v>
                </c:pt>
                <c:pt idx="7">
                  <c:v>0.40217737529207992</c:v>
                </c:pt>
                <c:pt idx="8">
                  <c:v>0.49772055660827019</c:v>
                </c:pt>
                <c:pt idx="9">
                  <c:v>0.51883784192232141</c:v>
                </c:pt>
                <c:pt idx="10">
                  <c:v>0.4636595714999826</c:v>
                </c:pt>
                <c:pt idx="11">
                  <c:v>0.58115739179967696</c:v>
                </c:pt>
                <c:pt idx="12">
                  <c:v>0.48115192801757728</c:v>
                </c:pt>
              </c:numCache>
            </c:numRef>
          </c:val>
          <c:smooth val="0"/>
        </c:ser>
        <c:ser>
          <c:idx val="5"/>
          <c:order val="5"/>
          <c:tx>
            <c:strRef>
              <c:f>Sheet1!$G$1</c:f>
              <c:strCache>
                <c:ptCount val="1"/>
                <c:pt idx="0">
                  <c:v>Edge + FCTH</c:v>
                </c:pt>
              </c:strCache>
            </c:strRef>
          </c:tx>
          <c:spPr>
            <a:ln w="28575" cap="rnd">
              <a:solidFill>
                <a:schemeClr val="accent6"/>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Sheet1!$G$2:$G$14</c:f>
              <c:numCache>
                <c:formatCode>General</c:formatCode>
                <c:ptCount val="13"/>
                <c:pt idx="0">
                  <c:v>0.69414487160112093</c:v>
                </c:pt>
                <c:pt idx="1">
                  <c:v>0.42152613896606655</c:v>
                </c:pt>
                <c:pt idx="2">
                  <c:v>0.45319445251740864</c:v>
                </c:pt>
                <c:pt idx="3">
                  <c:v>0.56916671510445127</c:v>
                </c:pt>
                <c:pt idx="4">
                  <c:v>0.4587047348903176</c:v>
                </c:pt>
                <c:pt idx="5">
                  <c:v>0.44287790190767379</c:v>
                </c:pt>
                <c:pt idx="6">
                  <c:v>0.5758057916090259</c:v>
                </c:pt>
                <c:pt idx="7">
                  <c:v>0.3911107752758049</c:v>
                </c:pt>
                <c:pt idx="8">
                  <c:v>0.37467688122667731</c:v>
                </c:pt>
                <c:pt idx="9">
                  <c:v>0.51605282431034294</c:v>
                </c:pt>
                <c:pt idx="10">
                  <c:v>0.40330733193057516</c:v>
                </c:pt>
                <c:pt idx="11">
                  <c:v>0.55405296381116254</c:v>
                </c:pt>
                <c:pt idx="12">
                  <c:v>0.48765876937027014</c:v>
                </c:pt>
              </c:numCache>
            </c:numRef>
          </c:val>
          <c:smooth val="0"/>
        </c:ser>
        <c:dLbls>
          <c:showLegendKey val="0"/>
          <c:showVal val="0"/>
          <c:showCatName val="0"/>
          <c:showSerName val="0"/>
          <c:showPercent val="0"/>
          <c:showBubbleSize val="0"/>
        </c:dLbls>
        <c:smooth val="0"/>
        <c:axId val="-1530483808"/>
        <c:axId val="-1530482176"/>
      </c:lineChart>
      <c:catAx>
        <c:axId val="-15304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82176"/>
        <c:crosses val="autoZero"/>
        <c:auto val="1"/>
        <c:lblAlgn val="ctr"/>
        <c:lblOffset val="100"/>
        <c:noMultiLvlLbl val="0"/>
      </c:catAx>
      <c:valAx>
        <c:axId val="-153048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83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Color Layout</c:v>
                </c:pt>
              </c:strCache>
            </c:strRef>
          </c:tx>
          <c:spPr>
            <a:ln w="28575" cap="rnd">
              <a:solidFill>
                <a:schemeClr val="accent1"/>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Sheet1!$B$2:$B$14</c:f>
              <c:numCache>
                <c:formatCode>General</c:formatCode>
                <c:ptCount val="13"/>
                <c:pt idx="0">
                  <c:v>0.54101172969391176</c:v>
                </c:pt>
                <c:pt idx="1">
                  <c:v>0.61427721137861679</c:v>
                </c:pt>
                <c:pt idx="2">
                  <c:v>0.61107345880657049</c:v>
                </c:pt>
                <c:pt idx="3">
                  <c:v>0.3251410702037873</c:v>
                </c:pt>
                <c:pt idx="4">
                  <c:v>0.58320386882272923</c:v>
                </c:pt>
                <c:pt idx="5">
                  <c:v>0.42058538031410919</c:v>
                </c:pt>
                <c:pt idx="6">
                  <c:v>0.33695992838957911</c:v>
                </c:pt>
                <c:pt idx="7">
                  <c:v>0.65003185268713459</c:v>
                </c:pt>
                <c:pt idx="8">
                  <c:v>0.54033375571081477</c:v>
                </c:pt>
                <c:pt idx="9">
                  <c:v>0.5383377314841723</c:v>
                </c:pt>
                <c:pt idx="10">
                  <c:v>0.41697649411190268</c:v>
                </c:pt>
                <c:pt idx="11">
                  <c:v>0.48869078480836059</c:v>
                </c:pt>
                <c:pt idx="12">
                  <c:v>0.54536909591843841</c:v>
                </c:pt>
              </c:numCache>
            </c:numRef>
          </c:val>
          <c:smooth val="0"/>
        </c:ser>
        <c:ser>
          <c:idx val="1"/>
          <c:order val="1"/>
          <c:tx>
            <c:strRef>
              <c:f>Sheet1!$C$1</c:f>
              <c:strCache>
                <c:ptCount val="1"/>
                <c:pt idx="0">
                  <c:v>Edge Histogram</c:v>
                </c:pt>
              </c:strCache>
            </c:strRef>
          </c:tx>
          <c:spPr>
            <a:ln w="28575" cap="rnd">
              <a:solidFill>
                <a:schemeClr val="accent2"/>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Sheet1!$C$2:$C$14</c:f>
              <c:numCache>
                <c:formatCode>General</c:formatCode>
                <c:ptCount val="13"/>
                <c:pt idx="0">
                  <c:v>0.53468804129224234</c:v>
                </c:pt>
                <c:pt idx="1">
                  <c:v>0.62296288115692677</c:v>
                </c:pt>
                <c:pt idx="2">
                  <c:v>0.49430720405482365</c:v>
                </c:pt>
                <c:pt idx="3">
                  <c:v>0.56502075074691049</c:v>
                </c:pt>
                <c:pt idx="4">
                  <c:v>0.56549842480324564</c:v>
                </c:pt>
                <c:pt idx="5">
                  <c:v>0.61331907324955526</c:v>
                </c:pt>
                <c:pt idx="6">
                  <c:v>0.46914648748561377</c:v>
                </c:pt>
                <c:pt idx="7">
                  <c:v>0.64856395531323741</c:v>
                </c:pt>
                <c:pt idx="8">
                  <c:v>0.64094128178003051</c:v>
                </c:pt>
                <c:pt idx="9">
                  <c:v>0.56119494077027698</c:v>
                </c:pt>
                <c:pt idx="10">
                  <c:v>0.57786180118808184</c:v>
                </c:pt>
                <c:pt idx="11">
                  <c:v>0.38879854919147627</c:v>
                </c:pt>
                <c:pt idx="12">
                  <c:v>0.50858360167865979</c:v>
                </c:pt>
              </c:numCache>
            </c:numRef>
          </c:val>
          <c:smooth val="0"/>
        </c:ser>
        <c:ser>
          <c:idx val="2"/>
          <c:order val="2"/>
          <c:tx>
            <c:strRef>
              <c:f>Sheet1!$D$1</c:f>
              <c:strCache>
                <c:ptCount val="1"/>
                <c:pt idx="0">
                  <c:v>FCTH</c:v>
                </c:pt>
              </c:strCache>
            </c:strRef>
          </c:tx>
          <c:spPr>
            <a:ln w="28575" cap="rnd">
              <a:solidFill>
                <a:schemeClr val="accent3"/>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Sheet1!$D$2:$D$14</c:f>
              <c:numCache>
                <c:formatCode>General</c:formatCode>
                <c:ptCount val="13"/>
                <c:pt idx="0">
                  <c:v>0.37380511735506422</c:v>
                </c:pt>
                <c:pt idx="1">
                  <c:v>0.60420385719766101</c:v>
                </c:pt>
                <c:pt idx="2">
                  <c:v>0.64182246195696391</c:v>
                </c:pt>
                <c:pt idx="3">
                  <c:v>0.33177503167831102</c:v>
                </c:pt>
                <c:pt idx="4">
                  <c:v>0.48719777728694141</c:v>
                </c:pt>
                <c:pt idx="5">
                  <c:v>0.47646388672533435</c:v>
                </c:pt>
                <c:pt idx="6">
                  <c:v>0.31333546459585432</c:v>
                </c:pt>
                <c:pt idx="7">
                  <c:v>0.62080887225212433</c:v>
                </c:pt>
                <c:pt idx="8">
                  <c:v>0.45034224201067169</c:v>
                </c:pt>
                <c:pt idx="9">
                  <c:v>0.48822438706827392</c:v>
                </c:pt>
                <c:pt idx="10">
                  <c:v>0.47131433022168984</c:v>
                </c:pt>
                <c:pt idx="11">
                  <c:v>0.47218004905778804</c:v>
                </c:pt>
                <c:pt idx="12">
                  <c:v>0.59053475314167458</c:v>
                </c:pt>
              </c:numCache>
            </c:numRef>
          </c:val>
          <c:smooth val="0"/>
        </c:ser>
        <c:ser>
          <c:idx val="3"/>
          <c:order val="3"/>
          <c:tx>
            <c:strRef>
              <c:f>Sheet1!$E$1</c:f>
              <c:strCache>
                <c:ptCount val="1"/>
                <c:pt idx="0">
                  <c:v>Combined Edges</c:v>
                </c:pt>
              </c:strCache>
            </c:strRef>
          </c:tx>
          <c:spPr>
            <a:ln w="28575" cap="rnd">
              <a:solidFill>
                <a:schemeClr val="accent4"/>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Sheet1!$E$2:$E$14</c:f>
              <c:numCache>
                <c:formatCode>General</c:formatCode>
                <c:ptCount val="13"/>
                <c:pt idx="0">
                  <c:v>0.37176735913323478</c:v>
                </c:pt>
                <c:pt idx="1">
                  <c:v>0.56513397891212613</c:v>
                </c:pt>
                <c:pt idx="2">
                  <c:v>0.57627335185594197</c:v>
                </c:pt>
                <c:pt idx="3">
                  <c:v>0.50973390218667514</c:v>
                </c:pt>
                <c:pt idx="4">
                  <c:v>0.57515467153369515</c:v>
                </c:pt>
                <c:pt idx="5">
                  <c:v>0.5808308436312063</c:v>
                </c:pt>
                <c:pt idx="6">
                  <c:v>0.42329035933086095</c:v>
                </c:pt>
                <c:pt idx="7">
                  <c:v>0.62868718103718857</c:v>
                </c:pt>
                <c:pt idx="8">
                  <c:v>0.61968972692714552</c:v>
                </c:pt>
                <c:pt idx="9">
                  <c:v>0.50138919566152429</c:v>
                </c:pt>
                <c:pt idx="10">
                  <c:v>0.56667962474279532</c:v>
                </c:pt>
                <c:pt idx="11">
                  <c:v>0.47109955708489776</c:v>
                </c:pt>
                <c:pt idx="12">
                  <c:v>0.52652968461189698</c:v>
                </c:pt>
              </c:numCache>
            </c:numRef>
          </c:val>
          <c:smooth val="0"/>
        </c:ser>
        <c:ser>
          <c:idx val="4"/>
          <c:order val="4"/>
          <c:tx>
            <c:strRef>
              <c:f>Sheet1!$F$1</c:f>
              <c:strCache>
                <c:ptCount val="1"/>
                <c:pt idx="0">
                  <c:v>Edge + Color Layout</c:v>
                </c:pt>
              </c:strCache>
            </c:strRef>
          </c:tx>
          <c:spPr>
            <a:ln w="28575" cap="rnd">
              <a:solidFill>
                <a:schemeClr val="accent5"/>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Sheet1!$F$2:$F$14</c:f>
              <c:numCache>
                <c:formatCode>General</c:formatCode>
                <c:ptCount val="13"/>
                <c:pt idx="0">
                  <c:v>0.39772439288080808</c:v>
                </c:pt>
                <c:pt idx="1">
                  <c:v>0.59883551690866166</c:v>
                </c:pt>
                <c:pt idx="2">
                  <c:v>0.49612478348310285</c:v>
                </c:pt>
                <c:pt idx="3">
                  <c:v>0.32128666255914234</c:v>
                </c:pt>
                <c:pt idx="4">
                  <c:v>0.60029492798270179</c:v>
                </c:pt>
                <c:pt idx="5">
                  <c:v>0.54112937538508032</c:v>
                </c:pt>
                <c:pt idx="6">
                  <c:v>0.39086885760453838</c:v>
                </c:pt>
                <c:pt idx="7">
                  <c:v>0.59782262470792014</c:v>
                </c:pt>
                <c:pt idx="8">
                  <c:v>0.50227944339172992</c:v>
                </c:pt>
                <c:pt idx="9">
                  <c:v>0.48116215807767854</c:v>
                </c:pt>
                <c:pt idx="10">
                  <c:v>0.5363404285000174</c:v>
                </c:pt>
                <c:pt idx="11">
                  <c:v>0.41884260820032304</c:v>
                </c:pt>
                <c:pt idx="12">
                  <c:v>0.51884807198242267</c:v>
                </c:pt>
              </c:numCache>
            </c:numRef>
          </c:val>
          <c:smooth val="0"/>
        </c:ser>
        <c:ser>
          <c:idx val="5"/>
          <c:order val="5"/>
          <c:tx>
            <c:strRef>
              <c:f>Sheet1!$G$1</c:f>
              <c:strCache>
                <c:ptCount val="1"/>
                <c:pt idx="0">
                  <c:v>Edge + FCTH</c:v>
                </c:pt>
              </c:strCache>
            </c:strRef>
          </c:tx>
          <c:spPr>
            <a:ln w="28575" cap="rnd">
              <a:solidFill>
                <a:schemeClr val="accent6"/>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Sheet1!$G$2:$G$14</c:f>
              <c:numCache>
                <c:formatCode>General</c:formatCode>
                <c:ptCount val="13"/>
                <c:pt idx="0">
                  <c:v>0.30585512839887918</c:v>
                </c:pt>
                <c:pt idx="1">
                  <c:v>0.5784738610339335</c:v>
                </c:pt>
                <c:pt idx="2">
                  <c:v>0.54680554748259136</c:v>
                </c:pt>
                <c:pt idx="3">
                  <c:v>0.43083328489554862</c:v>
                </c:pt>
                <c:pt idx="4">
                  <c:v>0.5412952651096824</c:v>
                </c:pt>
                <c:pt idx="5">
                  <c:v>0.55712209809232627</c:v>
                </c:pt>
                <c:pt idx="6">
                  <c:v>0.42419420839097421</c:v>
                </c:pt>
                <c:pt idx="7">
                  <c:v>0.60888922472419515</c:v>
                </c:pt>
                <c:pt idx="8">
                  <c:v>0.62532311877332281</c:v>
                </c:pt>
                <c:pt idx="9">
                  <c:v>0.48394717568965706</c:v>
                </c:pt>
                <c:pt idx="10">
                  <c:v>0.59669266806942489</c:v>
                </c:pt>
                <c:pt idx="11">
                  <c:v>0.44594703618883741</c:v>
                </c:pt>
                <c:pt idx="12">
                  <c:v>0.51234123062972969</c:v>
                </c:pt>
              </c:numCache>
            </c:numRef>
          </c:val>
          <c:smooth val="0"/>
        </c:ser>
        <c:dLbls>
          <c:showLegendKey val="0"/>
          <c:showVal val="0"/>
          <c:showCatName val="0"/>
          <c:showSerName val="0"/>
          <c:showPercent val="0"/>
          <c:showBubbleSize val="0"/>
        </c:dLbls>
        <c:smooth val="0"/>
        <c:axId val="-1530480544"/>
        <c:axId val="-1530482720"/>
      </c:lineChart>
      <c:catAx>
        <c:axId val="-153048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82720"/>
        <c:crosses val="autoZero"/>
        <c:auto val="1"/>
        <c:lblAlgn val="ctr"/>
        <c:lblOffset val="100"/>
        <c:noMultiLvlLbl val="0"/>
      </c:catAx>
      <c:valAx>
        <c:axId val="-153048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80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Color Layout</c:v>
                </c:pt>
              </c:strCache>
            </c:strRef>
          </c:tx>
          <c:spPr>
            <a:ln w="28575" cap="rnd">
              <a:solidFill>
                <a:schemeClr val="accent1"/>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Sheet1!$B$2:$B$14</c:f>
              <c:numCache>
                <c:formatCode>General</c:formatCode>
                <c:ptCount val="13"/>
                <c:pt idx="0">
                  <c:v>0.4865329529182027</c:v>
                </c:pt>
                <c:pt idx="1">
                  <c:v>0.46130863961662988</c:v>
                </c:pt>
                <c:pt idx="2">
                  <c:v>0.47238123050585318</c:v>
                </c:pt>
                <c:pt idx="3">
                  <c:v>0.42125920702229908</c:v>
                </c:pt>
                <c:pt idx="4">
                  <c:v>0.47203546929654649</c:v>
                </c:pt>
                <c:pt idx="5">
                  <c:v>0.44670755500524456</c:v>
                </c:pt>
                <c:pt idx="6">
                  <c:v>0.40901729479239879</c:v>
                </c:pt>
                <c:pt idx="7">
                  <c:v>0.44431279093391096</c:v>
                </c:pt>
                <c:pt idx="8">
                  <c:v>0.48542974109878789</c:v>
                </c:pt>
                <c:pt idx="9">
                  <c:v>0.48344456422241427</c:v>
                </c:pt>
                <c:pt idx="10">
                  <c:v>0.47183595767613795</c:v>
                </c:pt>
                <c:pt idx="11">
                  <c:v>0.48102868733554527</c:v>
                </c:pt>
                <c:pt idx="12">
                  <c:v>0.47532257207462303</c:v>
                </c:pt>
              </c:numCache>
            </c:numRef>
          </c:val>
          <c:smooth val="0"/>
        </c:ser>
        <c:ser>
          <c:idx val="1"/>
          <c:order val="1"/>
          <c:tx>
            <c:strRef>
              <c:f>Sheet1!$C$1</c:f>
              <c:strCache>
                <c:ptCount val="1"/>
                <c:pt idx="0">
                  <c:v>Edge Histogram</c:v>
                </c:pt>
              </c:strCache>
            </c:strRef>
          </c:tx>
          <c:spPr>
            <a:ln w="28575" cap="rnd">
              <a:solidFill>
                <a:schemeClr val="accent2"/>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Sheet1!$C$2:$C$14</c:f>
              <c:numCache>
                <c:formatCode>General</c:formatCode>
                <c:ptCount val="13"/>
                <c:pt idx="0">
                  <c:v>0.49633249161028603</c:v>
                </c:pt>
                <c:pt idx="1">
                  <c:v>0.46614020366502606</c:v>
                </c:pt>
                <c:pt idx="2">
                  <c:v>0.46592321200623266</c:v>
                </c:pt>
                <c:pt idx="3">
                  <c:v>0.4798053517070679</c:v>
                </c:pt>
                <c:pt idx="4">
                  <c:v>0.4657817621159383</c:v>
                </c:pt>
                <c:pt idx="5">
                  <c:v>0.46786767841859189</c:v>
                </c:pt>
                <c:pt idx="6">
                  <c:v>0.45680045372662781</c:v>
                </c:pt>
                <c:pt idx="7">
                  <c:v>0.4493636901338357</c:v>
                </c:pt>
                <c:pt idx="8">
                  <c:v>0.45364117599493614</c:v>
                </c:pt>
                <c:pt idx="9">
                  <c:v>0.48754898966768734</c:v>
                </c:pt>
                <c:pt idx="10">
                  <c:v>0.45891104081217116</c:v>
                </c:pt>
                <c:pt idx="11">
                  <c:v>0.4435737482835555</c:v>
                </c:pt>
                <c:pt idx="12">
                  <c:v>0.48001401851878417</c:v>
                </c:pt>
              </c:numCache>
            </c:numRef>
          </c:val>
          <c:smooth val="0"/>
        </c:ser>
        <c:ser>
          <c:idx val="2"/>
          <c:order val="2"/>
          <c:tx>
            <c:strRef>
              <c:f>Sheet1!$D$1</c:f>
              <c:strCache>
                <c:ptCount val="1"/>
                <c:pt idx="0">
                  <c:v>FCTH</c:v>
                </c:pt>
              </c:strCache>
            </c:strRef>
          </c:tx>
          <c:spPr>
            <a:ln w="28575" cap="rnd">
              <a:solidFill>
                <a:schemeClr val="accent3"/>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Sheet1!$D$2:$D$14</c:f>
              <c:numCache>
                <c:formatCode>General</c:formatCode>
                <c:ptCount val="13"/>
                <c:pt idx="0">
                  <c:v>0.46608111949710684</c:v>
                </c:pt>
                <c:pt idx="1">
                  <c:v>0.44057738858596524</c:v>
                </c:pt>
                <c:pt idx="2">
                  <c:v>0.45742592627683265</c:v>
                </c:pt>
                <c:pt idx="3">
                  <c:v>0.41125124258112467</c:v>
                </c:pt>
                <c:pt idx="4">
                  <c:v>0.4588059467424207</c:v>
                </c:pt>
                <c:pt idx="5">
                  <c:v>0.46672023293334525</c:v>
                </c:pt>
                <c:pt idx="6">
                  <c:v>0.40254596349906302</c:v>
                </c:pt>
                <c:pt idx="7">
                  <c:v>0.46303694418041214</c:v>
                </c:pt>
                <c:pt idx="8">
                  <c:v>0.45805320640819208</c:v>
                </c:pt>
                <c:pt idx="9">
                  <c:v>0.49371846436058497</c:v>
                </c:pt>
                <c:pt idx="10">
                  <c:v>0.48843233141512571</c:v>
                </c:pt>
                <c:pt idx="11">
                  <c:v>0.48573740385763531</c:v>
                </c:pt>
                <c:pt idx="12">
                  <c:v>0.4802908638876916</c:v>
                </c:pt>
              </c:numCache>
            </c:numRef>
          </c:val>
          <c:smooth val="0"/>
        </c:ser>
        <c:ser>
          <c:idx val="3"/>
          <c:order val="3"/>
          <c:tx>
            <c:strRef>
              <c:f>Sheet1!$E$1</c:f>
              <c:strCache>
                <c:ptCount val="1"/>
                <c:pt idx="0">
                  <c:v>Combined Edges</c:v>
                </c:pt>
              </c:strCache>
            </c:strRef>
          </c:tx>
          <c:spPr>
            <a:ln w="28575" cap="rnd">
              <a:solidFill>
                <a:schemeClr val="accent4"/>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Sheet1!$E$2:$E$14</c:f>
              <c:numCache>
                <c:formatCode>General</c:formatCode>
                <c:ptCount val="13"/>
                <c:pt idx="0">
                  <c:v>0.4640024666210758</c:v>
                </c:pt>
                <c:pt idx="1">
                  <c:v>0.47442819052555291</c:v>
                </c:pt>
                <c:pt idx="2">
                  <c:v>0.47636967690346099</c:v>
                </c:pt>
                <c:pt idx="3">
                  <c:v>0.47431870123696385</c:v>
                </c:pt>
                <c:pt idx="4">
                  <c:v>0.47381761232378572</c:v>
                </c:pt>
                <c:pt idx="5">
                  <c:v>0.47213474752981321</c:v>
                </c:pt>
                <c:pt idx="6">
                  <c:v>0.45825189047302972</c:v>
                </c:pt>
                <c:pt idx="7">
                  <c:v>0.45868178824637446</c:v>
                </c:pt>
                <c:pt idx="8">
                  <c:v>0.45626796488083804</c:v>
                </c:pt>
                <c:pt idx="9">
                  <c:v>0.48124501892409305</c:v>
                </c:pt>
                <c:pt idx="10">
                  <c:v>0.46305809592282665</c:v>
                </c:pt>
                <c:pt idx="11">
                  <c:v>0.47829966058616985</c:v>
                </c:pt>
                <c:pt idx="12">
                  <c:v>0.49087455693924492</c:v>
                </c:pt>
              </c:numCache>
            </c:numRef>
          </c:val>
          <c:smooth val="0"/>
        </c:ser>
        <c:ser>
          <c:idx val="4"/>
          <c:order val="4"/>
          <c:tx>
            <c:strRef>
              <c:f>Sheet1!$F$1</c:f>
              <c:strCache>
                <c:ptCount val="1"/>
                <c:pt idx="0">
                  <c:v>Edge + Color Layout</c:v>
                </c:pt>
              </c:strCache>
            </c:strRef>
          </c:tx>
          <c:spPr>
            <a:ln w="28575" cap="rnd">
              <a:solidFill>
                <a:schemeClr val="accent5"/>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Sheet1!$F$2:$F$14</c:f>
              <c:numCache>
                <c:formatCode>General</c:formatCode>
                <c:ptCount val="13"/>
                <c:pt idx="0">
                  <c:v>0.47787284821380815</c:v>
                </c:pt>
                <c:pt idx="1">
                  <c:v>0.46757735506191223</c:v>
                </c:pt>
                <c:pt idx="2">
                  <c:v>0.47002639169139693</c:v>
                </c:pt>
                <c:pt idx="3">
                  <c:v>0.38478085024615405</c:v>
                </c:pt>
                <c:pt idx="4">
                  <c:v>0.47333027699713826</c:v>
                </c:pt>
                <c:pt idx="5">
                  <c:v>0.46543463930937506</c:v>
                </c:pt>
                <c:pt idx="6">
                  <c:v>0.44673011829512382</c:v>
                </c:pt>
                <c:pt idx="7">
                  <c:v>0.45732877342190525</c:v>
                </c:pt>
                <c:pt idx="8">
                  <c:v>0.47356913274750251</c:v>
                </c:pt>
                <c:pt idx="9">
                  <c:v>0.47415478714718262</c:v>
                </c:pt>
                <c:pt idx="10">
                  <c:v>0.48409281544641375</c:v>
                </c:pt>
                <c:pt idx="11">
                  <c:v>0.45976369895451386</c:v>
                </c:pt>
                <c:pt idx="12">
                  <c:v>0.48987274965337607</c:v>
                </c:pt>
              </c:numCache>
            </c:numRef>
          </c:val>
          <c:smooth val="0"/>
        </c:ser>
        <c:ser>
          <c:idx val="5"/>
          <c:order val="5"/>
          <c:tx>
            <c:strRef>
              <c:f>Sheet1!$G$1</c:f>
              <c:strCache>
                <c:ptCount val="1"/>
                <c:pt idx="0">
                  <c:v>Edge + FCTH</c:v>
                </c:pt>
              </c:strCache>
            </c:strRef>
          </c:tx>
          <c:spPr>
            <a:ln w="28575" cap="rnd">
              <a:solidFill>
                <a:schemeClr val="accent6"/>
              </a:solidFill>
              <a:round/>
            </a:ln>
            <a:effectLst/>
          </c:spPr>
          <c:marker>
            <c:symbol val="none"/>
          </c:marker>
          <c:cat>
            <c:numRef>
              <c:f>Sheet1!$A$2:$A$14</c:f>
              <c:numCache>
                <c:formatCode>General</c:formatCode>
                <c:ptCount val="13"/>
                <c:pt idx="0">
                  <c:v>1</c:v>
                </c:pt>
                <c:pt idx="1">
                  <c:v>2</c:v>
                </c:pt>
                <c:pt idx="2">
                  <c:v>3</c:v>
                </c:pt>
                <c:pt idx="3">
                  <c:v>4</c:v>
                </c:pt>
                <c:pt idx="4">
                  <c:v>5</c:v>
                </c:pt>
                <c:pt idx="5">
                  <c:v>6</c:v>
                </c:pt>
                <c:pt idx="6">
                  <c:v>7</c:v>
                </c:pt>
                <c:pt idx="7">
                  <c:v>8</c:v>
                </c:pt>
                <c:pt idx="8">
                  <c:v>9</c:v>
                </c:pt>
                <c:pt idx="9">
                  <c:v>10</c:v>
                </c:pt>
                <c:pt idx="10">
                  <c:v>11</c:v>
                </c:pt>
                <c:pt idx="11">
                  <c:v>12</c:v>
                </c:pt>
                <c:pt idx="12">
                  <c:v>13</c:v>
                </c:pt>
              </c:numCache>
            </c:numRef>
          </c:cat>
          <c:val>
            <c:numRef>
              <c:f>Sheet1!$G$2:$G$14</c:f>
              <c:numCache>
                <c:formatCode>General</c:formatCode>
                <c:ptCount val="13"/>
                <c:pt idx="0">
                  <c:v>0.42211594530874141</c:v>
                </c:pt>
                <c:pt idx="1">
                  <c:v>0.4767003385495282</c:v>
                </c:pt>
                <c:pt idx="2">
                  <c:v>0.48068768439142096</c:v>
                </c:pt>
                <c:pt idx="3">
                  <c:v>0.45592148888247425</c:v>
                </c:pt>
                <c:pt idx="4">
                  <c:v>0.46850915966073092</c:v>
                </c:pt>
                <c:pt idx="5">
                  <c:v>0.47057875791578896</c:v>
                </c:pt>
                <c:pt idx="6">
                  <c:v>0.4453739453393083</c:v>
                </c:pt>
                <c:pt idx="7">
                  <c:v>0.45897257932241481</c:v>
                </c:pt>
                <c:pt idx="8">
                  <c:v>0.44738166356569592</c:v>
                </c:pt>
                <c:pt idx="9">
                  <c:v>0.47864425927276744</c:v>
                </c:pt>
                <c:pt idx="10">
                  <c:v>0.46471153539701981</c:v>
                </c:pt>
                <c:pt idx="11">
                  <c:v>0.47371725904610795</c:v>
                </c:pt>
                <c:pt idx="12">
                  <c:v>0.48457044067904309</c:v>
                </c:pt>
              </c:numCache>
            </c:numRef>
          </c:val>
          <c:smooth val="0"/>
        </c:ser>
        <c:dLbls>
          <c:showLegendKey val="0"/>
          <c:showVal val="0"/>
          <c:showCatName val="0"/>
          <c:showSerName val="0"/>
          <c:showPercent val="0"/>
          <c:showBubbleSize val="0"/>
        </c:dLbls>
        <c:smooth val="0"/>
        <c:axId val="-1530479456"/>
        <c:axId val="-1530478912"/>
      </c:lineChart>
      <c:catAx>
        <c:axId val="-153047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78912"/>
        <c:crosses val="autoZero"/>
        <c:auto val="1"/>
        <c:lblAlgn val="ctr"/>
        <c:lblOffset val="100"/>
        <c:noMultiLvlLbl val="0"/>
      </c:catAx>
      <c:valAx>
        <c:axId val="-1530478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0479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104C2-B82B-4F5B-A672-530D17404524}"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24604-0984-4ED3-B56E-E0BF39DE1F7C}" type="slidenum">
              <a:rPr lang="en-US" smtClean="0"/>
              <a:t>‹#›</a:t>
            </a:fld>
            <a:endParaRPr lang="en-US"/>
          </a:p>
        </p:txBody>
      </p:sp>
    </p:spTree>
    <p:extLst>
      <p:ext uri="{BB962C8B-B14F-4D97-AF65-F5344CB8AC3E}">
        <p14:creationId xmlns:p14="http://schemas.microsoft.com/office/powerpoint/2010/main" val="3784337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a:t>
            </a:r>
            <a:r>
              <a:rPr lang="en-US" baseline="0" dirty="0" smtClean="0"/>
              <a:t> Average Precision</a:t>
            </a:r>
            <a:endParaRPr lang="en-US" dirty="0" smtClean="0"/>
          </a:p>
          <a:p>
            <a:endParaRPr lang="en-US" dirty="0"/>
          </a:p>
        </p:txBody>
      </p:sp>
      <p:sp>
        <p:nvSpPr>
          <p:cNvPr id="4" name="Slide Number Placeholder 3"/>
          <p:cNvSpPr>
            <a:spLocks noGrp="1"/>
          </p:cNvSpPr>
          <p:nvPr>
            <p:ph type="sldNum" sz="quarter" idx="10"/>
          </p:nvPr>
        </p:nvSpPr>
        <p:spPr/>
        <p:txBody>
          <a:bodyPr/>
          <a:lstStyle/>
          <a:p>
            <a:fld id="{59B24604-0984-4ED3-B56E-E0BF39DE1F7C}" type="slidenum">
              <a:rPr lang="en-US" smtClean="0"/>
              <a:t>1</a:t>
            </a:fld>
            <a:endParaRPr lang="en-US"/>
          </a:p>
        </p:txBody>
      </p:sp>
    </p:spTree>
    <p:extLst>
      <p:ext uri="{BB962C8B-B14F-4D97-AF65-F5344CB8AC3E}">
        <p14:creationId xmlns:p14="http://schemas.microsoft.com/office/powerpoint/2010/main" val="162181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Precision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Query 1 + Query</a:t>
            </a:r>
            <a:r>
              <a:rPr lang="en-US" b="1" baseline="0" dirty="0" smtClean="0"/>
              <a:t> 4 + </a:t>
            </a:r>
            <a:r>
              <a:rPr lang="en-US" b="1" baseline="0" dirty="0" smtClean="0"/>
              <a:t>Query 7</a:t>
            </a:r>
            <a:r>
              <a:rPr lang="en-US" b="1" baseline="0" dirty="0" smtClean="0"/>
              <a:t>: “Herbs” + “</a:t>
            </a:r>
            <a:r>
              <a:rPr lang="en-US" baseline="0" dirty="0" smtClean="0"/>
              <a:t>Elephant Synset” – We have many images that matches the exact color and with duplicates, that’s why the color feature exceeded in other one, either in Color or Edge  + Color, and for the second rank is FCTH which takes the texture into consideration as well. In other words, adding something extra like edge wasn’t the best option, it actually included some false positives just cause it matches edges.</a:t>
            </a:r>
          </a:p>
          <a:p>
            <a:endParaRPr lang="en-US" baseline="0" dirty="0" smtClean="0"/>
          </a:p>
        </p:txBody>
      </p:sp>
      <p:sp>
        <p:nvSpPr>
          <p:cNvPr id="4" name="Slide Number Placeholder 3"/>
          <p:cNvSpPr>
            <a:spLocks noGrp="1"/>
          </p:cNvSpPr>
          <p:nvPr>
            <p:ph type="sldNum" sz="quarter" idx="10"/>
          </p:nvPr>
        </p:nvSpPr>
        <p:spPr/>
        <p:txBody>
          <a:bodyPr/>
          <a:lstStyle/>
          <a:p>
            <a:fld id="{59B24604-0984-4ED3-B56E-E0BF39DE1F7C}" type="slidenum">
              <a:rPr lang="en-US" smtClean="0"/>
              <a:t>3</a:t>
            </a:fld>
            <a:endParaRPr lang="en-US"/>
          </a:p>
        </p:txBody>
      </p:sp>
    </p:spTree>
    <p:extLst>
      <p:ext uri="{BB962C8B-B14F-4D97-AF65-F5344CB8AC3E}">
        <p14:creationId xmlns:p14="http://schemas.microsoft.com/office/powerpoint/2010/main" val="153829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a:t>
            </a:r>
            <a:endParaRPr lang="en-US" dirty="0"/>
          </a:p>
        </p:txBody>
      </p:sp>
      <p:sp>
        <p:nvSpPr>
          <p:cNvPr id="4" name="Slide Number Placeholder 3"/>
          <p:cNvSpPr>
            <a:spLocks noGrp="1"/>
          </p:cNvSpPr>
          <p:nvPr>
            <p:ph type="sldNum" sz="quarter" idx="10"/>
          </p:nvPr>
        </p:nvSpPr>
        <p:spPr/>
        <p:txBody>
          <a:bodyPr/>
          <a:lstStyle/>
          <a:p>
            <a:fld id="{59B24604-0984-4ED3-B56E-E0BF39DE1F7C}" type="slidenum">
              <a:rPr lang="en-US" smtClean="0"/>
              <a:t>4</a:t>
            </a:fld>
            <a:endParaRPr lang="en-US"/>
          </a:p>
        </p:txBody>
      </p:sp>
    </p:spTree>
    <p:extLst>
      <p:ext uri="{BB962C8B-B14F-4D97-AF65-F5344CB8AC3E}">
        <p14:creationId xmlns:p14="http://schemas.microsoft.com/office/powerpoint/2010/main" val="289698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 Measure</a:t>
            </a:r>
          </a:p>
          <a:p>
            <a:endParaRPr lang="en-US" dirty="0"/>
          </a:p>
        </p:txBody>
      </p:sp>
      <p:sp>
        <p:nvSpPr>
          <p:cNvPr id="4" name="Slide Number Placeholder 3"/>
          <p:cNvSpPr>
            <a:spLocks noGrp="1"/>
          </p:cNvSpPr>
          <p:nvPr>
            <p:ph type="sldNum" sz="quarter" idx="10"/>
          </p:nvPr>
        </p:nvSpPr>
        <p:spPr/>
        <p:txBody>
          <a:bodyPr/>
          <a:lstStyle/>
          <a:p>
            <a:fld id="{59B24604-0984-4ED3-B56E-E0BF39DE1F7C}" type="slidenum">
              <a:rPr lang="en-US" smtClean="0"/>
              <a:t>5</a:t>
            </a:fld>
            <a:endParaRPr lang="en-US"/>
          </a:p>
        </p:txBody>
      </p:sp>
    </p:spTree>
    <p:extLst>
      <p:ext uri="{BB962C8B-B14F-4D97-AF65-F5344CB8AC3E}">
        <p14:creationId xmlns:p14="http://schemas.microsoft.com/office/powerpoint/2010/main" val="167813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C55E7-CA26-4722-8863-4D5A1DA626D1}"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151634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C55E7-CA26-4722-8863-4D5A1DA626D1}"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393087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C55E7-CA26-4722-8863-4D5A1DA626D1}"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99657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C55E7-CA26-4722-8863-4D5A1DA626D1}"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167878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C55E7-CA26-4722-8863-4D5A1DA626D1}" type="datetimeFigureOut">
              <a:rPr lang="en-US" smtClean="0"/>
              <a:t>12/11/2017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161601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C55E7-CA26-4722-8863-4D5A1DA626D1}"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79305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C55E7-CA26-4722-8863-4D5A1DA626D1}" type="datetimeFigureOut">
              <a:rPr lang="en-US" smtClean="0"/>
              <a:t>12/11/2017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425577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C55E7-CA26-4722-8863-4D5A1DA626D1}" type="datetimeFigureOut">
              <a:rPr lang="en-US" smtClean="0"/>
              <a:t>12/11/2017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368196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C55E7-CA26-4722-8863-4D5A1DA626D1}" type="datetimeFigureOut">
              <a:rPr lang="en-US" smtClean="0"/>
              <a:t>12/11/2017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71843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55E7-CA26-4722-8863-4D5A1DA626D1}"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13070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C55E7-CA26-4722-8863-4D5A1DA626D1}" type="datetimeFigureOut">
              <a:rPr lang="en-US" smtClean="0"/>
              <a:t>12/11/2017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90D3B-33F7-43A4-AE0A-B92FF0912EC2}" type="slidenum">
              <a:rPr lang="en-US" smtClean="0"/>
              <a:t>‹#›</a:t>
            </a:fld>
            <a:endParaRPr lang="en-US"/>
          </a:p>
        </p:txBody>
      </p:sp>
    </p:spTree>
    <p:extLst>
      <p:ext uri="{BB962C8B-B14F-4D97-AF65-F5344CB8AC3E}">
        <p14:creationId xmlns:p14="http://schemas.microsoft.com/office/powerpoint/2010/main" val="107998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C55E7-CA26-4722-8863-4D5A1DA626D1}" type="datetimeFigureOut">
              <a:rPr lang="en-US" smtClean="0"/>
              <a:t>12/11/2017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90D3B-33F7-43A4-AE0A-B92FF0912EC2}" type="slidenum">
              <a:rPr lang="en-US" smtClean="0"/>
              <a:t>‹#›</a:t>
            </a:fld>
            <a:endParaRPr lang="en-US"/>
          </a:p>
        </p:txBody>
      </p:sp>
    </p:spTree>
    <p:extLst>
      <p:ext uri="{BB962C8B-B14F-4D97-AF65-F5344CB8AC3E}">
        <p14:creationId xmlns:p14="http://schemas.microsoft.com/office/powerpoint/2010/main" val="381324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298724458"/>
              </p:ext>
            </p:extLst>
          </p:nvPr>
        </p:nvGraphicFramePr>
        <p:xfrm>
          <a:off x="2060876" y="710041"/>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905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6" name="Chart 25"/>
          <p:cNvGraphicFramePr/>
          <p:nvPr>
            <p:extLst>
              <p:ext uri="{D42A27DB-BD31-4B8C-83A1-F6EECF244321}">
                <p14:modId xmlns:p14="http://schemas.microsoft.com/office/powerpoint/2010/main" val="838138967"/>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18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extLst>
              <p:ext uri="{D42A27DB-BD31-4B8C-83A1-F6EECF244321}">
                <p14:modId xmlns:p14="http://schemas.microsoft.com/office/powerpoint/2010/main" val="141428039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4802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extLst>
              <p:ext uri="{D42A27DB-BD31-4B8C-83A1-F6EECF244321}">
                <p14:modId xmlns:p14="http://schemas.microsoft.com/office/powerpoint/2010/main" val="181417186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336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extLst>
              <p:ext uri="{D42A27DB-BD31-4B8C-83A1-F6EECF244321}">
                <p14:modId xmlns:p14="http://schemas.microsoft.com/office/powerpoint/2010/main" val="361421635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3984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103</Words>
  <Application>Microsoft Office PowerPoint</Application>
  <PresentationFormat>Widescreen</PresentationFormat>
  <Paragraphs>11</Paragraphs>
  <Slides>5</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Nora Youssef</dc:creator>
  <cp:lastModifiedBy>Nora Youssef</cp:lastModifiedBy>
  <cp:revision>14</cp:revision>
  <dcterms:created xsi:type="dcterms:W3CDTF">2017-12-09T21:55:03Z</dcterms:created>
  <dcterms:modified xsi:type="dcterms:W3CDTF">2017-12-11T13:00:35Z</dcterms:modified>
</cp:coreProperties>
</file>