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  <p:sldId id="259" r:id="rId18"/>
    <p:sldId id="256" r:id="rId19"/>
    <p:sldId id="257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400" autoAdjust="0"/>
  </p:normalViewPr>
  <p:slideViewPr>
    <p:cSldViewPr snapToGrid="0">
      <p:cViewPr>
        <p:scale>
          <a:sx n="125" d="100"/>
          <a:sy n="125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0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2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B72C-12B1-4C2D-9C2C-B7F20A7B808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332509"/>
            <a:ext cx="7148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바이러스 문제 해결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https://itlounge.net/34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3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37" y="1439833"/>
            <a:ext cx="6787776" cy="5277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4877" y="6192982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307571"/>
            <a:ext cx="6247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3. </a:t>
            </a:r>
            <a:r>
              <a:rPr lang="ko-KR" altLang="en-US" sz="2800" dirty="0" smtClean="0">
                <a:latin typeface="Consolas" panose="020B0609020204030204" pitchFamily="49" charset="0"/>
              </a:rPr>
              <a:t>접속하기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192.168.30.105(</a:t>
            </a:r>
            <a:r>
              <a:rPr lang="ko-KR" altLang="en-US" sz="2800" dirty="0" smtClean="0">
                <a:latin typeface="Consolas" panose="020B0609020204030204" pitchFamily="49" charset="0"/>
              </a:rPr>
              <a:t>아이디</a:t>
            </a:r>
            <a:r>
              <a:rPr lang="en-US" altLang="ko-KR" sz="2800" dirty="0" smtClean="0">
                <a:latin typeface="Consolas" panose="020B0609020204030204" pitchFamily="49" charset="0"/>
              </a:rPr>
              <a:t>/</a:t>
            </a:r>
            <a:r>
              <a:rPr lang="ko-KR" altLang="en-US" sz="2800" dirty="0" smtClean="0">
                <a:latin typeface="Consolas" panose="020B0609020204030204" pitchFamily="49" charset="0"/>
              </a:rPr>
              <a:t>비번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4" y="1400457"/>
            <a:ext cx="8259907" cy="53654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343" y="1845426"/>
            <a:ext cx="1280161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96101" y="1845426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1297" y="4804757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921393"/>
            <a:ext cx="8803178" cy="58458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1152" y="4547062"/>
            <a:ext cx="3055888" cy="897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9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157286"/>
            <a:ext cx="8146473" cy="5409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8563" y="3591098"/>
            <a:ext cx="4219670" cy="7813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33215" y="5910349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3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1289815"/>
            <a:ext cx="7697585" cy="5111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5854" y="5785658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2" y="1133561"/>
            <a:ext cx="6579792" cy="4987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306" y="2809702"/>
            <a:ext cx="2708352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5371" y="3557847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6274" y="5469774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4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7867" y="-58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536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&amp;age;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7468" y="24344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4464" y="454477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594463" y="2681491"/>
            <a:ext cx="3350031" cy="2124899"/>
          </a:xfrm>
          <a:prstGeom prst="bentConnector5">
            <a:avLst>
              <a:gd name="adj1" fmla="val -6824"/>
              <a:gd name="adj2" fmla="val 39251"/>
              <a:gd name="adj3" fmla="val 1068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2608" y="399396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9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4495" y="-4253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6027" y="243448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3271" y="454477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403271" y="2681491"/>
            <a:ext cx="3541224" cy="2124899"/>
          </a:xfrm>
          <a:prstGeom prst="bentConnector5">
            <a:avLst>
              <a:gd name="adj1" fmla="val -6455"/>
              <a:gd name="adj2" fmla="val 39251"/>
              <a:gd name="adj3" fmla="val 106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1741" y="393470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91993" y="-116499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7346" y="3377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6014" y="24426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8" name="꺾인 연결선 37"/>
          <p:cNvCxnSpPr>
            <a:stCxn id="27" idx="1"/>
            <a:endCxn id="40" idx="3"/>
          </p:cNvCxnSpPr>
          <p:nvPr/>
        </p:nvCxnSpPr>
        <p:spPr>
          <a:xfrm rot="10800000" flipH="1">
            <a:off x="5636027" y="585178"/>
            <a:ext cx="3308468" cy="2110921"/>
          </a:xfrm>
          <a:prstGeom prst="bentConnector5">
            <a:avLst>
              <a:gd name="adj1" fmla="val -6910"/>
              <a:gd name="adj2" fmla="val 39180"/>
              <a:gd name="adj3" fmla="val 106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0138" y="1882527"/>
            <a:ext cx="56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91993" y="-133243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6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851066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 **p)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1991517" y="2260332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3925" y="55221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3786" y="55142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9" idx="0"/>
            <a:endCxn id="21" idx="1"/>
          </p:cNvCxnSpPr>
          <p:nvPr/>
        </p:nvCxnSpPr>
        <p:spPr>
          <a:xfrm flipH="1" flipV="1">
            <a:off x="8566760" y="3656872"/>
            <a:ext cx="1803871" cy="18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84441" y="55886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497842" y="3945311"/>
            <a:ext cx="57221" cy="3229390"/>
          </a:xfrm>
          <a:prstGeom prst="curvedConnector3">
            <a:avLst>
              <a:gd name="adj1" fmla="val 1647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74598" y="4157444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3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783099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4284646" y="1553750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6" idx="0"/>
            <a:endCxn id="21" idx="1"/>
          </p:cNvCxnSpPr>
          <p:nvPr/>
        </p:nvCxnSpPr>
        <p:spPr>
          <a:xfrm flipV="1">
            <a:off x="3911757" y="3656872"/>
            <a:ext cx="4655003" cy="18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76928" y="5551940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962424" y="3480729"/>
            <a:ext cx="20545" cy="4121877"/>
          </a:xfrm>
          <a:prstGeom prst="curvedConnector3">
            <a:avLst>
              <a:gd name="adj1" fmla="val 12126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1869" y="4491346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2198227"/>
            <a:ext cx="7869209" cy="44025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52655" y="3011299"/>
            <a:ext cx="1205345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9157" y="4640594"/>
            <a:ext cx="3167148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15142" y="232757"/>
            <a:ext cx="562205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main(void)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float f = 0;  float *pF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double d = 0; double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0.0f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3971" y="12719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2956" y="1976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2956" y="262992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4989" y="115811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0x00000010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44989" y="1789284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4989" y="244550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50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altLang="ko-KR" sz="2400" dirty="0" smtClean="0">
                <a:latin typeface="Consolas" panose="020B0609020204030204" pitchFamily="49" charset="0"/>
              </a:rPr>
              <a:t> int x = 300;</a:t>
            </a:r>
          </a:p>
          <a:p>
            <a:r>
              <a:rPr lang="fr-FR" altLang="ko-KR" sz="2400" dirty="0" smtClean="0">
                <a:latin typeface="Consolas" panose="020B0609020204030204" pitchFamily="49" charset="0"/>
              </a:rPr>
              <a:t> char *p = &amp;x;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0010 1100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8909" y="1271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44989" y="10896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1710" y="41358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956" y="35988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4791" y="1334856"/>
            <a:ext cx="2610197" cy="380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꺾인 연결선 2"/>
          <p:cNvCxnSpPr>
            <a:stCxn id="34" idx="1"/>
            <a:endCxn id="35" idx="1"/>
          </p:cNvCxnSpPr>
          <p:nvPr/>
        </p:nvCxnSpPr>
        <p:spPr>
          <a:xfrm rot="10800000" flipH="1">
            <a:off x="5752955" y="1525024"/>
            <a:ext cx="381835" cy="2335424"/>
          </a:xfrm>
          <a:prstGeom prst="bentConnector3">
            <a:avLst>
              <a:gd name="adj1" fmla="val -59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8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2742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</a:t>
            </a:r>
            <a:r>
              <a:rPr lang="en-US" altLang="ko-KR" sz="2800" dirty="0" smtClean="0">
                <a:latin typeface="Consolas" panose="020B0609020204030204" pitchFamily="49" charset="0"/>
              </a:rPr>
              <a:t>(array):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동일한 타입의 원소 또는 객체가 연속되어 있는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메모리 공간을 의미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ko-KR" altLang="en-US" sz="2800" dirty="0" smtClean="0">
                <a:latin typeface="Consolas" panose="020B0609020204030204" pitchFamily="49" charset="0"/>
              </a:rPr>
              <a:t>원소와 원소 사이에는 갭</a:t>
            </a:r>
            <a:r>
              <a:rPr lang="en-US" altLang="ko-KR" sz="2800" dirty="0" smtClean="0">
                <a:latin typeface="Consolas" panose="020B0609020204030204" pitchFamily="49" charset="0"/>
              </a:rPr>
              <a:t>(gap)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선형 구조</a:t>
            </a:r>
            <a:r>
              <a:rPr lang="en-US" altLang="ko-KR" sz="2800" dirty="0" smtClean="0">
                <a:latin typeface="Consolas" panose="020B0609020204030204" pitchFamily="49" charset="0"/>
              </a:rPr>
              <a:t>(linear)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선언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[</a:t>
            </a:r>
            <a:r>
              <a:rPr lang="ko-KR" altLang="en-US" sz="2800" dirty="0" smtClean="0">
                <a:latin typeface="Consolas" panose="020B0609020204030204" pitchFamily="49" charset="0"/>
              </a:rPr>
              <a:t>크기</a:t>
            </a:r>
            <a:r>
              <a:rPr lang="en-US" altLang="ko-KR" sz="28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마지막 원소의 인덱스는 </a:t>
            </a:r>
            <a:r>
              <a:rPr lang="en-US" altLang="ko-KR" sz="2800" dirty="0" smtClean="0">
                <a:latin typeface="Consolas" panose="020B0609020204030204" pitchFamily="49" charset="0"/>
              </a:rPr>
              <a:t>N-1</a:t>
            </a:r>
            <a:r>
              <a:rPr lang="ko-KR" altLang="en-US" sz="28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4922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첫 번째 원소의 시작 주소를 의미하는 상수 포인터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타입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 // ERROR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4622" y="303806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3" idx="2"/>
            <a:endCxn id="7" idx="2"/>
          </p:cNvCxnSpPr>
          <p:nvPr/>
        </p:nvCxnSpPr>
        <p:spPr>
          <a:xfrm rot="16200000" flipH="1">
            <a:off x="4151474" y="3052567"/>
            <a:ext cx="12710" cy="1055557"/>
          </a:xfrm>
          <a:prstGeom prst="bentConnector3">
            <a:avLst>
              <a:gd name="adj1" fmla="val 18985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5976" y="4567811"/>
            <a:ext cx="118513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("%u\n",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));  // 12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배열의 이름을 단독으로 사용할 경우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첫 번째 원소의 포인터로 해석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연산자를 사용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6124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첫 번째 원소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배열 전체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*p2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잘못된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//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포인터</a:t>
            </a:r>
            <a:r>
              <a:rPr lang="en-US" altLang="ko-KR" sz="2800" dirty="0" smtClean="0">
                <a:latin typeface="Consolas" panose="020B0609020204030204" pitchFamily="49" charset="0"/>
              </a:rPr>
              <a:t>(pointer to 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전체를 가리키는 포인터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올바른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5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3930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(*p2)[3]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81549" y="302535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457" y="430620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1" idx="3"/>
            <a:endCxn id="2" idx="1"/>
          </p:cNvCxnSpPr>
          <p:nvPr/>
        </p:nvCxnSpPr>
        <p:spPr>
          <a:xfrm flipV="1">
            <a:off x="3621462" y="3325091"/>
            <a:ext cx="460087" cy="124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90430" y="2907255"/>
            <a:ext cx="3798595" cy="76696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4297" y="46553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3" idx="3"/>
          </p:cNvCxnSpPr>
          <p:nvPr/>
        </p:nvCxnSpPr>
        <p:spPr>
          <a:xfrm flipH="1" flipV="1">
            <a:off x="4018138" y="3312381"/>
            <a:ext cx="2895164" cy="160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0945" y="5303520"/>
            <a:ext cx="10576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결론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이름은 첫 번째 원소의 타입의 포인터로 해석됨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10440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324196"/>
            <a:ext cx="4522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= { 1,2,3};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253644" y="1471353"/>
            <a:ext cx="1512915" cy="673331"/>
            <a:chOff x="5253644" y="1471353"/>
            <a:chExt cx="1512915" cy="673331"/>
          </a:xfrm>
        </p:grpSpPr>
        <p:sp>
          <p:nvSpPr>
            <p:cNvPr id="5" name="직사각형 4"/>
            <p:cNvSpPr/>
            <p:nvPr/>
          </p:nvSpPr>
          <p:spPr>
            <a:xfrm>
              <a:off x="5253644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30487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07330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4173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61020" y="1471353"/>
            <a:ext cx="1512915" cy="673331"/>
            <a:chOff x="6761020" y="1471353"/>
            <a:chExt cx="1512915" cy="673331"/>
          </a:xfrm>
        </p:grpSpPr>
        <p:sp>
          <p:nvSpPr>
            <p:cNvPr id="14" name="직사각형 13"/>
            <p:cNvSpPr/>
            <p:nvPr/>
          </p:nvSpPr>
          <p:spPr>
            <a:xfrm>
              <a:off x="6761020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37863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14706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91549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68396" y="1471353"/>
            <a:ext cx="1512915" cy="673331"/>
            <a:chOff x="8268396" y="1471353"/>
            <a:chExt cx="1512915" cy="673331"/>
          </a:xfrm>
        </p:grpSpPr>
        <p:sp>
          <p:nvSpPr>
            <p:cNvPr id="19" name="직사각형 18"/>
            <p:cNvSpPr/>
            <p:nvPr/>
          </p:nvSpPr>
          <p:spPr>
            <a:xfrm>
              <a:off x="8268396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45239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22082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98925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58748" y="15461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402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738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41026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91593" y="3067396"/>
            <a:ext cx="967155" cy="415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8913" y="3483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85461" y="1471112"/>
            <a:ext cx="1517539" cy="673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7" idx="3"/>
            <a:endCxn id="29" idx="1"/>
          </p:cNvCxnSpPr>
          <p:nvPr/>
        </p:nvCxnSpPr>
        <p:spPr>
          <a:xfrm flipV="1">
            <a:off x="4358748" y="1807778"/>
            <a:ext cx="3926713" cy="146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3867" y="20693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0687" y="21256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406" y="21442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105" y="3940784"/>
            <a:ext cx="725390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p</a:t>
            </a:r>
            <a:r>
              <a:rPr lang="ko-KR" altLang="en-US" sz="2800" dirty="0" smtClean="0">
                <a:latin typeface="Consolas" panose="020B0609020204030204" pitchFamily="49" charset="0"/>
              </a:rPr>
              <a:t>가 임의의 포인터 변수일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p + N = p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 * N)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임의의 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4923" y="54816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*(p+0)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8774" y="52319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*(p+1)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0390" y="53641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*(p+2)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3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199505"/>
            <a:ext cx="6888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[2][3] = {{1,2,3},{4,5,6}};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(*p)[3]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21382" y="3731516"/>
            <a:ext cx="2665614" cy="1108365"/>
            <a:chOff x="7581208" y="307571"/>
            <a:chExt cx="2665614" cy="1108365"/>
          </a:xfrm>
        </p:grpSpPr>
        <p:sp>
          <p:nvSpPr>
            <p:cNvPr id="5" name="직사각형 4"/>
            <p:cNvSpPr/>
            <p:nvPr/>
          </p:nvSpPr>
          <p:spPr>
            <a:xfrm>
              <a:off x="758120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6512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4904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8120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6512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34904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8995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387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5779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557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949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2341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9585" y="5488741"/>
            <a:ext cx="124690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2121" y="5945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1717" y="1915633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25" idx="0"/>
            <a:endCxn id="28" idx="1"/>
          </p:cNvCxnSpPr>
          <p:nvPr/>
        </p:nvCxnSpPr>
        <p:spPr>
          <a:xfrm flipV="1">
            <a:off x="1463040" y="2194110"/>
            <a:ext cx="1878677" cy="3294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821381" y="4263531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25" idx="3"/>
            <a:endCxn id="34" idx="1"/>
          </p:cNvCxnSpPr>
          <p:nvPr/>
        </p:nvCxnSpPr>
        <p:spPr>
          <a:xfrm flipV="1">
            <a:off x="2086494" y="4542008"/>
            <a:ext cx="2734887" cy="117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1455" y="24725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5849" y="24894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0931" y="94860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[1][2]);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*(arr+1)[2]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9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10437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첨자 연산자 정리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=&gt;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N));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행 </a:t>
            </a:r>
            <a:r>
              <a:rPr lang="en-US" altLang="ko-KR" sz="2800" dirty="0" smtClean="0">
                <a:latin typeface="Consolas" panose="020B0609020204030204" pitchFamily="49" charset="0"/>
              </a:rPr>
              <a:t>N, </a:t>
            </a:r>
            <a:r>
              <a:rPr lang="ko-KR" altLang="en-US" sz="2800" dirty="0" smtClean="0">
                <a:latin typeface="Consolas" panose="020B0609020204030204" pitchFamily="49" charset="0"/>
              </a:rPr>
              <a:t>열 </a:t>
            </a:r>
            <a:r>
              <a:rPr lang="en-US" altLang="ko-KR" sz="2800" dirty="0" smtClean="0">
                <a:latin typeface="Consolas" panose="020B0609020204030204" pitchFamily="49" charset="0"/>
              </a:rPr>
              <a:t>M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[N][M] == *(*(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+ M)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1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24444"/>
            <a:ext cx="66912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다차원 배열의 동적 할당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스택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3);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*p1 = p; // char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19895" y="5960225"/>
            <a:ext cx="1330039" cy="415636"/>
            <a:chOff x="2344189" y="5744095"/>
            <a:chExt cx="1330039" cy="415636"/>
          </a:xfrm>
        </p:grpSpPr>
        <p:sp>
          <p:nvSpPr>
            <p:cNvPr id="9" name="직사각형 8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36079" y="5960225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16" name="직사각형 15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52263" y="5960225"/>
            <a:ext cx="1330039" cy="415636"/>
            <a:chOff x="2344189" y="5744095"/>
            <a:chExt cx="1330039" cy="415636"/>
          </a:xfrm>
        </p:grpSpPr>
        <p:sp>
          <p:nvSpPr>
            <p:cNvPr id="21" name="직사각형 20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5887" y="5902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90509" y="2040326"/>
            <a:ext cx="1330039" cy="415636"/>
            <a:chOff x="2344189" y="5744095"/>
            <a:chExt cx="1330039" cy="415636"/>
          </a:xfrm>
        </p:grpSpPr>
        <p:sp>
          <p:nvSpPr>
            <p:cNvPr id="27" name="직사각형 2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506693" y="2040326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32" name="직사각형 31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822877" y="2040326"/>
            <a:ext cx="1330039" cy="415636"/>
            <a:chOff x="2344189" y="5744095"/>
            <a:chExt cx="1330039" cy="415636"/>
          </a:xfrm>
        </p:grpSpPr>
        <p:sp>
          <p:nvSpPr>
            <p:cNvPr id="37" name="직사각형 3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822877" y="2040326"/>
            <a:ext cx="1316184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8901" y="59602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46332" y="5573682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7" idx="3"/>
            <a:endCxn id="42" idx="1"/>
          </p:cNvCxnSpPr>
          <p:nvPr/>
        </p:nvCxnSpPr>
        <p:spPr>
          <a:xfrm flipV="1">
            <a:off x="7213306" y="2248144"/>
            <a:ext cx="2609571" cy="353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0237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50029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13322" y="14557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86353" y="2021667"/>
            <a:ext cx="35329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7577" y="615375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25008" y="5767208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56" idx="3"/>
            <a:endCxn id="54" idx="1"/>
          </p:cNvCxnSpPr>
          <p:nvPr/>
        </p:nvCxnSpPr>
        <p:spPr>
          <a:xfrm flipH="1" flipV="1">
            <a:off x="7186353" y="2229485"/>
            <a:ext cx="1805629" cy="37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3" y="2065264"/>
            <a:ext cx="8210550" cy="4593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6484" y="5649712"/>
            <a:ext cx="1683327" cy="684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8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97674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행은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3</a:t>
            </a:r>
            <a:r>
              <a:rPr lang="ko-KR" altLang="en-US" sz="2800" dirty="0" smtClean="0">
                <a:latin typeface="Consolas" panose="020B0609020204030204" pitchFamily="49" charset="0"/>
              </a:rPr>
              <a:t>이고 열은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4</a:t>
            </a:r>
            <a:r>
              <a:rPr lang="ko-KR" altLang="en-US" sz="2800" dirty="0" smtClean="0">
                <a:latin typeface="Consolas" panose="020B0609020204030204" pitchFamily="49" charset="0"/>
              </a:rPr>
              <a:t>인 정수 타입의 </a:t>
            </a:r>
            <a:r>
              <a:rPr lang="en-US" altLang="ko-KR" sz="2800" dirty="0" smtClean="0">
                <a:latin typeface="Consolas" panose="020B0609020204030204" pitchFamily="49" charset="0"/>
              </a:rPr>
              <a:t>2</a:t>
            </a:r>
            <a:r>
              <a:rPr lang="ko-KR" altLang="en-US" sz="2800" dirty="0" smtClean="0">
                <a:latin typeface="Consolas" panose="020B0609020204030204" pitchFamily="49" charset="0"/>
              </a:rPr>
              <a:t>차원 배열을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힙에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생성해 보세요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(*p)[4]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 * 4);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3032" y="61647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90463" y="5778254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101" idx="1"/>
          </p:cNvCxnSpPr>
          <p:nvPr/>
        </p:nvCxnSpPr>
        <p:spPr>
          <a:xfrm flipV="1">
            <a:off x="2857437" y="3349555"/>
            <a:ext cx="1169216" cy="264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4032896" y="3133515"/>
            <a:ext cx="2553589" cy="419747"/>
            <a:chOff x="3115691" y="3166767"/>
            <a:chExt cx="3844095" cy="419747"/>
          </a:xfrm>
        </p:grpSpPr>
        <p:sp>
          <p:nvSpPr>
            <p:cNvPr id="5" name="직사각형 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626467" y="3133516"/>
            <a:ext cx="2553589" cy="419747"/>
            <a:chOff x="3115691" y="3166767"/>
            <a:chExt cx="3844095" cy="419747"/>
          </a:xfrm>
        </p:grpSpPr>
        <p:sp>
          <p:nvSpPr>
            <p:cNvPr id="115" name="직사각형 11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9220038" y="3133515"/>
            <a:ext cx="2553589" cy="419747"/>
            <a:chOff x="3115691" y="3166767"/>
            <a:chExt cx="3844095" cy="419747"/>
          </a:xfrm>
        </p:grpSpPr>
        <p:sp>
          <p:nvSpPr>
            <p:cNvPr id="132" name="직사각형 131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4026653" y="3141737"/>
            <a:ext cx="255292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5155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names[3][32];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342" y="477084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84033" y="4858789"/>
            <a:ext cx="4959006" cy="423949"/>
            <a:chOff x="4584033" y="4858789"/>
            <a:chExt cx="4959006" cy="423949"/>
          </a:xfrm>
        </p:grpSpPr>
        <p:sp>
          <p:nvSpPr>
            <p:cNvPr id="9" name="직사각형 8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84033" y="5268885"/>
            <a:ext cx="4959006" cy="423949"/>
            <a:chOff x="4584033" y="4858789"/>
            <a:chExt cx="4959006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4033" y="5678981"/>
            <a:ext cx="4959006" cy="423949"/>
            <a:chOff x="4584033" y="4858789"/>
            <a:chExt cx="4959006" cy="423949"/>
          </a:xfrm>
        </p:grpSpPr>
        <p:sp>
          <p:nvSpPr>
            <p:cNvPr id="50" name="직사각형 4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4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845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char(*names)[32]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(char) * 3 * 32);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7600" y="528623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1145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81612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2079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2546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013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23480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8394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4441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488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65348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25815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6282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46749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07216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67683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28150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8861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4908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0955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21145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1612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42079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02546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3013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348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8394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4441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0488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65348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25815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6282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6749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07216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67683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2815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58861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84908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10955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21145" y="2669543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61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4207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0254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6301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2348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8394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4441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0488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65348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025815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8628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4674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80721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06768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2815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8861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84908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955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2723" y="4916078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1145" y="1856049"/>
            <a:ext cx="4959006" cy="40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3"/>
            <a:endCxn id="69" idx="1"/>
          </p:cNvCxnSpPr>
          <p:nvPr/>
        </p:nvCxnSpPr>
        <p:spPr>
          <a:xfrm flipV="1">
            <a:off x="4832989" y="2057748"/>
            <a:ext cx="1588156" cy="304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1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360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*names[3];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3;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400" dirty="0" smtClean="0">
                <a:latin typeface="Consolas" panose="020B0609020204030204" pitchFamily="49" charset="0"/>
              </a:rPr>
              <a:t>: "),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 + 1));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389820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448726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51647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411017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626111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469923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537672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243516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302422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264713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479807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323619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391368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007" y="207818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**</a:t>
            </a:r>
            <a:r>
              <a:rPr lang="en-US" altLang="ko-KR" sz="2400" dirty="0" smtClean="0">
                <a:latin typeface="Consolas" panose="020B0609020204030204" pitchFamily="49" charset="0"/>
              </a:rPr>
              <a:t>names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(char*) * 3);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1"/>
          </p:cNvCxnSpPr>
          <p:nvPr/>
        </p:nvCxnSpPr>
        <p:spPr>
          <a:xfrm flipV="1">
            <a:off x="2759754" y="4978184"/>
            <a:ext cx="649973" cy="864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01890" y="4781120"/>
            <a:ext cx="1240266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8722" y="50502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*</a:t>
            </a:r>
            <a:endParaRPr lang="ko-KR" altLang="en-US" sz="28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5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729668" y="1040228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60735" y="2141095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3697191" y="1252203"/>
            <a:ext cx="3032477" cy="39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3697191" y="2353070"/>
            <a:ext cx="3563544" cy="530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3694422" y="3913682"/>
            <a:ext cx="3861717" cy="211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2"/>
          </p:cNvCxnSpPr>
          <p:nvPr/>
        </p:nvCxnSpPr>
        <p:spPr>
          <a:xfrm flipV="1">
            <a:off x="2759754" y="1643661"/>
            <a:ext cx="571677" cy="4198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5400000">
            <a:off x="1655150" y="2689203"/>
            <a:ext cx="3729737" cy="382713"/>
            <a:chOff x="3401890" y="4781120"/>
            <a:chExt cx="3729737" cy="382713"/>
          </a:xfrm>
        </p:grpSpPr>
        <p:sp>
          <p:nvSpPr>
            <p:cNvPr id="2" name="직사각형 1"/>
            <p:cNvSpPr/>
            <p:nvPr/>
          </p:nvSpPr>
          <p:spPr>
            <a:xfrm>
              <a:off x="3409727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49993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891361" y="4798073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401890" y="4781120"/>
              <a:ext cx="1240266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52487" y="138205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21594" y="258414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12" y="388258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3456" y="5241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5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" y="241069"/>
            <a:ext cx="9870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createArray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row /* = 3 */,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col /* = 4 */) </a:t>
            </a:r>
            <a:r>
              <a:rPr lang="en-US" altLang="ko-KR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*) * row);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row;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p[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) * col);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p;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988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6355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8914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0793" y="4279800"/>
            <a:ext cx="980902" cy="465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9" idx="0"/>
            <a:endCxn id="13" idx="1"/>
          </p:cNvCxnSpPr>
          <p:nvPr/>
        </p:nvCxnSpPr>
        <p:spPr>
          <a:xfrm flipV="1">
            <a:off x="2759754" y="4512557"/>
            <a:ext cx="591039" cy="132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86071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61430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36789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12148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>
            <a:stCxn id="10" idx="0"/>
            <a:endCxn id="18" idx="1"/>
          </p:cNvCxnSpPr>
          <p:nvPr/>
        </p:nvCxnSpPr>
        <p:spPr>
          <a:xfrm flipV="1">
            <a:off x="3870338" y="2412818"/>
            <a:ext cx="2615733" cy="18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93395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8754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44113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19472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2530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17889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3248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68607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11" idx="0"/>
            <a:endCxn id="26" idx="1"/>
          </p:cNvCxnSpPr>
          <p:nvPr/>
        </p:nvCxnSpPr>
        <p:spPr>
          <a:xfrm flipV="1">
            <a:off x="4854008" y="3168187"/>
            <a:ext cx="2039387" cy="110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0"/>
            <a:endCxn id="30" idx="1"/>
          </p:cNvCxnSpPr>
          <p:nvPr/>
        </p:nvCxnSpPr>
        <p:spPr>
          <a:xfrm flipV="1">
            <a:off x="5829365" y="3923556"/>
            <a:ext cx="1413165" cy="346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22798" y="47952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6071" y="15429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2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  <a:endParaRPr lang="ko-KR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  <a:endParaRPr lang="ko-KR" alt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65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3174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sz="2800" dirty="0" smtClean="0">
                <a:latin typeface="Consolas" panose="020B0609020204030204" pitchFamily="49" charset="0"/>
              </a:rPr>
              <a:t>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0" y="544645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/P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4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  <a:endParaRPr lang="ko-KR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  <a:endParaRPr lang="ko-KR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822" y="368215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 complier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3025" y="3887586"/>
            <a:ext cx="16433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_main: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mov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eax</a:t>
            </a:r>
            <a:r>
              <a:rPr lang="en-US" altLang="ko-KR" sz="1600" dirty="0" smtClean="0">
                <a:latin typeface="Consolas" panose="020B0609020204030204" pitchFamily="49" charset="0"/>
              </a:rPr>
              <a:t>, 10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....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757" y="4975103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어셈블리 코드</a:t>
            </a:r>
            <a:r>
              <a:rPr lang="en-US" altLang="ko-KR" dirty="0" smtClean="0">
                <a:latin typeface="Consolas" panose="020B0609020204030204" pitchFamily="49" charset="0"/>
              </a:rPr>
              <a:t>(a.asm)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  <a:endParaRPr lang="ko-KR" alt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4300"/>
            <a:ext cx="11887200" cy="6438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73684" y="4513811"/>
            <a:ext cx="885305" cy="465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9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5146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어셈블리어</a:t>
            </a:r>
            <a:r>
              <a:rPr lang="ko-KR" altLang="en-US" sz="2800" dirty="0" smtClean="0">
                <a:latin typeface="Consolas" panose="020B0609020204030204" pitchFamily="49" charset="0"/>
              </a:rPr>
              <a:t>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  <a:endParaRPr lang="ko-KR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8940" y="498163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/FAs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81" y="1148888"/>
            <a:ext cx="6870903" cy="53425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382424"/>
            <a:ext cx="6571644" cy="5109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547898"/>
            <a:ext cx="6230538" cy="484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1416" y="5910349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17" y="1065760"/>
            <a:ext cx="6937405" cy="5394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4463" y="5951913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88" y="1032510"/>
            <a:ext cx="7001567" cy="5444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3394" y="5960226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8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1309</Words>
  <Application>Microsoft Office PowerPoint</Application>
  <PresentationFormat>와이드스크린</PresentationFormat>
  <Paragraphs>388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57</cp:revision>
  <dcterms:created xsi:type="dcterms:W3CDTF">2020-05-18T04:19:03Z</dcterms:created>
  <dcterms:modified xsi:type="dcterms:W3CDTF">2020-05-19T07:41:46Z</dcterms:modified>
</cp:coreProperties>
</file>