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9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0"/>
  </p:notesMasterIdLst>
  <p:sldIdLst>
    <p:sldId id="1945" r:id="rId5"/>
    <p:sldId id="334" r:id="rId6"/>
    <p:sldId id="1976" r:id="rId7"/>
    <p:sldId id="1978" r:id="rId8"/>
    <p:sldId id="1987" r:id="rId9"/>
    <p:sldId id="1984" r:id="rId10"/>
    <p:sldId id="1983" r:id="rId11"/>
    <p:sldId id="1985" r:id="rId12"/>
    <p:sldId id="1988" r:id="rId13"/>
    <p:sldId id="1989" r:id="rId14"/>
    <p:sldId id="1990" r:id="rId15"/>
    <p:sldId id="1991" r:id="rId16"/>
    <p:sldId id="1980" r:id="rId17"/>
    <p:sldId id="1992" r:id="rId18"/>
    <p:sldId id="19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334"/>
            <p14:sldId id="1976"/>
            <p14:sldId id="1978"/>
            <p14:sldId id="1987"/>
            <p14:sldId id="1984"/>
            <p14:sldId id="1983"/>
            <p14:sldId id="1985"/>
            <p14:sldId id="1988"/>
            <p14:sldId id="1989"/>
            <p14:sldId id="1990"/>
            <p14:sldId id="1991"/>
            <p14:sldId id="1980"/>
            <p14:sldId id="1992"/>
            <p14:sldId id="19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6B681-7612-4A94-98A4-480CACCF0D73}" v="2" dt="2024-04-07T13:05:35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76832" autoAdjust="0"/>
  </p:normalViewPr>
  <p:slideViewPr>
    <p:cSldViewPr snapToGrid="0">
      <p:cViewPr varScale="1">
        <p:scale>
          <a:sx n="85" d="100"/>
          <a:sy n="85" d="100"/>
        </p:scale>
        <p:origin x="1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855300BF-6F72-4550-B665-9C76B55843FC}"/>
    <pc:docChg chg="undo custSel addSld delSld modSld modSection">
      <pc:chgData name="Ofer Zadikario" userId="f36b4b4543f14e71" providerId="LiveId" clId="{855300BF-6F72-4550-B665-9C76B55843FC}" dt="2020-08-12T16:20:44.545" v="2480" actId="20577"/>
      <pc:docMkLst>
        <pc:docMk/>
      </pc:docMkLst>
      <pc:sldChg chg="modSp mod">
        <pc:chgData name="Ofer Zadikario" userId="f36b4b4543f14e71" providerId="LiveId" clId="{855300BF-6F72-4550-B665-9C76B55843FC}" dt="2020-08-12T15:08:40.351" v="50" actId="1076"/>
        <pc:sldMkLst>
          <pc:docMk/>
          <pc:sldMk cId="377166578" sldId="1945"/>
        </pc:sldMkLst>
        <pc:spChg chg="mod">
          <ac:chgData name="Ofer Zadikario" userId="f36b4b4543f14e71" providerId="LiveId" clId="{855300BF-6F72-4550-B665-9C76B55843FC}" dt="2020-08-12T15:08:40.351" v="50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855300BF-6F72-4550-B665-9C76B55843FC}" dt="2020-08-12T15:08:18.553" v="14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addSp delSp modSp mod">
        <pc:chgData name="Ofer Zadikario" userId="f36b4b4543f14e71" providerId="LiveId" clId="{855300BF-6F72-4550-B665-9C76B55843FC}" dt="2020-08-12T15:17:48.752" v="700" actId="20577"/>
        <pc:sldMkLst>
          <pc:docMk/>
          <pc:sldMk cId="740251951" sldId="1951"/>
        </pc:sldMkLst>
        <pc:spChg chg="mod">
          <ac:chgData name="Ofer Zadikario" userId="f36b4b4543f14e71" providerId="LiveId" clId="{855300BF-6F72-4550-B665-9C76B55843FC}" dt="2020-08-12T15:09:02.738" v="94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3" creationId="{F08FBF50-0668-4A06-94F2-9F305E3CC89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4" creationId="{3BADC5B3-C2CC-4AD2-86D5-0DDD2DAE102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5" creationId="{9FD216C7-B2CE-40BF-9674-F1E3FF507F19}"/>
          </ac:spMkLst>
        </pc:spChg>
        <pc:spChg chg="add mod">
          <ac:chgData name="Ofer Zadikario" userId="f36b4b4543f14e71" providerId="LiveId" clId="{855300BF-6F72-4550-B665-9C76B55843FC}" dt="2020-08-12T15:13:06.931" v="211" actId="113"/>
          <ac:spMkLst>
            <pc:docMk/>
            <pc:sldMk cId="740251951" sldId="1951"/>
            <ac:spMk id="7" creationId="{370E65CB-FA93-402F-AD8F-10D4E465591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855300BF-6F72-4550-B665-9C76B55843FC}" dt="2020-08-12T15:17:48.752" v="700" actId="20577"/>
          <ac:spMkLst>
            <pc:docMk/>
            <pc:sldMk cId="740251951" sldId="1951"/>
            <ac:spMk id="14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6" creationId="{3A10EFCD-978B-45AB-B8FA-4B26D492A6AB}"/>
          </ac:spMkLst>
        </pc:spChg>
        <pc:picChg chg="add mod">
          <ac:chgData name="Ofer Zadikario" userId="f36b4b4543f14e71" providerId="LiveId" clId="{855300BF-6F72-4550-B665-9C76B55843FC}" dt="2020-08-12T15:10:51.559" v="181" actId="1035"/>
          <ac:picMkLst>
            <pc:docMk/>
            <pc:sldMk cId="740251951" sldId="1951"/>
            <ac:picMk id="6" creationId="{B5E64A9C-8A02-4C64-907C-D503B56773E4}"/>
          </ac:picMkLst>
        </pc:picChg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165780414" sldId="195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672175715" sldId="195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57348356" sldId="195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080903524" sldId="195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90753289" sldId="195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45258554" sldId="195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034860970" sldId="195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401382756" sldId="1959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98625629" sldId="1960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84333643" sldId="1961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412931416" sldId="196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468426400" sldId="196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92557239" sldId="196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752971190" sldId="196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216390747" sldId="196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701256735" sldId="196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523454618" sldId="196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08680033" sldId="1969"/>
        </pc:sldMkLst>
      </pc:sldChg>
      <pc:sldChg chg="modSp add mod">
        <pc:chgData name="Ofer Zadikario" userId="f36b4b4543f14e71" providerId="LiveId" clId="{855300BF-6F72-4550-B665-9C76B55843FC}" dt="2020-08-12T16:13:19.168" v="2008" actId="1035"/>
        <pc:sldMkLst>
          <pc:docMk/>
          <pc:sldMk cId="580161270" sldId="1970"/>
        </pc:sldMkLst>
        <pc:spChg chg="mod">
          <ac:chgData name="Ofer Zadikario" userId="f36b4b4543f14e71" providerId="LiveId" clId="{855300BF-6F72-4550-B665-9C76B55843FC}" dt="2020-08-12T15:19:09.684" v="729" actId="20577"/>
          <ac:spMkLst>
            <pc:docMk/>
            <pc:sldMk cId="580161270" sldId="1970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13:19.168" v="2008" actId="1035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855300BF-6F72-4550-B665-9C76B55843FC}" dt="2020-08-12T15:21:08.149" v="946" actId="1076"/>
          <ac:spMkLst>
            <pc:docMk/>
            <pc:sldMk cId="580161270" sldId="1970"/>
            <ac:spMk id="14" creationId="{00000000-0000-0000-0000-000000000000}"/>
          </ac:spMkLst>
        </pc:spChg>
        <pc:picChg chg="mod">
          <ac:chgData name="Ofer Zadikario" userId="f36b4b4543f14e71" providerId="LiveId" clId="{855300BF-6F72-4550-B665-9C76B55843FC}" dt="2020-08-12T16:13:19.168" v="2008" actId="1035"/>
          <ac:picMkLst>
            <pc:docMk/>
            <pc:sldMk cId="580161270" sldId="1970"/>
            <ac:picMk id="6" creationId="{B5E64A9C-8A02-4C64-907C-D503B56773E4}"/>
          </ac:picMkLst>
        </pc:picChg>
      </pc:sldChg>
      <pc:sldChg chg="addSp delSp modSp add mod">
        <pc:chgData name="Ofer Zadikario" userId="f36b4b4543f14e71" providerId="LiveId" clId="{855300BF-6F72-4550-B665-9C76B55843FC}" dt="2020-08-12T15:54:19.772" v="1565" actId="1035"/>
        <pc:sldMkLst>
          <pc:docMk/>
          <pc:sldMk cId="3703443423" sldId="1971"/>
        </pc:sldMkLst>
        <pc:spChg chg="mod">
          <ac:chgData name="Ofer Zadikario" userId="f36b4b4543f14e71" providerId="LiveId" clId="{855300BF-6F72-4550-B665-9C76B55843FC}" dt="2020-08-12T15:54:19.772" v="1565" actId="1035"/>
          <ac:spMkLst>
            <pc:docMk/>
            <pc:sldMk cId="3703443423" sldId="1971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3" creationId="{46C88687-1C94-479F-8A9A-683E7E9082E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4" creationId="{E52BFA08-3BBF-42D6-A45A-54009DE8B8F6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5:38:45.135" v="971" actId="478"/>
          <ac:spMkLst>
            <pc:docMk/>
            <pc:sldMk cId="3703443423" sldId="1971"/>
            <ac:spMk id="7" creationId="{370E65CB-FA93-402F-AD8F-10D4E465591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0" creationId="{E326E2BF-42B7-4DE1-9372-D2C3C9B4C6C2}"/>
          </ac:spMkLst>
        </pc:spChg>
        <pc:spChg chg="add mod">
          <ac:chgData name="Ofer Zadikario" userId="f36b4b4543f14e71" providerId="LiveId" clId="{855300BF-6F72-4550-B665-9C76B55843FC}" dt="2020-08-12T15:54:06.421" v="1546" actId="20577"/>
          <ac:spMkLst>
            <pc:docMk/>
            <pc:sldMk cId="3703443423" sldId="1971"/>
            <ac:spMk id="12" creationId="{59551144-6929-40B1-95B8-3B4405BE3E1F}"/>
          </ac:spMkLst>
        </pc:spChg>
        <pc:spChg chg="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4" creationId="{00000000-0000-0000-0000-000000000000}"/>
          </ac:spMkLst>
        </pc:spChg>
        <pc:picChg chg="del">
          <ac:chgData name="Ofer Zadikario" userId="f36b4b4543f14e71" providerId="LiveId" clId="{855300BF-6F72-4550-B665-9C76B55843FC}" dt="2020-08-12T15:38:41.420" v="970" actId="478"/>
          <ac:picMkLst>
            <pc:docMk/>
            <pc:sldMk cId="3703443423" sldId="1971"/>
            <ac:picMk id="6" creationId="{B5E64A9C-8A02-4C64-907C-D503B56773E4}"/>
          </ac:picMkLst>
        </pc:picChg>
        <pc:picChg chg="add mod">
          <ac:chgData name="Ofer Zadikario" userId="f36b4b4543f14e71" providerId="LiveId" clId="{855300BF-6F72-4550-B665-9C76B55843FC}" dt="2020-08-12T15:53:55.773" v="1536" actId="1076"/>
          <ac:picMkLst>
            <pc:docMk/>
            <pc:sldMk cId="3703443423" sldId="1971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6:45.644" v="1723" actId="20577"/>
        <pc:sldMkLst>
          <pc:docMk/>
          <pc:sldMk cId="1795222773" sldId="1972"/>
        </pc:sldMkLst>
        <pc:spChg chg="mod">
          <ac:chgData name="Ofer Zadikario" userId="f36b4b4543f14e71" providerId="LiveId" clId="{855300BF-6F72-4550-B665-9C76B55843FC}" dt="2020-08-12T16:03:22.164" v="1577" actId="1076"/>
          <ac:spMkLst>
            <pc:docMk/>
            <pc:sldMk cId="1795222773" sldId="1972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3" creationId="{46C88687-1C94-479F-8A9A-683E7E9082EF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4" creationId="{E52BFA08-3BBF-42D6-A45A-54009DE8B8F6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10" creationId="{E326E2BF-42B7-4DE1-9372-D2C3C9B4C6C2}"/>
          </ac:spMkLst>
        </pc:spChg>
        <pc:spChg chg="mod">
          <ac:chgData name="Ofer Zadikario" userId="f36b4b4543f14e71" providerId="LiveId" clId="{855300BF-6F72-4550-B665-9C76B55843FC}" dt="2020-08-12T16:06:45.644" v="1723" actId="20577"/>
          <ac:spMkLst>
            <pc:docMk/>
            <pc:sldMk cId="1795222773" sldId="1972"/>
            <ac:spMk id="12" creationId="{59551144-6929-40B1-95B8-3B4405BE3E1F}"/>
          </ac:spMkLst>
        </pc:spChg>
        <pc:spChg chg="del">
          <ac:chgData name="Ofer Zadikario" userId="f36b4b4543f14e71" providerId="LiveId" clId="{855300BF-6F72-4550-B665-9C76B55843FC}" dt="2020-08-12T16:03:19.446" v="1575" actId="478"/>
          <ac:spMkLst>
            <pc:docMk/>
            <pc:sldMk cId="1795222773" sldId="1972"/>
            <ac:spMk id="14" creationId="{00000000-0000-0000-0000-000000000000}"/>
          </ac:spMkLst>
        </pc:spChg>
        <pc:picChg chg="add mod">
          <ac:chgData name="Ofer Zadikario" userId="f36b4b4543f14e71" providerId="LiveId" clId="{855300BF-6F72-4550-B665-9C76B55843FC}" dt="2020-08-12T16:04:09.062" v="1640" actId="1076"/>
          <ac:picMkLst>
            <pc:docMk/>
            <pc:sldMk cId="1795222773" sldId="1972"/>
            <ac:picMk id="6" creationId="{AB3D8FAB-3630-46FD-B658-F71A21B8BC2C}"/>
          </ac:picMkLst>
        </pc:picChg>
        <pc:picChg chg="del">
          <ac:chgData name="Ofer Zadikario" userId="f36b4b4543f14e71" providerId="LiveId" clId="{855300BF-6F72-4550-B665-9C76B55843FC}" dt="2020-08-12T16:03:34.964" v="1580" actId="478"/>
          <ac:picMkLst>
            <pc:docMk/>
            <pc:sldMk cId="1795222773" sldId="1972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9:49.436" v="1805" actId="20577"/>
        <pc:sldMkLst>
          <pc:docMk/>
          <pc:sldMk cId="2579778010" sldId="1973"/>
        </pc:sldMkLst>
        <pc:spChg chg="mod">
          <ac:chgData name="Ofer Zadikario" userId="f36b4b4543f14e71" providerId="LiveId" clId="{855300BF-6F72-4550-B665-9C76B55843FC}" dt="2020-08-12T16:07:37.062" v="1731" actId="20577"/>
          <ac:spMkLst>
            <pc:docMk/>
            <pc:sldMk cId="2579778010" sldId="1973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09:49.436" v="1805" actId="20577"/>
          <ac:spMkLst>
            <pc:docMk/>
            <pc:sldMk cId="2579778010" sldId="1973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07:39.968" v="1732" actId="478"/>
          <ac:picMkLst>
            <pc:docMk/>
            <pc:sldMk cId="2579778010" sldId="1973"/>
            <ac:picMk id="6" creationId="{AB3D8FAB-3630-46FD-B658-F71A21B8BC2C}"/>
          </ac:picMkLst>
        </pc:picChg>
        <pc:picChg chg="add mod">
          <ac:chgData name="Ofer Zadikario" userId="f36b4b4543f14e71" providerId="LiveId" clId="{855300BF-6F72-4550-B665-9C76B55843FC}" dt="2020-08-12T16:09:23.934" v="1781" actId="1037"/>
          <ac:picMkLst>
            <pc:docMk/>
            <pc:sldMk cId="2579778010" sldId="1973"/>
            <ac:picMk id="1026" creationId="{B5A7E049-0EF9-49DB-88C9-B1392DDB32D5}"/>
          </ac:picMkLst>
        </pc:picChg>
      </pc:sldChg>
      <pc:sldChg chg="addSp delSp modSp add mod">
        <pc:chgData name="Ofer Zadikario" userId="f36b4b4543f14e71" providerId="LiveId" clId="{855300BF-6F72-4550-B665-9C76B55843FC}" dt="2020-08-12T16:17:09.225" v="2381" actId="1036"/>
        <pc:sldMkLst>
          <pc:docMk/>
          <pc:sldMk cId="1116719099" sldId="1974"/>
        </pc:sldMkLst>
        <pc:spChg chg="mod">
          <ac:chgData name="Ofer Zadikario" userId="f36b4b4543f14e71" providerId="LiveId" clId="{855300BF-6F72-4550-B665-9C76B55843FC}" dt="2020-08-12T16:11:32.515" v="1828" actId="20577"/>
          <ac:spMkLst>
            <pc:docMk/>
            <pc:sldMk cId="1116719099" sldId="1974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6" creationId="{9F8F5040-FC26-47C1-96A1-D946AB96A4B1}"/>
          </ac:spMkLst>
        </pc:spChg>
        <pc:spChg chg="add del mod">
          <ac:chgData name="Ofer Zadikario" userId="f36b4b4543f14e71" providerId="LiveId" clId="{855300BF-6F72-4550-B665-9C76B55843FC}" dt="2020-08-12T16:17:00.824" v="2327" actId="478"/>
          <ac:spMkLst>
            <pc:docMk/>
            <pc:sldMk cId="1116719099" sldId="1974"/>
            <ac:spMk id="8" creationId="{F3EC1154-C71F-4458-8222-55F41AE8726C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12:05.347" v="1907" actId="20577"/>
          <ac:spMkLst>
            <pc:docMk/>
            <pc:sldMk cId="1116719099" sldId="1974"/>
            <ac:spMk id="12" creationId="{59551144-6929-40B1-95B8-3B4405BE3E1F}"/>
          </ac:spMkLst>
        </pc:spChg>
        <pc:picChg chg="add del mod">
          <ac:chgData name="Ofer Zadikario" userId="f36b4b4543f14e71" providerId="LiveId" clId="{855300BF-6F72-4550-B665-9C76B55843FC}" dt="2020-08-12T16:17:00.824" v="2327" actId="478"/>
          <ac:picMkLst>
            <pc:docMk/>
            <pc:sldMk cId="1116719099" sldId="1974"/>
            <ac:picMk id="3" creationId="{CD854910-9D44-4814-ABEF-03CE9ECB97F1}"/>
          </ac:picMkLst>
        </pc:picChg>
        <pc:picChg chg="add mod">
          <ac:chgData name="Ofer Zadikario" userId="f36b4b4543f14e71" providerId="LiveId" clId="{855300BF-6F72-4550-B665-9C76B55843FC}" dt="2020-08-12T16:17:09.225" v="2381" actId="1036"/>
          <ac:picMkLst>
            <pc:docMk/>
            <pc:sldMk cId="1116719099" sldId="1974"/>
            <ac:picMk id="4" creationId="{F601CEEC-C0ED-405B-A4B5-CCA49BAA560B}"/>
          </ac:picMkLst>
        </pc:picChg>
        <pc:picChg chg="del">
          <ac:chgData name="Ofer Zadikario" userId="f36b4b4543f14e71" providerId="LiveId" clId="{855300BF-6F72-4550-B665-9C76B55843FC}" dt="2020-08-12T16:11:36.547" v="1829" actId="478"/>
          <ac:picMkLst>
            <pc:docMk/>
            <pc:sldMk cId="1116719099" sldId="1974"/>
            <ac:picMk id="1026" creationId="{B5A7E049-0EF9-49DB-88C9-B1392DDB32D5}"/>
          </ac:picMkLst>
        </pc:pic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5" creationId="{532E359C-CEF6-4A2A-9686-D16B46265D9B}"/>
          </ac:cxnSpMkLst>
        </pc:cxn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7" creationId="{B6A8B3CC-CE70-41F6-8C94-0CF73655202A}"/>
          </ac:cxnSpMkLst>
        </pc:cxnChg>
      </pc:sldChg>
      <pc:sldChg chg="delSp modSp add mod">
        <pc:chgData name="Ofer Zadikario" userId="f36b4b4543f14e71" providerId="LiveId" clId="{855300BF-6F72-4550-B665-9C76B55843FC}" dt="2020-08-12T16:20:44.545" v="2480" actId="20577"/>
        <pc:sldMkLst>
          <pc:docMk/>
          <pc:sldMk cId="2973147236" sldId="1975"/>
        </pc:sldMkLst>
        <pc:spChg chg="mod">
          <ac:chgData name="Ofer Zadikario" userId="f36b4b4543f14e71" providerId="LiveId" clId="{855300BF-6F72-4550-B665-9C76B55843FC}" dt="2020-08-12T16:17:41.605" v="2387" actId="20577"/>
          <ac:spMkLst>
            <pc:docMk/>
            <pc:sldMk cId="2973147236" sldId="1975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6" creationId="{9F8F5040-FC26-47C1-96A1-D946AB96A4B1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20:44.545" v="2480" actId="20577"/>
          <ac:spMkLst>
            <pc:docMk/>
            <pc:sldMk cId="2973147236" sldId="1975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17:48.337" v="2388" actId="478"/>
          <ac:picMkLst>
            <pc:docMk/>
            <pc:sldMk cId="2973147236" sldId="1975"/>
            <ac:picMk id="4" creationId="{F601CEEC-C0ED-405B-A4B5-CCA49BAA560B}"/>
          </ac:picMkLst>
        </pc:pic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5" creationId="{532E359C-CEF6-4A2A-9686-D16B46265D9B}"/>
          </ac:cxnSpMkLst>
        </pc:cxn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7" creationId="{B6A8B3CC-CE70-41F6-8C94-0CF73655202A}"/>
          </ac:cxnSpMkLst>
        </pc:cxnChg>
      </pc:sldChg>
    </pc:docChg>
  </pc:docChgLst>
  <pc:docChgLst>
    <pc:chgData name="Ofer Zadikario" userId="f36b4b4543f14e71" providerId="LiveId" clId="{1F85B3E9-3681-46A3-A77E-BAB7914B27A5}"/>
    <pc:docChg chg="custSel addSld modSld sldOrd modSection">
      <pc:chgData name="Ofer Zadikario" userId="f36b4b4543f14e71" providerId="LiveId" clId="{1F85B3E9-3681-46A3-A77E-BAB7914B27A5}" dt="2024-04-07T06:03:39.828" v="1910" actId="113"/>
      <pc:docMkLst>
        <pc:docMk/>
      </pc:docMkLst>
      <pc:sldChg chg="modSp mod">
        <pc:chgData name="Ofer Zadikario" userId="f36b4b4543f14e71" providerId="LiveId" clId="{1F85B3E9-3681-46A3-A77E-BAB7914B27A5}" dt="2024-04-02T08:48:02.747" v="30" actId="20577"/>
        <pc:sldMkLst>
          <pc:docMk/>
          <pc:sldMk cId="377166578" sldId="1945"/>
        </pc:sldMkLst>
        <pc:spChg chg="mod">
          <ac:chgData name="Ofer Zadikario" userId="f36b4b4543f14e71" providerId="LiveId" clId="{1F85B3E9-3681-46A3-A77E-BAB7914B27A5}" dt="2024-04-02T08:48:02.747" v="30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mod ord modShow">
        <pc:chgData name="Ofer Zadikario" userId="f36b4b4543f14e71" providerId="LiveId" clId="{1F85B3E9-3681-46A3-A77E-BAB7914B27A5}" dt="2024-04-02T09:51:53.279" v="1828" actId="729"/>
        <pc:sldMkLst>
          <pc:docMk/>
          <pc:sldMk cId="2039785200" sldId="1979"/>
        </pc:sldMkLst>
      </pc:sldChg>
      <pc:sldChg chg="modSp mod">
        <pc:chgData name="Ofer Zadikario" userId="f36b4b4543f14e71" providerId="LiveId" clId="{1F85B3E9-3681-46A3-A77E-BAB7914B27A5}" dt="2024-04-07T06:03:39.828" v="1910" actId="113"/>
        <pc:sldMkLst>
          <pc:docMk/>
          <pc:sldMk cId="1279745891" sldId="1980"/>
        </pc:sldMkLst>
        <pc:spChg chg="mod">
          <ac:chgData name="Ofer Zadikario" userId="f36b4b4543f14e71" providerId="LiveId" clId="{1F85B3E9-3681-46A3-A77E-BAB7914B27A5}" dt="2024-04-02T09:31:43.077" v="661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F85B3E9-3681-46A3-A77E-BAB7914B27A5}" dt="2024-04-07T06:03:39.828" v="1910" actId="113"/>
          <ac:spMkLst>
            <pc:docMk/>
            <pc:sldMk cId="1279745891" sldId="1980"/>
            <ac:spMk id="14" creationId="{00000000-0000-0000-0000-000000000000}"/>
          </ac:spMkLst>
        </pc:spChg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50318377" sldId="1981"/>
        </pc:sldMkLst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941660991" sldId="1982"/>
        </pc:sldMkLst>
      </pc:sldChg>
      <pc:sldChg chg="addSp delSp modSp add mod">
        <pc:chgData name="Ofer Zadikario" userId="f36b4b4543f14e71" providerId="LiveId" clId="{1F85B3E9-3681-46A3-A77E-BAB7914B27A5}" dt="2024-04-02T09:25:55.507" v="496" actId="9405"/>
        <pc:sldMkLst>
          <pc:docMk/>
          <pc:sldMk cId="550718314" sldId="1983"/>
        </pc:sldMkLst>
        <pc:spChg chg="mod">
          <ac:chgData name="Ofer Zadikario" userId="f36b4b4543f14e71" providerId="LiveId" clId="{1F85B3E9-3681-46A3-A77E-BAB7914B27A5}" dt="2024-04-02T09:24:52.558" v="494" actId="20577"/>
          <ac:spMkLst>
            <pc:docMk/>
            <pc:sldMk cId="550718314" sldId="1983"/>
            <ac:spMk id="2" creationId="{00000000-0000-0000-0000-000000000000}"/>
          </ac:spMkLst>
        </pc:spChg>
        <pc:spChg chg="del">
          <ac:chgData name="Ofer Zadikario" userId="f36b4b4543f14e71" providerId="LiveId" clId="{1F85B3E9-3681-46A3-A77E-BAB7914B27A5}" dt="2024-04-02T08:49:52.838" v="74" actId="478"/>
          <ac:spMkLst>
            <pc:docMk/>
            <pc:sldMk cId="550718314" sldId="1983"/>
            <ac:spMk id="14" creationId="{00000000-0000-0000-0000-000000000000}"/>
          </ac:spMkLst>
        </pc:spChg>
        <pc:picChg chg="add mod">
          <ac:chgData name="Ofer Zadikario" userId="f36b4b4543f14e71" providerId="LiveId" clId="{1F85B3E9-3681-46A3-A77E-BAB7914B27A5}" dt="2024-04-02T09:19:26.519" v="76" actId="1076"/>
          <ac:picMkLst>
            <pc:docMk/>
            <pc:sldMk cId="550718314" sldId="1983"/>
            <ac:picMk id="4" creationId="{6FA4BC03-4FDB-6CA6-A5AC-B023B3830191}"/>
          </ac:picMkLst>
        </pc:picChg>
        <pc:inkChg chg="add">
          <ac:chgData name="Ofer Zadikario" userId="f36b4b4543f14e71" providerId="LiveId" clId="{1F85B3E9-3681-46A3-A77E-BAB7914B27A5}" dt="2024-04-02T09:25:48.643" v="495" actId="9405"/>
          <ac:inkMkLst>
            <pc:docMk/>
            <pc:sldMk cId="550718314" sldId="1983"/>
            <ac:inkMk id="5" creationId="{423D2FE6-11D2-5C9A-1D5C-5E68A423BB2B}"/>
          </ac:inkMkLst>
        </pc:inkChg>
        <pc:inkChg chg="add">
          <ac:chgData name="Ofer Zadikario" userId="f36b4b4543f14e71" providerId="LiveId" clId="{1F85B3E9-3681-46A3-A77E-BAB7914B27A5}" dt="2024-04-02T09:25:55.507" v="496" actId="9405"/>
          <ac:inkMkLst>
            <pc:docMk/>
            <pc:sldMk cId="550718314" sldId="1983"/>
            <ac:inkMk id="6" creationId="{DE2DFFB1-F41F-8C5F-1D02-553FDAA45BAF}"/>
          </ac:inkMkLst>
        </pc:inkChg>
      </pc:sldChg>
      <pc:sldChg chg="addSp delSp modSp add mod ord">
        <pc:chgData name="Ofer Zadikario" userId="f36b4b4543f14e71" providerId="LiveId" clId="{1F85B3E9-3681-46A3-A77E-BAB7914B27A5}" dt="2024-04-02T09:30:44.622" v="638" actId="20577"/>
        <pc:sldMkLst>
          <pc:docMk/>
          <pc:sldMk cId="1560697618" sldId="1984"/>
        </pc:sldMkLst>
        <pc:spChg chg="mod">
          <ac:chgData name="Ofer Zadikario" userId="f36b4b4543f14e71" providerId="LiveId" clId="{1F85B3E9-3681-46A3-A77E-BAB7914B27A5}" dt="2024-04-02T09:19:59.774" v="116" actId="20577"/>
          <ac:spMkLst>
            <pc:docMk/>
            <pc:sldMk cId="1560697618" sldId="1984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30:44.622" v="638" actId="20577"/>
          <ac:spMkLst>
            <pc:docMk/>
            <pc:sldMk cId="1560697618" sldId="1984"/>
            <ac:spMk id="3" creationId="{452A6BD1-C422-931A-117D-D7D62FCEE2CF}"/>
          </ac:spMkLst>
        </pc:spChg>
        <pc:picChg chg="del">
          <ac:chgData name="Ofer Zadikario" userId="f36b4b4543f14e71" providerId="LiveId" clId="{1F85B3E9-3681-46A3-A77E-BAB7914B27A5}" dt="2024-04-02T09:20:03.172" v="117" actId="478"/>
          <ac:picMkLst>
            <pc:docMk/>
            <pc:sldMk cId="1560697618" sldId="1984"/>
            <ac:picMk id="4" creationId="{6FA4BC03-4FDB-6CA6-A5AC-B023B3830191}"/>
          </ac:picMkLst>
        </pc:picChg>
        <pc:picChg chg="add mod">
          <ac:chgData name="Ofer Zadikario" userId="f36b4b4543f14e71" providerId="LiveId" clId="{1F85B3E9-3681-46A3-A77E-BAB7914B27A5}" dt="2024-04-02T09:24:21.284" v="484" actId="1076"/>
          <ac:picMkLst>
            <pc:docMk/>
            <pc:sldMk cId="1560697618" sldId="1984"/>
            <ac:picMk id="6" creationId="{8C711DD0-651D-84CF-F40C-21FFEEDB95AA}"/>
          </ac:picMkLst>
        </pc:picChg>
      </pc:sldChg>
      <pc:sldChg chg="addSp delSp modSp add mod">
        <pc:chgData name="Ofer Zadikario" userId="f36b4b4543f14e71" providerId="LiveId" clId="{1F85B3E9-3681-46A3-A77E-BAB7914B27A5}" dt="2024-04-02T09:47:40.216" v="1348" actId="1076"/>
        <pc:sldMkLst>
          <pc:docMk/>
          <pc:sldMk cId="3497319438" sldId="1985"/>
        </pc:sldMkLst>
        <pc:spChg chg="mod">
          <ac:chgData name="Ofer Zadikario" userId="f36b4b4543f14e71" providerId="LiveId" clId="{1F85B3E9-3681-46A3-A77E-BAB7914B27A5}" dt="2024-04-02T09:26:20.738" v="517" actId="20577"/>
          <ac:spMkLst>
            <pc:docMk/>
            <pc:sldMk cId="3497319438" sldId="1985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47:40.216" v="1348" actId="1076"/>
          <ac:spMkLst>
            <pc:docMk/>
            <pc:sldMk cId="3497319438" sldId="1985"/>
            <ac:spMk id="8" creationId="{A45C4027-640E-4BDA-C1ED-E42EC16180CA}"/>
          </ac:spMkLst>
        </pc:spChg>
        <pc:picChg chg="del">
          <ac:chgData name="Ofer Zadikario" userId="f36b4b4543f14e71" providerId="LiveId" clId="{1F85B3E9-3681-46A3-A77E-BAB7914B27A5}" dt="2024-04-02T09:26:23.423" v="518" actId="478"/>
          <ac:picMkLst>
            <pc:docMk/>
            <pc:sldMk cId="3497319438" sldId="1985"/>
            <ac:picMk id="4" creationId="{6FA4BC03-4FDB-6CA6-A5AC-B023B3830191}"/>
          </ac:picMkLst>
        </pc:picChg>
        <pc:picChg chg="add del mod">
          <ac:chgData name="Ofer Zadikario" userId="f36b4b4543f14e71" providerId="LiveId" clId="{1F85B3E9-3681-46A3-A77E-BAB7914B27A5}" dt="2024-04-02T09:47:26.395" v="1345" actId="478"/>
          <ac:picMkLst>
            <pc:docMk/>
            <pc:sldMk cId="3497319438" sldId="1985"/>
            <ac:picMk id="7" creationId="{27AE4A89-AF37-A3EF-F16F-FE64EE8DEC80}"/>
          </ac:picMkLst>
        </pc:picChg>
        <pc:picChg chg="add ord">
          <ac:chgData name="Ofer Zadikario" userId="f36b4b4543f14e71" providerId="LiveId" clId="{1F85B3E9-3681-46A3-A77E-BAB7914B27A5}" dt="2024-04-02T09:47:31.445" v="1347" actId="167"/>
          <ac:picMkLst>
            <pc:docMk/>
            <pc:sldMk cId="3497319438" sldId="1985"/>
            <ac:picMk id="15" creationId="{C547FB7D-0A5C-7DC6-E5CF-1BA5A6131E86}"/>
          </ac:picMkLst>
        </pc:picChg>
        <pc:inkChg chg="del">
          <ac:chgData name="Ofer Zadikario" userId="f36b4b4543f14e71" providerId="LiveId" clId="{1F85B3E9-3681-46A3-A77E-BAB7914B27A5}" dt="2024-04-02T09:26:25.524" v="519" actId="478"/>
          <ac:inkMkLst>
            <pc:docMk/>
            <pc:sldMk cId="3497319438" sldId="1985"/>
            <ac:inkMk id="5" creationId="{423D2FE6-11D2-5C9A-1D5C-5E68A423BB2B}"/>
          </ac:inkMkLst>
        </pc:inkChg>
        <pc:inkChg chg="del">
          <ac:chgData name="Ofer Zadikario" userId="f36b4b4543f14e71" providerId="LiveId" clId="{1F85B3E9-3681-46A3-A77E-BAB7914B27A5}" dt="2024-04-02T09:26:27.755" v="520" actId="478"/>
          <ac:inkMkLst>
            <pc:docMk/>
            <pc:sldMk cId="3497319438" sldId="1985"/>
            <ac:inkMk id="6" creationId="{DE2DFFB1-F41F-8C5F-1D02-553FDAA45BAF}"/>
          </ac:inkMkLst>
        </pc:ink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0" creationId="{B06EC271-B37B-7CDD-F3C9-6CD87724EBD8}"/>
          </ac:cxnSpMkLst>
        </pc:cxn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2" creationId="{0ACC72E5-94EC-55BD-8F31-B6F2ABE5F58C}"/>
          </ac:cxnSpMkLst>
        </pc:cxnChg>
      </pc:sldChg>
      <pc:sldChg chg="add mod modShow">
        <pc:chgData name="Ofer Zadikario" userId="f36b4b4543f14e71" providerId="LiveId" clId="{1F85B3E9-3681-46A3-A77E-BAB7914B27A5}" dt="2024-04-02T09:51:42.213" v="1827" actId="729"/>
        <pc:sldMkLst>
          <pc:docMk/>
          <pc:sldMk cId="2386915115" sldId="1986"/>
        </pc:sldMkLst>
      </pc:sldChg>
    </pc:docChg>
  </pc:docChgLst>
  <pc:docChgLst>
    <pc:chgData name="Ofer Zadikario" userId="f36b4b4543f14e71" providerId="LiveId" clId="{D25CF079-7669-47F7-A175-CD0DCA990239}"/>
    <pc:docChg chg="undo custSel addSld delSld modSld sldOrd modSection">
      <pc:chgData name="Ofer Zadikario" userId="f36b4b4543f14e71" providerId="LiveId" clId="{D25CF079-7669-47F7-A175-CD0DCA990239}" dt="2020-08-09T14:42:30.180" v="7620" actId="20577"/>
      <pc:docMkLst>
        <pc:docMk/>
      </pc:docMkLst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86944901" sldId="1555"/>
        </pc:sldMkLst>
      </pc:sldChg>
      <pc:sldChg chg="modSp mod">
        <pc:chgData name="Ofer Zadikario" userId="f36b4b4543f14e71" providerId="LiveId" clId="{D25CF079-7669-47F7-A175-CD0DCA990239}" dt="2020-08-02T16:00:22.930" v="45" actId="1076"/>
        <pc:sldMkLst>
          <pc:docMk/>
          <pc:sldMk cId="377166578" sldId="1945"/>
        </pc:sldMkLst>
        <pc:spChg chg="mod">
          <ac:chgData name="Ofer Zadikario" userId="f36b4b4543f14e71" providerId="LiveId" clId="{D25CF079-7669-47F7-A175-CD0DCA990239}" dt="2020-08-02T16:00:22.930" v="45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D25CF079-7669-47F7-A175-CD0DCA990239}" dt="2020-08-02T16:00:08.873" v="28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622608159" sldId="1948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90748388" sldId="1949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1111177144" sldId="1950"/>
        </pc:sldMkLst>
      </pc:sldChg>
      <pc:sldChg chg="addSp delSp modSp mod">
        <pc:chgData name="Ofer Zadikario" userId="f36b4b4543f14e71" providerId="LiveId" clId="{D25CF079-7669-47F7-A175-CD0DCA990239}" dt="2020-08-02T16:20:12.357" v="989" actId="14100"/>
        <pc:sldMkLst>
          <pc:docMk/>
          <pc:sldMk cId="740251951" sldId="1951"/>
        </pc:sldMkLst>
        <pc:spChg chg="mod">
          <ac:chgData name="Ofer Zadikario" userId="f36b4b4543f14e71" providerId="LiveId" clId="{D25CF079-7669-47F7-A175-CD0DCA990239}" dt="2020-08-02T16:01:50.752" v="107" actId="6549"/>
          <ac:spMkLst>
            <pc:docMk/>
            <pc:sldMk cId="740251951" sldId="1951"/>
            <ac:spMk id="2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19:21.940" v="849" actId="1036"/>
          <ac:spMkLst>
            <pc:docMk/>
            <pc:sldMk cId="740251951" sldId="1951"/>
            <ac:spMk id="3" creationId="{F08FBF50-0668-4A06-94F2-9F305E3CC890}"/>
          </ac:spMkLst>
        </pc:spChg>
        <pc:spChg chg="add mod">
          <ac:chgData name="Ofer Zadikario" userId="f36b4b4543f14e71" providerId="LiveId" clId="{D25CF079-7669-47F7-A175-CD0DCA990239}" dt="2020-08-02T16:11:07.529" v="610" actId="1035"/>
          <ac:spMkLst>
            <pc:docMk/>
            <pc:sldMk cId="740251951" sldId="1951"/>
            <ac:spMk id="4" creationId="{3BADC5B3-C2CC-4AD2-86D5-0DDD2DAE102F}"/>
          </ac:spMkLst>
        </pc:spChg>
        <pc:spChg chg="add mod">
          <ac:chgData name="Ofer Zadikario" userId="f36b4b4543f14e71" providerId="LiveId" clId="{D25CF079-7669-47F7-A175-CD0DCA990239}" dt="2020-08-02T16:19:41.425" v="917" actId="1036"/>
          <ac:spMkLst>
            <pc:docMk/>
            <pc:sldMk cId="740251951" sldId="1951"/>
            <ac:spMk id="5" creationId="{9FD216C7-B2CE-40BF-9674-F1E3FF507F19}"/>
          </ac:spMkLst>
        </pc:spChg>
        <pc:spChg chg="add del mod">
          <ac:chgData name="Ofer Zadikario" userId="f36b4b4543f14e71" providerId="LiveId" clId="{D25CF079-7669-47F7-A175-CD0DCA990239}" dt="2020-08-02T16:19:47.308" v="919" actId="478"/>
          <ac:spMkLst>
            <pc:docMk/>
            <pc:sldMk cId="740251951" sldId="1951"/>
            <ac:spMk id="6" creationId="{3012C5C6-321E-4437-84AC-30EBC67D3693}"/>
          </ac:spMkLst>
        </pc:spChg>
        <pc:spChg chg="add del mod">
          <ac:chgData name="Ofer Zadikario" userId="f36b4b4543f14e71" providerId="LiveId" clId="{D25CF079-7669-47F7-A175-CD0DCA990239}" dt="2020-08-02T16:19:28.479" v="851" actId="478"/>
          <ac:spMkLst>
            <pc:docMk/>
            <pc:sldMk cId="740251951" sldId="1951"/>
            <ac:spMk id="7" creationId="{A3354755-C684-46CA-BCC0-68E95230FBBF}"/>
          </ac:spMkLst>
        </pc:spChg>
        <pc:spChg chg="add del mod">
          <ac:chgData name="Ofer Zadikario" userId="f36b4b4543f14e71" providerId="LiveId" clId="{D25CF079-7669-47F7-A175-CD0DCA990239}" dt="2020-08-02T16:19:26.259" v="850" actId="478"/>
          <ac:spMkLst>
            <pc:docMk/>
            <pc:sldMk cId="740251951" sldId="1951"/>
            <ac:spMk id="9" creationId="{170951F5-7BAE-49CE-A829-C9C08057F725}"/>
          </ac:spMkLst>
        </pc:spChg>
        <pc:spChg chg="add del mod">
          <ac:chgData name="Ofer Zadikario" userId="f36b4b4543f14e71" providerId="LiveId" clId="{D25CF079-7669-47F7-A175-CD0DCA990239}" dt="2020-08-02T16:19:44.890" v="918" actId="478"/>
          <ac:spMkLst>
            <pc:docMk/>
            <pc:sldMk cId="740251951" sldId="1951"/>
            <ac:spMk id="11" creationId="{F0AF862A-B4E7-4871-AC70-8A17A179226C}"/>
          </ac:spMkLst>
        </pc:spChg>
        <pc:spChg chg="add mod">
          <ac:chgData name="Ofer Zadikario" userId="f36b4b4543f14e71" providerId="LiveId" clId="{D25CF079-7669-47F7-A175-CD0DCA990239}" dt="2020-08-02T16:19:35.389" v="900" actId="103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D25CF079-7669-47F7-A175-CD0DCA990239}" dt="2020-08-02T16:06:18.109" v="537" actId="20577"/>
          <ac:spMkLst>
            <pc:docMk/>
            <pc:sldMk cId="740251951" sldId="1951"/>
            <ac:spMk id="14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20:12.357" v="989" actId="14100"/>
          <ac:spMkLst>
            <pc:docMk/>
            <pc:sldMk cId="740251951" sldId="1951"/>
            <ac:spMk id="16" creationId="{3A10EFCD-978B-45AB-B8FA-4B26D492A6AB}"/>
          </ac:spMkLst>
        </pc:spChg>
      </pc:sldChg>
      <pc:sldChg chg="addSp delSp modSp add mod">
        <pc:chgData name="Ofer Zadikario" userId="f36b4b4543f14e71" providerId="LiveId" clId="{D25CF079-7669-47F7-A175-CD0DCA990239}" dt="2020-08-02T17:08:15.137" v="1400" actId="1037"/>
        <pc:sldMkLst>
          <pc:docMk/>
          <pc:sldMk cId="3165780414" sldId="1952"/>
        </pc:sldMkLst>
        <pc:spChg chg="mod">
          <ac:chgData name="Ofer Zadikario" userId="f36b4b4543f14e71" providerId="LiveId" clId="{D25CF079-7669-47F7-A175-CD0DCA990239}" dt="2020-08-02T16:25:55.157" v="998" actId="1076"/>
          <ac:spMkLst>
            <pc:docMk/>
            <pc:sldMk cId="3165780414" sldId="1952"/>
            <ac:spMk id="2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3" creationId="{F08FBF50-0668-4A06-94F2-9F305E3CC89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4" creationId="{3BADC5B3-C2CC-4AD2-86D5-0DDD2DAE102F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5" creationId="{9FD216C7-B2CE-40BF-9674-F1E3FF507F19}"/>
          </ac:spMkLst>
        </pc:spChg>
        <pc:spChg chg="add mod">
          <ac:chgData name="Ofer Zadikario" userId="f36b4b4543f14e71" providerId="LiveId" clId="{D25CF079-7669-47F7-A175-CD0DCA990239}" dt="2020-08-02T17:04:13.941" v="1110" actId="404"/>
          <ac:spMkLst>
            <pc:docMk/>
            <pc:sldMk cId="3165780414" sldId="1952"/>
            <ac:spMk id="8" creationId="{A0F77AF3-CFA1-4EA7-B445-B9046B71ADE0}"/>
          </ac:spMkLst>
        </pc:spChg>
        <pc:spChg chg="add mod">
          <ac:chgData name="Ofer Zadikario" userId="f36b4b4543f14e71" providerId="LiveId" clId="{D25CF079-7669-47F7-A175-CD0DCA990239}" dt="2020-08-02T17:08:15.137" v="1400" actId="1037"/>
          <ac:spMkLst>
            <pc:docMk/>
            <pc:sldMk cId="3165780414" sldId="1952"/>
            <ac:spMk id="9" creationId="{29832ED4-0FD3-4779-A2E2-EEA0330FE51E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3" creationId="{D5B208CD-136E-46AA-B625-FD876EC9853F}"/>
          </ac:spMkLst>
        </pc:spChg>
        <pc:spChg chg="del">
          <ac:chgData name="Ofer Zadikario" userId="f36b4b4543f14e71" providerId="LiveId" clId="{D25CF079-7669-47F7-A175-CD0DCA990239}" dt="2020-08-02T17:00:19.404" v="1064" actId="478"/>
          <ac:spMkLst>
            <pc:docMk/>
            <pc:sldMk cId="3165780414" sldId="1952"/>
            <ac:spMk id="14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6" creationId="{3A10EFCD-978B-45AB-B8FA-4B26D492A6AB}"/>
          </ac:spMkLst>
        </pc:spChg>
        <pc:picChg chg="add mod">
          <ac:chgData name="Ofer Zadikario" userId="f36b4b4543f14e71" providerId="LiveId" clId="{D25CF079-7669-47F7-A175-CD0DCA990239}" dt="2020-08-02T17:04:26.340" v="1135" actId="1035"/>
          <ac:picMkLst>
            <pc:docMk/>
            <pc:sldMk cId="3165780414" sldId="1952"/>
            <ac:picMk id="6" creationId="{C0169249-CDCB-4363-A4FD-F35961DBF75A}"/>
          </ac:picMkLst>
        </pc:picChg>
        <pc:picChg chg="add mod">
          <ac:chgData name="Ofer Zadikario" userId="f36b4b4543f14e71" providerId="LiveId" clId="{D25CF079-7669-47F7-A175-CD0DCA990239}" dt="2020-08-02T17:04:19.864" v="1121" actId="1038"/>
          <ac:picMkLst>
            <pc:docMk/>
            <pc:sldMk cId="3165780414" sldId="1952"/>
            <ac:picMk id="7" creationId="{E3E7C9EF-41D0-4648-B54A-3B7B0B951D5C}"/>
          </ac:picMkLst>
        </pc:picChg>
      </pc:sldChg>
      <pc:sldChg chg="addSp modSp new mod">
        <pc:chgData name="Ofer Zadikario" userId="f36b4b4543f14e71" providerId="LiveId" clId="{D25CF079-7669-47F7-A175-CD0DCA990239}" dt="2020-08-09T14:42:30.180" v="7620" actId="20577"/>
        <pc:sldMkLst>
          <pc:docMk/>
          <pc:sldMk cId="3672175715" sldId="1953"/>
        </pc:sldMkLst>
        <pc:spChg chg="mod">
          <ac:chgData name="Ofer Zadikario" userId="f36b4b4543f14e71" providerId="LiveId" clId="{D25CF079-7669-47F7-A175-CD0DCA990239}" dt="2020-08-03T06:19:40.024" v="1417" actId="20577"/>
          <ac:spMkLst>
            <pc:docMk/>
            <pc:sldMk cId="3672175715" sldId="1953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9T14:42:30.180" v="7620" actId="20577"/>
          <ac:spMkLst>
            <pc:docMk/>
            <pc:sldMk cId="3672175715" sldId="1953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3T06:30:36.196" v="1922" actId="1035"/>
          <ac:picMkLst>
            <pc:docMk/>
            <pc:sldMk cId="3672175715" sldId="1953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4T17:08:28.550" v="2135" actId="1037"/>
        <pc:sldMkLst>
          <pc:docMk/>
          <pc:sldMk cId="1557348356" sldId="1954"/>
        </pc:sldMkLst>
        <pc:spChg chg="mod">
          <ac:chgData name="Ofer Zadikario" userId="f36b4b4543f14e71" providerId="LiveId" clId="{D25CF079-7669-47F7-A175-CD0DCA990239}" dt="2020-08-04T17:06:20.903" v="2057" actId="20577"/>
          <ac:spMkLst>
            <pc:docMk/>
            <pc:sldMk cId="1557348356" sldId="1954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06:31.061" v="2059" actId="478"/>
          <ac:spMkLst>
            <pc:docMk/>
            <pc:sldMk cId="1557348356" sldId="1954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4T17:08:28.550" v="2135" actId="1037"/>
          <ac:picMkLst>
            <pc:docMk/>
            <pc:sldMk cId="1557348356" sldId="1954"/>
            <ac:picMk id="3" creationId="{E4FF6A41-E593-40B1-A982-69585192C0D5}"/>
          </ac:picMkLst>
        </pc:picChg>
        <pc:picChg chg="del">
          <ac:chgData name="Ofer Zadikario" userId="f36b4b4543f14e71" providerId="LiveId" clId="{D25CF079-7669-47F7-A175-CD0DCA990239}" dt="2020-08-04T17:06:26.725" v="2058" actId="478"/>
          <ac:picMkLst>
            <pc:docMk/>
            <pc:sldMk cId="1557348356" sldId="1954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5T11:21:20.849" v="4844" actId="20577"/>
        <pc:sldMkLst>
          <pc:docMk/>
          <pc:sldMk cId="2080903524" sldId="1955"/>
        </pc:sldMkLst>
        <pc:spChg chg="mod">
          <ac:chgData name="Ofer Zadikario" userId="f36b4b4543f14e71" providerId="LiveId" clId="{D25CF079-7669-47F7-A175-CD0DCA990239}" dt="2020-08-05T10:56:10.931" v="2991" actId="20577"/>
          <ac:spMkLst>
            <pc:docMk/>
            <pc:sldMk cId="2080903524" sldId="1955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5T11:21:20.849" v="4844" actId="20577"/>
          <ac:spMkLst>
            <pc:docMk/>
            <pc:sldMk cId="2080903524" sldId="1955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0:56:13.283" v="2992" actId="478"/>
          <ac:picMkLst>
            <pc:docMk/>
            <pc:sldMk cId="2080903524" sldId="1955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5T10:56:29.289" v="2996" actId="1076"/>
          <ac:picMkLst>
            <pc:docMk/>
            <pc:sldMk cId="2080903524" sldId="1955"/>
            <ac:picMk id="4" creationId="{C5855952-0932-4FFB-BC62-6B2E78F600AE}"/>
          </ac:picMkLst>
        </pc:picChg>
      </pc:sldChg>
      <pc:sldChg chg="addSp delSp modSp add mod">
        <pc:chgData name="Ofer Zadikario" userId="f36b4b4543f14e71" providerId="LiveId" clId="{D25CF079-7669-47F7-A175-CD0DCA990239}" dt="2020-08-05T21:50:22.902" v="5464" actId="14100"/>
        <pc:sldMkLst>
          <pc:docMk/>
          <pc:sldMk cId="1590753289" sldId="1956"/>
        </pc:sldMkLst>
        <pc:spChg chg="mod">
          <ac:chgData name="Ofer Zadikario" userId="f36b4b4543f14e71" providerId="LiveId" clId="{D25CF079-7669-47F7-A175-CD0DCA990239}" dt="2020-08-05T12:27:52.625" v="5445" actId="20577"/>
          <ac:spMkLst>
            <pc:docMk/>
            <pc:sldMk cId="1590753289" sldId="1956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20:10.456" v="2369" actId="478"/>
          <ac:spMkLst>
            <pc:docMk/>
            <pc:sldMk cId="1590753289" sldId="1956"/>
            <ac:spMk id="5" creationId="{113541F3-C076-46F2-869C-362D848E0D9F}"/>
          </ac:spMkLst>
        </pc:spChg>
        <pc:spChg chg="add mod">
          <ac:chgData name="Ofer Zadikario" userId="f36b4b4543f14e71" providerId="LiveId" clId="{D25CF079-7669-47F7-A175-CD0DCA990239}" dt="2020-08-05T21:50:22.902" v="5464" actId="14100"/>
          <ac:spMkLst>
            <pc:docMk/>
            <pc:sldMk cId="1590753289" sldId="1956"/>
            <ac:spMk id="7" creationId="{E073F0E1-2FEC-484E-8E8F-17CCCBACFC1F}"/>
          </ac:spMkLst>
        </pc:spChg>
        <pc:picChg chg="del">
          <ac:chgData name="Ofer Zadikario" userId="f36b4b4543f14e71" providerId="LiveId" clId="{D25CF079-7669-47F7-A175-CD0DCA990239}" dt="2020-08-04T17:18:42.383" v="2368" actId="478"/>
          <ac:picMkLst>
            <pc:docMk/>
            <pc:sldMk cId="1590753289" sldId="1956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4T17:20:27.381" v="2411" actId="1035"/>
          <ac:picMkLst>
            <pc:docMk/>
            <pc:sldMk cId="1590753289" sldId="1956"/>
            <ac:picMk id="4" creationId="{8433F1E8-E0A6-4ED4-BC92-3168FEF70022}"/>
          </ac:picMkLst>
        </pc:picChg>
      </pc:sldChg>
      <pc:sldChg chg="addSp delSp modSp add mod">
        <pc:chgData name="Ofer Zadikario" userId="f36b4b4543f14e71" providerId="LiveId" clId="{D25CF079-7669-47F7-A175-CD0DCA990239}" dt="2020-08-04T17:32:40.825" v="2984" actId="14100"/>
        <pc:sldMkLst>
          <pc:docMk/>
          <pc:sldMk cId="1345258554" sldId="1957"/>
        </pc:sldMkLst>
        <pc:spChg chg="mod">
          <ac:chgData name="Ofer Zadikario" userId="f36b4b4543f14e71" providerId="LiveId" clId="{D25CF079-7669-47F7-A175-CD0DCA990239}" dt="2020-08-04T17:24:46.935" v="2614" actId="20577"/>
          <ac:spMkLst>
            <pc:docMk/>
            <pc:sldMk cId="1345258554" sldId="1957"/>
            <ac:spMk id="2" creationId="{680F74F8-8D62-4C90-884D-F516BD7B4D11}"/>
          </ac:spMkLst>
        </pc:spChg>
        <pc:spChg chg="del mod">
          <ac:chgData name="Ofer Zadikario" userId="f36b4b4543f14e71" providerId="LiveId" clId="{D25CF079-7669-47F7-A175-CD0DCA990239}" dt="2020-08-04T17:27:28.927" v="2676" actId="478"/>
          <ac:spMkLst>
            <pc:docMk/>
            <pc:sldMk cId="1345258554" sldId="1957"/>
            <ac:spMk id="7" creationId="{E073F0E1-2FEC-484E-8E8F-17CCCBACFC1F}"/>
          </ac:spMkLst>
        </pc:spChg>
        <pc:picChg chg="add del mod">
          <ac:chgData name="Ofer Zadikario" userId="f36b4b4543f14e71" providerId="LiveId" clId="{D25CF079-7669-47F7-A175-CD0DCA990239}" dt="2020-08-04T17:30:55.775" v="2720" actId="478"/>
          <ac:picMkLst>
            <pc:docMk/>
            <pc:sldMk cId="1345258554" sldId="1957"/>
            <ac:picMk id="3" creationId="{278DEA3C-8A08-4AF9-B94D-EC3833D53DFC}"/>
          </ac:picMkLst>
        </pc:picChg>
        <pc:picChg chg="del">
          <ac:chgData name="Ofer Zadikario" userId="f36b4b4543f14e71" providerId="LiveId" clId="{D25CF079-7669-47F7-A175-CD0DCA990239}" dt="2020-08-04T17:24:56.946" v="2615" actId="478"/>
          <ac:picMkLst>
            <pc:docMk/>
            <pc:sldMk cId="1345258554" sldId="1957"/>
            <ac:picMk id="4" creationId="{8433F1E8-E0A6-4ED4-BC92-3168FEF70022}"/>
          </ac:picMkLst>
        </pc:picChg>
        <pc:picChg chg="add mod">
          <ac:chgData name="Ofer Zadikario" userId="f36b4b4543f14e71" providerId="LiveId" clId="{D25CF079-7669-47F7-A175-CD0DCA990239}" dt="2020-08-04T17:31:02.220" v="2789" actId="1035"/>
          <ac:picMkLst>
            <pc:docMk/>
            <pc:sldMk cId="1345258554" sldId="1957"/>
            <ac:picMk id="5" creationId="{D6776CB9-44DC-4266-B518-166921DAA9CE}"/>
          </ac:picMkLst>
        </pc:picChg>
        <pc:picChg chg="add mod">
          <ac:chgData name="Ofer Zadikario" userId="f36b4b4543f14e71" providerId="LiveId" clId="{D25CF079-7669-47F7-A175-CD0DCA990239}" dt="2020-08-04T17:31:34.417" v="2869" actId="1037"/>
          <ac:picMkLst>
            <pc:docMk/>
            <pc:sldMk cId="1345258554" sldId="1957"/>
            <ac:picMk id="6" creationId="{7A6B5029-408C-4355-88E6-751FE9F45858}"/>
          </ac:picMkLst>
        </pc:picChg>
        <pc:picChg chg="add mod modCrop">
          <ac:chgData name="Ofer Zadikario" userId="f36b4b4543f14e71" providerId="LiveId" clId="{D25CF079-7669-47F7-A175-CD0DCA990239}" dt="2020-08-04T17:32:40.825" v="2984" actId="14100"/>
          <ac:picMkLst>
            <pc:docMk/>
            <pc:sldMk cId="1345258554" sldId="1957"/>
            <ac:picMk id="8" creationId="{AB9A2741-1669-4420-8612-34F7A6D68E8B}"/>
          </ac:picMkLst>
        </pc:picChg>
      </pc:sldChg>
      <pc:sldChg chg="addSp delSp modSp add mod">
        <pc:chgData name="Ofer Zadikario" userId="f36b4b4543f14e71" providerId="LiveId" clId="{D25CF079-7669-47F7-A175-CD0DCA990239}" dt="2020-08-04T17:29:00.247" v="2718" actId="1035"/>
        <pc:sldMkLst>
          <pc:docMk/>
          <pc:sldMk cId="3034860970" sldId="1958"/>
        </pc:sldMkLst>
        <pc:picChg chg="del">
          <ac:chgData name="Ofer Zadikario" userId="f36b4b4543f14e71" providerId="LiveId" clId="{D25CF079-7669-47F7-A175-CD0DCA990239}" dt="2020-08-04T17:28:26.826" v="2678" actId="478"/>
          <ac:picMkLst>
            <pc:docMk/>
            <pc:sldMk cId="3034860970" sldId="1958"/>
            <ac:picMk id="3" creationId="{278DEA3C-8A08-4AF9-B94D-EC3833D53DFC}"/>
          </ac:picMkLst>
        </pc:picChg>
        <pc:picChg chg="add mod">
          <ac:chgData name="Ofer Zadikario" userId="f36b4b4543f14e71" providerId="LiveId" clId="{D25CF079-7669-47F7-A175-CD0DCA990239}" dt="2020-08-04T17:29:00.247" v="2718" actId="1035"/>
          <ac:picMkLst>
            <pc:docMk/>
            <pc:sldMk cId="3034860970" sldId="1958"/>
            <ac:picMk id="4" creationId="{DD67405A-6072-4E1D-B71F-F1EE6C8F67A1}"/>
          </ac:picMkLst>
        </pc:picChg>
      </pc:sldChg>
      <pc:sldChg chg="add">
        <pc:chgData name="Ofer Zadikario" userId="f36b4b4543f14e71" providerId="LiveId" clId="{D25CF079-7669-47F7-A175-CD0DCA990239}" dt="2020-08-04T17:30:02.941" v="2719"/>
        <pc:sldMkLst>
          <pc:docMk/>
          <pc:sldMk cId="3401382756" sldId="1959"/>
        </pc:sldMkLst>
      </pc:sldChg>
      <pc:sldChg chg="add">
        <pc:chgData name="Ofer Zadikario" userId="f36b4b4543f14e71" providerId="LiveId" clId="{D25CF079-7669-47F7-A175-CD0DCA990239}" dt="2020-08-05T10:55:54.643" v="2985"/>
        <pc:sldMkLst>
          <pc:docMk/>
          <pc:sldMk cId="198625629" sldId="1960"/>
        </pc:sldMkLst>
      </pc:sldChg>
      <pc:sldChg chg="addSp delSp modSp add mod">
        <pc:chgData name="Ofer Zadikario" userId="f36b4b4543f14e71" providerId="LiveId" clId="{D25CF079-7669-47F7-A175-CD0DCA990239}" dt="2020-08-05T11:14:30.139" v="4140" actId="20577"/>
        <pc:sldMkLst>
          <pc:docMk/>
          <pc:sldMk cId="1384333643" sldId="1961"/>
        </pc:sldMkLst>
        <pc:spChg chg="mod">
          <ac:chgData name="Ofer Zadikario" userId="f36b4b4543f14e71" providerId="LiveId" clId="{D25CF079-7669-47F7-A175-CD0DCA990239}" dt="2020-08-05T11:14:30.139" v="4140" actId="20577"/>
          <ac:spMkLst>
            <pc:docMk/>
            <pc:sldMk cId="1384333643" sldId="1961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07:05.654" v="3582" actId="20577"/>
          <ac:spMkLst>
            <pc:docMk/>
            <pc:sldMk cId="1384333643" sldId="1961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1:00:06.871" v="3180" actId="14100"/>
          <ac:picMkLst>
            <pc:docMk/>
            <pc:sldMk cId="1384333643" sldId="1961"/>
            <ac:picMk id="3" creationId="{CDCFE9FE-3934-4EE3-BC7D-E5F2C7FCEEF1}"/>
          </ac:picMkLst>
        </pc:picChg>
        <pc:picChg chg="del">
          <ac:chgData name="Ofer Zadikario" userId="f36b4b4543f14e71" providerId="LiveId" clId="{D25CF079-7669-47F7-A175-CD0DCA990239}" dt="2020-08-05T10:58:35.010" v="3068" actId="478"/>
          <ac:picMkLst>
            <pc:docMk/>
            <pc:sldMk cId="1384333643" sldId="1961"/>
            <ac:picMk id="4" creationId="{C5855952-0932-4FFB-BC62-6B2E78F600AE}"/>
          </ac:picMkLst>
        </pc:picChg>
        <pc:picChg chg="add mod">
          <ac:chgData name="Ofer Zadikario" userId="f36b4b4543f14e71" providerId="LiveId" clId="{D25CF079-7669-47F7-A175-CD0DCA990239}" dt="2020-08-05T11:00:17.323" v="3184" actId="1037"/>
          <ac:picMkLst>
            <pc:docMk/>
            <pc:sldMk cId="1384333643" sldId="1961"/>
            <ac:picMk id="6" creationId="{55244A11-FF9C-450D-8DBF-1772009484E6}"/>
          </ac:picMkLst>
        </pc:picChg>
      </pc:sldChg>
      <pc:sldChg chg="new del">
        <pc:chgData name="Ofer Zadikario" userId="f36b4b4543f14e71" providerId="LiveId" clId="{D25CF079-7669-47F7-A175-CD0DCA990239}" dt="2020-08-05T10:58:08.401" v="3041" actId="680"/>
        <pc:sldMkLst>
          <pc:docMk/>
          <pc:sldMk cId="3462261850" sldId="1961"/>
        </pc:sldMkLst>
      </pc:sldChg>
      <pc:sldChg chg="addSp delSp modSp add mod">
        <pc:chgData name="Ofer Zadikario" userId="f36b4b4543f14e71" providerId="LiveId" clId="{D25CF079-7669-47F7-A175-CD0DCA990239}" dt="2020-08-05T11:14:38.388" v="4148" actId="20577"/>
        <pc:sldMkLst>
          <pc:docMk/>
          <pc:sldMk cId="412931416" sldId="1962"/>
        </pc:sldMkLst>
        <pc:spChg chg="mod">
          <ac:chgData name="Ofer Zadikario" userId="f36b4b4543f14e71" providerId="LiveId" clId="{D25CF079-7669-47F7-A175-CD0DCA990239}" dt="2020-08-05T11:14:38.388" v="4148" actId="20577"/>
          <ac:spMkLst>
            <pc:docMk/>
            <pc:sldMk cId="412931416" sldId="1962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12:17.297" v="4024" actId="20577"/>
          <ac:spMkLst>
            <pc:docMk/>
            <pc:sldMk cId="412931416" sldId="1962"/>
            <ac:spMk id="5" creationId="{113541F3-C076-46F2-869C-362D848E0D9F}"/>
          </ac:spMkLst>
        </pc:spChg>
        <pc:picChg chg="del">
          <ac:chgData name="Ofer Zadikario" userId="f36b4b4543f14e71" providerId="LiveId" clId="{D25CF079-7669-47F7-A175-CD0DCA990239}" dt="2020-08-05T11:08:02.505" v="3595" actId="478"/>
          <ac:picMkLst>
            <pc:docMk/>
            <pc:sldMk cId="412931416" sldId="1962"/>
            <ac:picMk id="3" creationId="{CDCFE9FE-3934-4EE3-BC7D-E5F2C7FCEEF1}"/>
          </ac:picMkLst>
        </pc:picChg>
        <pc:picChg chg="add mod">
          <ac:chgData name="Ofer Zadikario" userId="f36b4b4543f14e71" providerId="LiveId" clId="{D25CF079-7669-47F7-A175-CD0DCA990239}" dt="2020-08-05T11:08:17.315" v="3683" actId="1037"/>
          <ac:picMkLst>
            <pc:docMk/>
            <pc:sldMk cId="412931416" sldId="1962"/>
            <ac:picMk id="4" creationId="{2ED866C4-0E43-42C7-920E-A5025CF316F7}"/>
          </ac:picMkLst>
        </pc:picChg>
        <pc:picChg chg="del">
          <ac:chgData name="Ofer Zadikario" userId="f36b4b4543f14e71" providerId="LiveId" clId="{D25CF079-7669-47F7-A175-CD0DCA990239}" dt="2020-08-05T11:08:04.265" v="3596" actId="478"/>
          <ac:picMkLst>
            <pc:docMk/>
            <pc:sldMk cId="412931416" sldId="1962"/>
            <ac:picMk id="6" creationId="{55244A11-FF9C-450D-8DBF-1772009484E6}"/>
          </ac:picMkLst>
        </pc:picChg>
      </pc:sldChg>
      <pc:sldChg chg="addSp delSp modSp add mod">
        <pc:chgData name="Ofer Zadikario" userId="f36b4b4543f14e71" providerId="LiveId" clId="{D25CF079-7669-47F7-A175-CD0DCA990239}" dt="2020-08-05T11:21:01.060" v="4839" actId="1038"/>
        <pc:sldMkLst>
          <pc:docMk/>
          <pc:sldMk cId="1468426400" sldId="1963"/>
        </pc:sldMkLst>
        <pc:spChg chg="mod">
          <ac:chgData name="Ofer Zadikario" userId="f36b4b4543f14e71" providerId="LiveId" clId="{D25CF079-7669-47F7-A175-CD0DCA990239}" dt="2020-08-05T11:15:10.072" v="4165" actId="20577"/>
          <ac:spMkLst>
            <pc:docMk/>
            <pc:sldMk cId="1468426400" sldId="1963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20:27.970" v="4739" actId="20577"/>
          <ac:spMkLst>
            <pc:docMk/>
            <pc:sldMk cId="1468426400" sldId="1963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1:18:02.125" v="4395" actId="478"/>
          <ac:picMkLst>
            <pc:docMk/>
            <pc:sldMk cId="1468426400" sldId="1963"/>
            <ac:picMk id="3" creationId="{4542197C-8651-49C8-8E71-95A6B7EF8983}"/>
          </ac:picMkLst>
        </pc:picChg>
        <pc:picChg chg="del">
          <ac:chgData name="Ofer Zadikario" userId="f36b4b4543f14e71" providerId="LiveId" clId="{D25CF079-7669-47F7-A175-CD0DCA990239}" dt="2020-08-05T11:15:15.618" v="4166" actId="478"/>
          <ac:picMkLst>
            <pc:docMk/>
            <pc:sldMk cId="1468426400" sldId="1963"/>
            <ac:picMk id="4" creationId="{2ED866C4-0E43-42C7-920E-A5025CF316F7}"/>
          </ac:picMkLst>
        </pc:picChg>
        <pc:picChg chg="add mod">
          <ac:chgData name="Ofer Zadikario" userId="f36b4b4543f14e71" providerId="LiveId" clId="{D25CF079-7669-47F7-A175-CD0DCA990239}" dt="2020-08-05T11:16:35.874" v="4334" actId="1037"/>
          <ac:picMkLst>
            <pc:docMk/>
            <pc:sldMk cId="1468426400" sldId="1963"/>
            <ac:picMk id="6" creationId="{4EB79074-0324-4F1F-9659-68731EA8ECB0}"/>
          </ac:picMkLst>
        </pc:picChg>
        <pc:picChg chg="add mod">
          <ac:chgData name="Ofer Zadikario" userId="f36b4b4543f14e71" providerId="LiveId" clId="{D25CF079-7669-47F7-A175-CD0DCA990239}" dt="2020-08-05T11:18:11.598" v="4482" actId="1037"/>
          <ac:picMkLst>
            <pc:docMk/>
            <pc:sldMk cId="1468426400" sldId="1963"/>
            <ac:picMk id="7" creationId="{0F0B81D5-D6F0-442A-AC44-B7CF37F58E35}"/>
          </ac:picMkLst>
        </pc:picChg>
        <pc:picChg chg="add mod">
          <ac:chgData name="Ofer Zadikario" userId="f36b4b4543f14e71" providerId="LiveId" clId="{D25CF079-7669-47F7-A175-CD0DCA990239}" dt="2020-08-05T11:21:01.060" v="4839" actId="1038"/>
          <ac:picMkLst>
            <pc:docMk/>
            <pc:sldMk cId="1468426400" sldId="1963"/>
            <ac:picMk id="8" creationId="{9324CC16-837C-48F9-81B1-B1A2C6DD8E70}"/>
          </ac:picMkLst>
        </pc:picChg>
      </pc:sldChg>
      <pc:sldChg chg="addSp delSp modSp add mod">
        <pc:chgData name="Ofer Zadikario" userId="f36b4b4543f14e71" providerId="LiveId" clId="{D25CF079-7669-47F7-A175-CD0DCA990239}" dt="2020-08-05T12:25:56.640" v="5435" actId="1035"/>
        <pc:sldMkLst>
          <pc:docMk/>
          <pc:sldMk cId="992557239" sldId="1964"/>
        </pc:sldMkLst>
        <pc:spChg chg="mod">
          <ac:chgData name="Ofer Zadikario" userId="f36b4b4543f14e71" providerId="LiveId" clId="{D25CF079-7669-47F7-A175-CD0DCA990239}" dt="2020-08-05T11:21:49.587" v="4868" actId="20577"/>
          <ac:spMkLst>
            <pc:docMk/>
            <pc:sldMk cId="992557239" sldId="1964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2:25:22.929" v="5434" actId="20577"/>
          <ac:spMkLst>
            <pc:docMk/>
            <pc:sldMk cId="992557239" sldId="1964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2:23:42.262" v="5188" actId="1036"/>
          <ac:picMkLst>
            <pc:docMk/>
            <pc:sldMk cId="992557239" sldId="1964"/>
            <ac:picMk id="3" creationId="{E0B85D4C-3A06-49A2-8181-9C1F6D6F5A58}"/>
          </ac:picMkLst>
        </pc:picChg>
        <pc:picChg chg="add mod">
          <ac:chgData name="Ofer Zadikario" userId="f36b4b4543f14e71" providerId="LiveId" clId="{D25CF079-7669-47F7-A175-CD0DCA990239}" dt="2020-08-05T12:24:50.270" v="5356" actId="1076"/>
          <ac:picMkLst>
            <pc:docMk/>
            <pc:sldMk cId="992557239" sldId="1964"/>
            <ac:picMk id="4" creationId="{AA9D5439-983E-4918-A524-DA0ED660D8DC}"/>
          </ac:picMkLst>
        </pc:picChg>
        <pc:picChg chg="del">
          <ac:chgData name="Ofer Zadikario" userId="f36b4b4543f14e71" providerId="LiveId" clId="{D25CF079-7669-47F7-A175-CD0DCA990239}" dt="2020-08-05T11:21:54.172" v="4870" actId="478"/>
          <ac:picMkLst>
            <pc:docMk/>
            <pc:sldMk cId="992557239" sldId="1964"/>
            <ac:picMk id="6" creationId="{4EB79074-0324-4F1F-9659-68731EA8ECB0}"/>
          </ac:picMkLst>
        </pc:picChg>
        <pc:picChg chg="del">
          <ac:chgData name="Ofer Zadikario" userId="f36b4b4543f14e71" providerId="LiveId" clId="{D25CF079-7669-47F7-A175-CD0DCA990239}" dt="2020-08-05T11:21:52.274" v="4869" actId="478"/>
          <ac:picMkLst>
            <pc:docMk/>
            <pc:sldMk cId="992557239" sldId="1964"/>
            <ac:picMk id="7" creationId="{0F0B81D5-D6F0-442A-AC44-B7CF37F58E35}"/>
          </ac:picMkLst>
        </pc:picChg>
        <pc:picChg chg="del">
          <ac:chgData name="Ofer Zadikario" userId="f36b4b4543f14e71" providerId="LiveId" clId="{D25CF079-7669-47F7-A175-CD0DCA990239}" dt="2020-08-05T11:21:56.556" v="4871" actId="478"/>
          <ac:picMkLst>
            <pc:docMk/>
            <pc:sldMk cId="992557239" sldId="1964"/>
            <ac:picMk id="8" creationId="{9324CC16-837C-48F9-81B1-B1A2C6DD8E70}"/>
          </ac:picMkLst>
        </pc:picChg>
        <pc:picChg chg="add mod">
          <ac:chgData name="Ofer Zadikario" userId="f36b4b4543f14e71" providerId="LiveId" clId="{D25CF079-7669-47F7-A175-CD0DCA990239}" dt="2020-08-05T12:25:56.640" v="5435" actId="1035"/>
          <ac:picMkLst>
            <pc:docMk/>
            <pc:sldMk cId="992557239" sldId="1964"/>
            <ac:picMk id="9" creationId="{B3C41688-6C65-4C45-AF0C-1588524317C7}"/>
          </ac:picMkLst>
        </pc:picChg>
      </pc:sldChg>
      <pc:sldChg chg="addSp delSp modSp add mod">
        <pc:chgData name="Ofer Zadikario" userId="f36b4b4543f14e71" providerId="LiveId" clId="{D25CF079-7669-47F7-A175-CD0DCA990239}" dt="2020-08-05T21:51:40.823" v="5551" actId="1037"/>
        <pc:sldMkLst>
          <pc:docMk/>
          <pc:sldMk cId="752971190" sldId="1965"/>
        </pc:sldMkLst>
        <pc:spChg chg="mod">
          <ac:chgData name="Ofer Zadikario" userId="f36b4b4543f14e71" providerId="LiveId" clId="{D25CF079-7669-47F7-A175-CD0DCA990239}" dt="2020-08-05T21:50:59.315" v="5485" actId="20577"/>
          <ac:spMkLst>
            <pc:docMk/>
            <pc:sldMk cId="752971190" sldId="1965"/>
            <ac:spMk id="2" creationId="{680F74F8-8D62-4C90-884D-F516BD7B4D11}"/>
          </ac:spMkLst>
        </pc:spChg>
        <pc:picChg chg="add mod">
          <ac:chgData name="Ofer Zadikario" userId="f36b4b4543f14e71" providerId="LiveId" clId="{D25CF079-7669-47F7-A175-CD0DCA990239}" dt="2020-08-05T21:51:40.823" v="5551" actId="1037"/>
          <ac:picMkLst>
            <pc:docMk/>
            <pc:sldMk cId="752971190" sldId="1965"/>
            <ac:picMk id="3" creationId="{598858B8-1E69-4545-9FC0-BC5163D7256D}"/>
          </ac:picMkLst>
        </pc:picChg>
        <pc:picChg chg="del">
          <ac:chgData name="Ofer Zadikario" userId="f36b4b4543f14e71" providerId="LiveId" clId="{D25CF079-7669-47F7-A175-CD0DCA990239}" dt="2020-08-05T21:51:01.655" v="5486" actId="478"/>
          <ac:picMkLst>
            <pc:docMk/>
            <pc:sldMk cId="752971190" sldId="1965"/>
            <ac:picMk id="4" creationId="{DD67405A-6072-4E1D-B71F-F1EE6C8F67A1}"/>
          </ac:picMkLst>
        </pc:picChg>
      </pc:sldChg>
      <pc:sldChg chg="addSp delSp modSp add mod">
        <pc:chgData name="Ofer Zadikario" userId="f36b4b4543f14e71" providerId="LiveId" clId="{D25CF079-7669-47F7-A175-CD0DCA990239}" dt="2020-08-06T07:43:13.559" v="7609" actId="5793"/>
        <pc:sldMkLst>
          <pc:docMk/>
          <pc:sldMk cId="1216390747" sldId="1966"/>
        </pc:sldMkLst>
        <pc:spChg chg="mod">
          <ac:chgData name="Ofer Zadikario" userId="f36b4b4543f14e71" providerId="LiveId" clId="{D25CF079-7669-47F7-A175-CD0DCA990239}" dt="2020-08-05T21:52:14.854" v="5608" actId="20577"/>
          <ac:spMkLst>
            <pc:docMk/>
            <pc:sldMk cId="1216390747" sldId="1966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6T07:43:13.559" v="7609" actId="5793"/>
          <ac:spMkLst>
            <pc:docMk/>
            <pc:sldMk cId="1216390747" sldId="1966"/>
            <ac:spMk id="5" creationId="{3B4BC402-54F3-4D5F-BD4B-CDE6258B47F8}"/>
          </ac:spMkLst>
        </pc:spChg>
        <pc:picChg chg="del">
          <ac:chgData name="Ofer Zadikario" userId="f36b4b4543f14e71" providerId="LiveId" clId="{D25CF079-7669-47F7-A175-CD0DCA990239}" dt="2020-08-05T21:52:26.893" v="5609" actId="478"/>
          <ac:picMkLst>
            <pc:docMk/>
            <pc:sldMk cId="1216390747" sldId="1966"/>
            <ac:picMk id="3" creationId="{598858B8-1E69-4545-9FC0-BC5163D7256D}"/>
          </ac:picMkLst>
        </pc:picChg>
      </pc:sldChg>
      <pc:sldChg chg="modSp add mod ord">
        <pc:chgData name="Ofer Zadikario" userId="f36b4b4543f14e71" providerId="LiveId" clId="{D25CF079-7669-47F7-A175-CD0DCA990239}" dt="2020-08-06T07:09:25.968" v="6097"/>
        <pc:sldMkLst>
          <pc:docMk/>
          <pc:sldMk cId="2701256735" sldId="1967"/>
        </pc:sldMkLst>
        <pc:spChg chg="mod">
          <ac:chgData name="Ofer Zadikario" userId="f36b4b4543f14e71" providerId="LiveId" clId="{D25CF079-7669-47F7-A175-CD0DCA990239}" dt="2020-08-05T22:06:23.739" v="5709" actId="20577"/>
          <ac:spMkLst>
            <pc:docMk/>
            <pc:sldMk cId="2701256735" sldId="1967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6T07:09:07.680" v="6095" actId="20577"/>
          <ac:spMkLst>
            <pc:docMk/>
            <pc:sldMk cId="2701256735" sldId="1967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51.843" v="7605" actId="20577"/>
        <pc:sldMkLst>
          <pc:docMk/>
          <pc:sldMk cId="3523454618" sldId="1968"/>
        </pc:sldMkLst>
        <pc:spChg chg="mod">
          <ac:chgData name="Ofer Zadikario" userId="f36b4b4543f14e71" providerId="LiveId" clId="{D25CF079-7669-47F7-A175-CD0DCA990239}" dt="2020-08-06T07:42:51.843" v="7605" actId="20577"/>
          <ac:spMkLst>
            <pc:docMk/>
            <pc:sldMk cId="3523454618" sldId="1968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36.852" v="7604" actId="20577"/>
        <pc:sldMkLst>
          <pc:docMk/>
          <pc:sldMk cId="908680033" sldId="1969"/>
        </pc:sldMkLst>
        <pc:spChg chg="mod">
          <ac:chgData name="Ofer Zadikario" userId="f36b4b4543f14e71" providerId="LiveId" clId="{D25CF079-7669-47F7-A175-CD0DCA990239}" dt="2020-08-06T07:42:36.852" v="7604" actId="20577"/>
          <ac:spMkLst>
            <pc:docMk/>
            <pc:sldMk cId="908680033" sldId="1969"/>
            <ac:spMk id="5" creationId="{3B4BC402-54F3-4D5F-BD4B-CDE6258B47F8}"/>
          </ac:spMkLst>
        </pc:spChg>
      </pc:sldChg>
    </pc:docChg>
  </pc:docChgLst>
  <pc:docChgLst>
    <pc:chgData name="Ofer Zadikario" userId="f36b4b4543f14e71" providerId="LiveId" clId="{94598D5B-52A8-43C6-A33F-1BD4AF3E734C}"/>
    <pc:docChg chg="undo custSel addSld delSld modSld modSection">
      <pc:chgData name="Ofer Zadikario" userId="f36b4b4543f14e71" providerId="LiveId" clId="{94598D5B-52A8-43C6-A33F-1BD4AF3E734C}" dt="2020-07-04T10:18:21.863" v="1855" actId="47"/>
      <pc:docMkLst>
        <pc:docMk/>
      </pc:docMkLst>
      <pc:sldChg chg="del">
        <pc:chgData name="Ofer Zadikario" userId="f36b4b4543f14e71" providerId="LiveId" clId="{94598D5B-52A8-43C6-A33F-1BD4AF3E734C}" dt="2020-07-03T10:30:36.674" v="44" actId="2696"/>
        <pc:sldMkLst>
          <pc:docMk/>
          <pc:sldMk cId="866261365" sldId="25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477504486" sldId="257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869674650" sldId="260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859071109" sldId="26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725036062" sldId="262"/>
        </pc:sldMkLst>
      </pc:sldChg>
      <pc:sldChg chg="addSp delSp modSp mod">
        <pc:chgData name="Ofer Zadikario" userId="f36b4b4543f14e71" providerId="LiveId" clId="{94598D5B-52A8-43C6-A33F-1BD4AF3E734C}" dt="2020-07-03T10:42:03.445" v="612" actId="20577"/>
        <pc:sldMkLst>
          <pc:docMk/>
          <pc:sldMk cId="3286944901" sldId="1555"/>
        </pc:sldMkLst>
        <pc:spChg chg="mod">
          <ac:chgData name="Ofer Zadikario" userId="f36b4b4543f14e71" providerId="LiveId" clId="{94598D5B-52A8-43C6-A33F-1BD4AF3E734C}" dt="2020-07-03T10:31:45.183" v="110" actId="20577"/>
          <ac:spMkLst>
            <pc:docMk/>
            <pc:sldMk cId="3286944901" sldId="1555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2:03.445" v="612" actId="20577"/>
          <ac:spMkLst>
            <pc:docMk/>
            <pc:sldMk cId="3286944901" sldId="1555"/>
            <ac:spMk id="14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2:09.500" v="114" actId="478"/>
          <ac:spMkLst>
            <pc:docMk/>
            <pc:sldMk cId="3286944901" sldId="1555"/>
            <ac:spMk id="2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2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5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7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52" creationId="{00000000-0000-0000-0000-000000000000}"/>
          </ac:spMkLst>
        </pc:spChg>
        <pc:spChg chg="del mod">
          <ac:chgData name="Ofer Zadikario" userId="f36b4b4543f14e71" providerId="LiveId" clId="{94598D5B-52A8-43C6-A33F-1BD4AF3E734C}" dt="2020-07-03T10:37:12.021" v="496" actId="478"/>
          <ac:spMkLst>
            <pc:docMk/>
            <pc:sldMk cId="3286944901" sldId="1555"/>
            <ac:spMk id="54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57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60" creationId="{00000000-0000-0000-0000-000000000000}"/>
          </ac:spMkLst>
        </pc:spChg>
        <pc:grpChg chg="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6" creationId="{00000000-0000-0000-0000-000000000000}"/>
          </ac:grpSpMkLst>
        </pc:grpChg>
        <pc:grpChg chg="add 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9" creationId="{00000000-0000-0000-0000-000000000000}"/>
          </ac:grpSpMkLst>
        </pc:grpChg>
        <pc:picChg chg="add mod">
          <ac:chgData name="Ofer Zadikario" userId="f36b4b4543f14e71" providerId="LiveId" clId="{94598D5B-52A8-43C6-A33F-1BD4AF3E734C}" dt="2020-07-03T10:40:55.030" v="575" actId="1076"/>
          <ac:picMkLst>
            <pc:docMk/>
            <pc:sldMk cId="3286944901" sldId="1555"/>
            <ac:picMk id="3" creationId="{873959BD-32F7-4006-9B02-A409B0192A57}"/>
          </ac:picMkLst>
        </pc:picChg>
        <pc:picChg chg="del mod">
          <ac:chgData name="Ofer Zadikario" userId="f36b4b4543f14e71" providerId="LiveId" clId="{94598D5B-52A8-43C6-A33F-1BD4AF3E734C}" dt="2020-07-03T10:37:12.021" v="496" actId="478"/>
          <ac:picMkLst>
            <pc:docMk/>
            <pc:sldMk cId="3286944901" sldId="1555"/>
            <ac:picMk id="22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58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61" creationId="{00000000-0000-0000-0000-000000000000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78931374" sldId="156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7712924" sldId="157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4193021" sldId="1575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6116564" sldId="1934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987184589" sldId="194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46288692" sldId="1943"/>
        </pc:sldMkLst>
      </pc:sldChg>
      <pc:sldChg chg="addSp delSp modSp mod">
        <pc:chgData name="Ofer Zadikario" userId="f36b4b4543f14e71" providerId="LiveId" clId="{94598D5B-52A8-43C6-A33F-1BD4AF3E734C}" dt="2020-07-03T10:29:53.183" v="43" actId="1076"/>
        <pc:sldMkLst>
          <pc:docMk/>
          <pc:sldMk cId="377166578" sldId="1945"/>
        </pc:sldMkLst>
        <pc:spChg chg="mod">
          <ac:chgData name="Ofer Zadikario" userId="f36b4b4543f14e71" providerId="LiveId" clId="{94598D5B-52A8-43C6-A33F-1BD4AF3E734C}" dt="2020-07-03T10:29:12.482" v="11" actId="1076"/>
          <ac:spMkLst>
            <pc:docMk/>
            <pc:sldMk cId="377166578" sldId="1945"/>
            <ac:spMk id="3" creationId="{EAC9D90D-41ED-7A4E-AF05-87821125D59E}"/>
          </ac:spMkLst>
        </pc:spChg>
        <pc:spChg chg="add mod">
          <ac:chgData name="Ofer Zadikario" userId="f36b4b4543f14e71" providerId="LiveId" clId="{94598D5B-52A8-43C6-A33F-1BD4AF3E734C}" dt="2020-07-03T10:29:53.183" v="43" actId="1076"/>
          <ac:spMkLst>
            <pc:docMk/>
            <pc:sldMk cId="377166578" sldId="1945"/>
            <ac:spMk id="5" creationId="{12A9DDC2-32C0-4089-9C42-2D8E189DC490}"/>
          </ac:spMkLst>
        </pc:spChg>
        <pc:picChg chg="del">
          <ac:chgData name="Ofer Zadikario" userId="f36b4b4543f14e71" providerId="LiveId" clId="{94598D5B-52A8-43C6-A33F-1BD4AF3E734C}" dt="2020-07-03T10:28:25.593" v="0" actId="478"/>
          <ac:picMkLst>
            <pc:docMk/>
            <pc:sldMk cId="377166578" sldId="1945"/>
            <ac:picMk id="4" creationId="{D751436B-B246-0341-A64E-2539129D7EE3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978864329" sldId="1947"/>
        </pc:sldMkLst>
      </pc:sldChg>
      <pc:sldChg chg="addSp delSp modSp add mod">
        <pc:chgData name="Ofer Zadikario" userId="f36b4b4543f14e71" providerId="LiveId" clId="{94598D5B-52A8-43C6-A33F-1BD4AF3E734C}" dt="2020-07-03T10:47:16.401" v="955" actId="14100"/>
        <pc:sldMkLst>
          <pc:docMk/>
          <pc:sldMk cId="3622608159" sldId="1948"/>
        </pc:sldMkLst>
        <pc:spChg chg="mod">
          <ac:chgData name="Ofer Zadikario" userId="f36b4b4543f14e71" providerId="LiveId" clId="{94598D5B-52A8-43C6-A33F-1BD4AF3E734C}" dt="2020-07-03T10:42:52.398" v="641" actId="20577"/>
          <ac:spMkLst>
            <pc:docMk/>
            <pc:sldMk cId="3622608159" sldId="1948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6:03.569" v="947" actId="20577"/>
          <ac:spMkLst>
            <pc:docMk/>
            <pc:sldMk cId="3622608159" sldId="1948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46:06.503" v="948" actId="478"/>
          <ac:picMkLst>
            <pc:docMk/>
            <pc:sldMk cId="3622608159" sldId="1948"/>
            <ac:picMk id="3" creationId="{873959BD-32F7-4006-9B02-A409B0192A57}"/>
          </ac:picMkLst>
        </pc:picChg>
        <pc:picChg chg="add mod">
          <ac:chgData name="Ofer Zadikario" userId="f36b4b4543f14e71" providerId="LiveId" clId="{94598D5B-52A8-43C6-A33F-1BD4AF3E734C}" dt="2020-07-03T10:47:16.401" v="955" actId="14100"/>
          <ac:picMkLst>
            <pc:docMk/>
            <pc:sldMk cId="3622608159" sldId="1948"/>
            <ac:picMk id="4" creationId="{2E6030A6-D887-46B0-9032-56074607354C}"/>
          </ac:picMkLst>
        </pc:picChg>
        <pc:picChg chg="add mod">
          <ac:chgData name="Ofer Zadikario" userId="f36b4b4543f14e71" providerId="LiveId" clId="{94598D5B-52A8-43C6-A33F-1BD4AF3E734C}" dt="2020-07-03T10:47:07.592" v="954" actId="14100"/>
          <ac:picMkLst>
            <pc:docMk/>
            <pc:sldMk cId="3622608159" sldId="1948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3T10:52:37.525" v="1267" actId="1076"/>
        <pc:sldMkLst>
          <pc:docMk/>
          <pc:sldMk cId="3290748388" sldId="1949"/>
        </pc:sldMkLst>
        <pc:spChg chg="mod">
          <ac:chgData name="Ofer Zadikario" userId="f36b4b4543f14e71" providerId="LiveId" clId="{94598D5B-52A8-43C6-A33F-1BD4AF3E734C}" dt="2020-07-03T10:47:53.537" v="966" actId="20577"/>
          <ac:spMkLst>
            <pc:docMk/>
            <pc:sldMk cId="3290748388" sldId="1949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52:27.400" v="1265" actId="1076"/>
          <ac:spMkLst>
            <pc:docMk/>
            <pc:sldMk cId="3290748388" sldId="1949"/>
            <ac:spMk id="14" creationId="{00000000-0000-0000-0000-000000000000}"/>
          </ac:spMkLst>
        </pc:spChg>
        <pc:picChg chg="add mod">
          <ac:chgData name="Ofer Zadikario" userId="f36b4b4543f14e71" providerId="LiveId" clId="{94598D5B-52A8-43C6-A33F-1BD4AF3E734C}" dt="2020-07-03T10:52:37.525" v="1267" actId="1076"/>
          <ac:picMkLst>
            <pc:docMk/>
            <pc:sldMk cId="3290748388" sldId="1949"/>
            <ac:picMk id="3" creationId="{1ED3B5E1-9F98-4681-BBFE-39FDBAE3022C}"/>
          </ac:picMkLst>
        </pc:picChg>
        <pc:picChg chg="del">
          <ac:chgData name="Ofer Zadikario" userId="f36b4b4543f14e71" providerId="LiveId" clId="{94598D5B-52A8-43C6-A33F-1BD4AF3E734C}" dt="2020-07-03T10:49:49.322" v="1128" actId="478"/>
          <ac:picMkLst>
            <pc:docMk/>
            <pc:sldMk cId="3290748388" sldId="1949"/>
            <ac:picMk id="4" creationId="{2E6030A6-D887-46B0-9032-56074607354C}"/>
          </ac:picMkLst>
        </pc:picChg>
        <pc:picChg chg="del">
          <ac:chgData name="Ofer Zadikario" userId="f36b4b4543f14e71" providerId="LiveId" clId="{94598D5B-52A8-43C6-A33F-1BD4AF3E734C}" dt="2020-07-03T10:49:47.223" v="1127" actId="478"/>
          <ac:picMkLst>
            <pc:docMk/>
            <pc:sldMk cId="3290748388" sldId="1949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4T09:56:25.233" v="1713" actId="14100"/>
        <pc:sldMkLst>
          <pc:docMk/>
          <pc:sldMk cId="1111177144" sldId="1950"/>
        </pc:sldMkLst>
        <pc:spChg chg="mod">
          <ac:chgData name="Ofer Zadikario" userId="f36b4b4543f14e71" providerId="LiveId" clId="{94598D5B-52A8-43C6-A33F-1BD4AF3E734C}" dt="2020-07-04T09:54:59.043" v="1667" actId="20577"/>
          <ac:spMkLst>
            <pc:docMk/>
            <pc:sldMk cId="1111177144" sldId="1950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09:55:33.413" v="1677" actId="20577"/>
          <ac:spMkLst>
            <pc:docMk/>
            <pc:sldMk cId="1111177144" sldId="1950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56:16.009" v="1563" actId="478"/>
          <ac:picMkLst>
            <pc:docMk/>
            <pc:sldMk cId="1111177144" sldId="1950"/>
            <ac:picMk id="3" creationId="{1ED3B5E1-9F98-4681-BBFE-39FDBAE3022C}"/>
          </ac:picMkLst>
        </pc:picChg>
        <pc:picChg chg="add del mod">
          <ac:chgData name="Ofer Zadikario" userId="f36b4b4543f14e71" providerId="LiveId" clId="{94598D5B-52A8-43C6-A33F-1BD4AF3E734C}" dt="2020-07-04T09:56:14.426" v="1678" actId="478"/>
          <ac:picMkLst>
            <pc:docMk/>
            <pc:sldMk cId="1111177144" sldId="1950"/>
            <ac:picMk id="4" creationId="{BFEBAFAB-803F-466A-BD6A-D9D665CF5302}"/>
          </ac:picMkLst>
        </pc:picChg>
        <pc:picChg chg="add mod">
          <ac:chgData name="Ofer Zadikario" userId="f36b4b4543f14e71" providerId="LiveId" clId="{94598D5B-52A8-43C6-A33F-1BD4AF3E734C}" dt="2020-07-04T09:56:25.233" v="1713" actId="14100"/>
          <ac:picMkLst>
            <pc:docMk/>
            <pc:sldMk cId="1111177144" sldId="1950"/>
            <ac:picMk id="5" creationId="{F8A36ED0-5D56-40EB-A19A-B9E4819FA9EE}"/>
          </ac:picMkLst>
        </pc:picChg>
      </pc:sldChg>
      <pc:sldChg chg="delSp modSp add mod">
        <pc:chgData name="Ofer Zadikario" userId="f36b4b4543f14e71" providerId="LiveId" clId="{94598D5B-52A8-43C6-A33F-1BD4AF3E734C}" dt="2020-07-04T10:18:04.707" v="1854" actId="20577"/>
        <pc:sldMkLst>
          <pc:docMk/>
          <pc:sldMk cId="740251951" sldId="1951"/>
        </pc:sldMkLst>
        <pc:spChg chg="mod">
          <ac:chgData name="Ofer Zadikario" userId="f36b4b4543f14e71" providerId="LiveId" clId="{94598D5B-52A8-43C6-A33F-1BD4AF3E734C}" dt="2020-07-04T09:56:44.024" v="1735" actId="20577"/>
          <ac:spMkLst>
            <pc:docMk/>
            <pc:sldMk cId="740251951" sldId="1951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10:18:04.707" v="1854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4T09:56:48.667" v="1736" actId="478"/>
          <ac:picMkLst>
            <pc:docMk/>
            <pc:sldMk cId="740251951" sldId="1951"/>
            <ac:picMk id="5" creationId="{F8A36ED0-5D56-40EB-A19A-B9E4819FA9EE}"/>
          </ac:picMkLst>
        </pc:picChg>
      </pc:sldChg>
      <pc:sldMasterChg chg="delSldLayout">
        <pc:chgData name="Ofer Zadikario" userId="f36b4b4543f14e71" providerId="LiveId" clId="{94598D5B-52A8-43C6-A33F-1BD4AF3E734C}" dt="2020-07-04T10:18:21.863" v="1855" actId="47"/>
        <pc:sldMasterMkLst>
          <pc:docMk/>
          <pc:sldMasterMk cId="3593001564" sldId="2147483715"/>
        </pc:sldMasterMkLst>
        <pc:sldLayoutChg chg="del">
          <pc:chgData name="Ofer Zadikario" userId="f36b4b4543f14e71" providerId="LiveId" clId="{94598D5B-52A8-43C6-A33F-1BD4AF3E734C}" dt="2020-07-04T10:18:21.863" v="1855" actId="47"/>
          <pc:sldLayoutMkLst>
            <pc:docMk/>
            <pc:sldMasterMk cId="3593001564" sldId="2147483715"/>
            <pc:sldLayoutMk cId="3253713073" sldId="2147483759"/>
          </pc:sldLayoutMkLst>
        </pc:sldLayoutChg>
      </pc:sldMasterChg>
    </pc:docChg>
  </pc:docChgLst>
  <pc:docChgLst>
    <pc:chgData name="Ofer Zadikario" userId="f36b4b4543f14e71" providerId="LiveId" clId="{1B21135D-3E2A-4062-A932-3953D53E119A}"/>
    <pc:docChg chg="undo custSel addSld delSld modSld modSection">
      <pc:chgData name="Ofer Zadikario" userId="f36b4b4543f14e71" providerId="LiveId" clId="{1B21135D-3E2A-4062-A932-3953D53E119A}" dt="2020-08-18T07:54:56.554" v="4978" actId="20577"/>
      <pc:docMkLst>
        <pc:docMk/>
      </pc:docMkLst>
      <pc:sldChg chg="addSp delSp modSp add mod">
        <pc:chgData name="Ofer Zadikario" userId="f36b4b4543f14e71" providerId="LiveId" clId="{1B21135D-3E2A-4062-A932-3953D53E119A}" dt="2020-08-13T07:54:25.481" v="219" actId="1036"/>
        <pc:sldMkLst>
          <pc:docMk/>
          <pc:sldMk cId="3676793758" sldId="294"/>
        </pc:sldMkLst>
        <pc:spChg chg="add del mod">
          <ac:chgData name="Ofer Zadikario" userId="f36b4b4543f14e71" providerId="LiveId" clId="{1B21135D-3E2A-4062-A932-3953D53E119A}" dt="2020-08-13T07:54:15.596" v="196" actId="478"/>
          <ac:spMkLst>
            <pc:docMk/>
            <pc:sldMk cId="3676793758" sldId="294"/>
            <ac:spMk id="2" creationId="{7C3133A6-6999-4F83-8179-F75CE1BFAA48}"/>
          </ac:spMkLst>
        </pc:spChg>
        <pc:spChg chg="mod">
          <ac:chgData name="Ofer Zadikario" userId="f36b4b4543f14e71" providerId="LiveId" clId="{1B21135D-3E2A-4062-A932-3953D53E119A}" dt="2020-08-13T07:54:25.481" v="219" actId="1036"/>
          <ac:spMkLst>
            <pc:docMk/>
            <pc:sldMk cId="3676793758" sldId="29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3T07:53:29.284" v="194"/>
          <ac:spMkLst>
            <pc:docMk/>
            <pc:sldMk cId="3676793758" sldId="294"/>
            <ac:spMk id="29" creationId="{672C66F4-D583-4A43-8E9E-A8C667A98E0B}"/>
          </ac:spMkLst>
        </pc:spChg>
      </pc:sldChg>
      <pc:sldChg chg="modSp add mod">
        <pc:chgData name="Ofer Zadikario" userId="f36b4b4543f14e71" providerId="LiveId" clId="{1B21135D-3E2A-4062-A932-3953D53E119A}" dt="2020-08-12T16:29:32.095" v="39" actId="121"/>
        <pc:sldMkLst>
          <pc:docMk/>
          <pc:sldMk cId="1916808491" sldId="333"/>
        </pc:sldMkLst>
        <pc:spChg chg="mod">
          <ac:chgData name="Ofer Zadikario" userId="f36b4b4543f14e71" providerId="LiveId" clId="{1B21135D-3E2A-4062-A932-3953D53E119A}" dt="2020-08-12T16:29:32.095" v="39" actId="121"/>
          <ac:spMkLst>
            <pc:docMk/>
            <pc:sldMk cId="1916808491" sldId="333"/>
            <ac:spMk id="4" creationId="{2881ED75-A011-45A1-BD9B-32ED925A8D6A}"/>
          </ac:spMkLst>
        </pc:spChg>
        <pc:spChg chg="mod">
          <ac:chgData name="Ofer Zadikario" userId="f36b4b4543f14e71" providerId="LiveId" clId="{1B21135D-3E2A-4062-A932-3953D53E119A}" dt="2020-08-12T16:29:21.105" v="37" actId="122"/>
          <ac:spMkLst>
            <pc:docMk/>
            <pc:sldMk cId="1916808491" sldId="333"/>
            <ac:spMk id="10" creationId="{73B4565D-1CE1-4C01-9E9C-E590E8071E0D}"/>
          </ac:spMkLst>
        </pc:spChg>
      </pc:sldChg>
      <pc:sldChg chg="modSp add mod">
        <pc:chgData name="Ofer Zadikario" userId="f36b4b4543f14e71" providerId="LiveId" clId="{1B21135D-3E2A-4062-A932-3953D53E119A}" dt="2020-08-13T09:58:19.773" v="281" actId="20577"/>
        <pc:sldMkLst>
          <pc:docMk/>
          <pc:sldMk cId="2040829739" sldId="334"/>
        </pc:sldMkLst>
        <pc:spChg chg="mod">
          <ac:chgData name="Ofer Zadikario" userId="f36b4b4543f14e71" providerId="LiveId" clId="{1B21135D-3E2A-4062-A932-3953D53E119A}" dt="2020-08-12T16:31:44.904" v="70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2T16:32:51.494" v="103" actId="1038"/>
          <ac:spMkLst>
            <pc:docMk/>
            <pc:sldMk cId="2040829739" sldId="334"/>
            <ac:spMk id="24" creationId="{1054D28C-8895-4B63-A7C7-1E1909C6D108}"/>
          </ac:spMkLst>
        </pc:spChg>
        <pc:spChg chg="mod">
          <ac:chgData name="Ofer Zadikario" userId="f36b4b4543f14e71" providerId="LiveId" clId="{1B21135D-3E2A-4062-A932-3953D53E119A}" dt="2020-08-12T16:32:18.342" v="71" actId="20577"/>
          <ac:spMkLst>
            <pc:docMk/>
            <pc:sldMk cId="2040829739" sldId="334"/>
            <ac:spMk id="29" creationId="{A9DE621D-53B0-4B39-90E5-A805E0B0F48D}"/>
          </ac:spMkLst>
        </pc:spChg>
        <pc:spChg chg="mod">
          <ac:chgData name="Ofer Zadikario" userId="f36b4b4543f14e71" providerId="LiveId" clId="{1B21135D-3E2A-4062-A932-3953D53E119A}" dt="2020-08-13T09:58:19.773" v="281" actId="20577"/>
          <ac:spMkLst>
            <pc:docMk/>
            <pc:sldMk cId="2040829739" sldId="334"/>
            <ac:spMk id="37" creationId="{8B3A8FB5-01D2-4F71-ADFD-F9554D620183}"/>
          </ac:spMkLst>
        </pc:spChg>
        <pc:spChg chg="mod">
          <ac:chgData name="Ofer Zadikario" userId="f36b4b4543f14e71" providerId="LiveId" clId="{1B21135D-3E2A-4062-A932-3953D53E119A}" dt="2020-08-12T16:38:28.965" v="191" actId="404"/>
          <ac:spMkLst>
            <pc:docMk/>
            <pc:sldMk cId="2040829739" sldId="334"/>
            <ac:spMk id="43" creationId="{364C28A1-2C75-491B-8FD5-AA655AE7ED1A}"/>
          </ac:spMkLst>
        </pc:spChg>
      </pc:sldChg>
      <pc:sldChg chg="addSp delSp modSp add del mod delAnim modAnim">
        <pc:chgData name="Ofer Zadikario" userId="f36b4b4543f14e71" providerId="LiveId" clId="{1B21135D-3E2A-4062-A932-3953D53E119A}" dt="2020-08-13T15:49:31.236" v="1120" actId="2696"/>
        <pc:sldMkLst>
          <pc:docMk/>
          <pc:sldMk cId="146314159" sldId="335"/>
        </pc:sldMkLst>
        <pc:spChg chg="mod">
          <ac:chgData name="Ofer Zadikario" userId="f36b4b4543f14e71" providerId="LiveId" clId="{1B21135D-3E2A-4062-A932-3953D53E119A}" dt="2020-08-13T15:15:37.332" v="649" actId="1076"/>
          <ac:spMkLst>
            <pc:docMk/>
            <pc:sldMk cId="146314159" sldId="335"/>
            <ac:spMk id="2" creationId="{CFC2F051-B147-4DAC-97A5-0C81F81987DA}"/>
          </ac:spMkLst>
        </pc:spChg>
        <pc:spChg chg="mod">
          <ac:chgData name="Ofer Zadikario" userId="f36b4b4543f14e71" providerId="LiveId" clId="{1B21135D-3E2A-4062-A932-3953D53E119A}" dt="2020-08-13T07:56:22.312" v="253" actId="20577"/>
          <ac:spMkLst>
            <pc:docMk/>
            <pc:sldMk cId="146314159" sldId="335"/>
            <ac:spMk id="10" creationId="{73B4565D-1CE1-4C01-9E9C-E590E8071E0D}"/>
          </ac:spMkLst>
        </pc:spChg>
        <pc:spChg chg="add mod">
          <ac:chgData name="Ofer Zadikario" userId="f36b4b4543f14e71" providerId="LiveId" clId="{1B21135D-3E2A-4062-A932-3953D53E119A}" dt="2020-08-13T15:16:42.963" v="829" actId="1076"/>
          <ac:spMkLst>
            <pc:docMk/>
            <pc:sldMk cId="146314159" sldId="335"/>
            <ac:spMk id="12" creationId="{9B7163D1-B444-4472-816F-7AB0F2204A32}"/>
          </ac:spMkLst>
        </pc:spChg>
        <pc:spChg chg="add mod">
          <ac:chgData name="Ofer Zadikario" userId="f36b4b4543f14e71" providerId="LiveId" clId="{1B21135D-3E2A-4062-A932-3953D53E119A}" dt="2020-08-13T15:16:29.022" v="828" actId="20577"/>
          <ac:spMkLst>
            <pc:docMk/>
            <pc:sldMk cId="146314159" sldId="335"/>
            <ac:spMk id="18" creationId="{11D68A85-0317-46E4-AD01-808B51195D1F}"/>
          </ac:spMkLst>
        </pc:spChg>
        <pc:spChg chg="del">
          <ac:chgData name="Ofer Zadikario" userId="f36b4b4543f14e71" providerId="LiveId" clId="{1B21135D-3E2A-4062-A932-3953D53E119A}" dt="2020-08-13T15:00:44.285" v="495" actId="478"/>
          <ac:spMkLst>
            <pc:docMk/>
            <pc:sldMk cId="146314159" sldId="335"/>
            <ac:spMk id="47" creationId="{F6EEBCDC-55CF-4763-B146-D93682EE1249}"/>
          </ac:spMkLst>
        </pc:spChg>
        <pc:spChg chg="mod">
          <ac:chgData name="Ofer Zadikario" userId="f36b4b4543f14e71" providerId="LiveId" clId="{1B21135D-3E2A-4062-A932-3953D53E119A}" dt="2020-08-13T15:16:03.569" v="737" actId="20577"/>
          <ac:spMkLst>
            <pc:docMk/>
            <pc:sldMk cId="146314159" sldId="335"/>
            <ac:spMk id="48" creationId="{A5B0F5A0-8099-4A73-A38F-3F7658929DC0}"/>
          </ac:spMkLst>
        </pc:spChg>
        <pc:picChg chg="del">
          <ac:chgData name="Ofer Zadikario" userId="f36b4b4543f14e71" providerId="LiveId" clId="{1B21135D-3E2A-4062-A932-3953D53E119A}" dt="2020-08-13T15:00:31.737" v="412" actId="478"/>
          <ac:picMkLst>
            <pc:docMk/>
            <pc:sldMk cId="146314159" sldId="335"/>
            <ac:picMk id="4" creationId="{85AD470E-E6D3-48EE-9752-98EB81C73A6B}"/>
          </ac:picMkLst>
        </pc:picChg>
        <pc:picChg chg="add del mod">
          <ac:chgData name="Ofer Zadikario" userId="f36b4b4543f14e71" providerId="LiveId" clId="{1B21135D-3E2A-4062-A932-3953D53E119A}" dt="2020-08-13T15:14:22.132" v="498" actId="478"/>
          <ac:picMkLst>
            <pc:docMk/>
            <pc:sldMk cId="146314159" sldId="335"/>
            <ac:picMk id="6" creationId="{45424FD6-E668-4A61-87FD-F3709747B4C5}"/>
          </ac:picMkLst>
        </pc:picChg>
        <pc:picChg chg="add mod">
          <ac:chgData name="Ofer Zadikario" userId="f36b4b4543f14e71" providerId="LiveId" clId="{1B21135D-3E2A-4062-A932-3953D53E119A}" dt="2020-08-13T15:15:23.719" v="647" actId="1076"/>
          <ac:picMkLst>
            <pc:docMk/>
            <pc:sldMk cId="146314159" sldId="335"/>
            <ac:picMk id="7" creationId="{E1A6AD8E-CD7D-405B-B4AE-DB69714E90F1}"/>
          </ac:picMkLst>
        </pc:picChg>
        <pc:cxnChg chg="mod">
          <ac:chgData name="Ofer Zadikario" userId="f36b4b4543f14e71" providerId="LiveId" clId="{1B21135D-3E2A-4062-A932-3953D53E119A}" dt="2020-08-13T15:14:36.848" v="632" actId="1036"/>
          <ac:cxnSpMkLst>
            <pc:docMk/>
            <pc:sldMk cId="146314159" sldId="335"/>
            <ac:cxnSpMk id="8" creationId="{2E9CBEAB-72D4-42A8-9A4D-2F1644AAF8F3}"/>
          </ac:cxnSpMkLst>
        </pc:cxnChg>
        <pc:cxnChg chg="add mod">
          <ac:chgData name="Ofer Zadikario" userId="f36b4b4543f14e71" providerId="LiveId" clId="{1B21135D-3E2A-4062-A932-3953D53E119A}" dt="2020-08-13T15:15:57.240" v="726" actId="14100"/>
          <ac:cxnSpMkLst>
            <pc:docMk/>
            <pc:sldMk cId="146314159" sldId="335"/>
            <ac:cxnSpMk id="15" creationId="{03A37DFA-D9FE-47CE-B61C-29D647074789}"/>
          </ac:cxnSpMkLst>
        </pc:cxnChg>
      </pc:sldChg>
      <pc:sldChg chg="modSp mod">
        <pc:chgData name="Ofer Zadikario" userId="f36b4b4543f14e71" providerId="LiveId" clId="{1B21135D-3E2A-4062-A932-3953D53E119A}" dt="2020-08-18T07:54:56.554" v="4978" actId="20577"/>
        <pc:sldMkLst>
          <pc:docMk/>
          <pc:sldMk cId="377166578" sldId="1945"/>
        </pc:sldMkLst>
        <pc:spChg chg="mod">
          <ac:chgData name="Ofer Zadikario" userId="f36b4b4543f14e71" providerId="LiveId" clId="{1B21135D-3E2A-4062-A932-3953D53E119A}" dt="2020-08-18T07:54:56.554" v="497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Sp modSp mod">
        <pc:chgData name="Ofer Zadikario" userId="f36b4b4543f14e71" providerId="LiveId" clId="{1B21135D-3E2A-4062-A932-3953D53E119A}" dt="2020-08-13T16:01:16.922" v="1468" actId="20577"/>
        <pc:sldMkLst>
          <pc:docMk/>
          <pc:sldMk cId="740251951" sldId="1951"/>
        </pc:sldMkLst>
        <pc:spChg chg="mod">
          <ac:chgData name="Ofer Zadikario" userId="f36b4b4543f14e71" providerId="LiveId" clId="{1B21135D-3E2A-4062-A932-3953D53E119A}" dt="2020-08-13T15:52:43.853" v="1155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5:57:32.049" v="1157" actId="478"/>
          <ac:spMkLst>
            <pc:docMk/>
            <pc:sldMk cId="740251951" sldId="1951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3T16:01:16.922" v="1468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5:57:29.112" v="1156" actId="478"/>
          <ac:picMkLst>
            <pc:docMk/>
            <pc:sldMk cId="740251951" sldId="1951"/>
            <ac:picMk id="6" creationId="{B5E64A9C-8A02-4C64-907C-D503B56773E4}"/>
          </ac:picMkLst>
        </pc:picChg>
      </pc:sldChg>
      <pc:sldChg chg="delSp modSp mod">
        <pc:chgData name="Ofer Zadikario" userId="f36b4b4543f14e71" providerId="LiveId" clId="{1B21135D-3E2A-4062-A932-3953D53E119A}" dt="2020-08-17T14:48:33.975" v="2592" actId="5793"/>
        <pc:sldMkLst>
          <pc:docMk/>
          <pc:sldMk cId="580161270" sldId="1970"/>
        </pc:sldMkLst>
        <pc:spChg chg="mod">
          <ac:chgData name="Ofer Zadikario" userId="f36b4b4543f14e71" providerId="LiveId" clId="{1B21135D-3E2A-4062-A932-3953D53E119A}" dt="2020-08-17T08:17:01.299" v="2107" actId="20577"/>
          <ac:spMkLst>
            <pc:docMk/>
            <pc:sldMk cId="580161270" sldId="1970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6:20:36.295" v="2039" actId="478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7T14:48:33.975" v="2592" actId="5793"/>
          <ac:spMkLst>
            <pc:docMk/>
            <pc:sldMk cId="580161270" sldId="197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6:20:36.295" v="2039" actId="478"/>
          <ac:picMkLst>
            <pc:docMk/>
            <pc:sldMk cId="580161270" sldId="1970"/>
            <ac:picMk id="6" creationId="{B5E64A9C-8A02-4C64-907C-D503B56773E4}"/>
          </ac:picMkLst>
        </pc:picChg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3703443423" sldId="1971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795222773" sldId="1972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579778010" sldId="1973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116719099" sldId="1974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973147236" sldId="1975"/>
        </pc:sldMkLst>
      </pc:sldChg>
      <pc:sldChg chg="addSp delSp modSp new mod modAnim">
        <pc:chgData name="Ofer Zadikario" userId="f36b4b4543f14e71" providerId="LiveId" clId="{1B21135D-3E2A-4062-A932-3953D53E119A}" dt="2020-08-13T15:46:43.152" v="1119"/>
        <pc:sldMkLst>
          <pc:docMk/>
          <pc:sldMk cId="734876951" sldId="1976"/>
        </pc:sldMkLst>
        <pc:spChg chg="mod">
          <ac:chgData name="Ofer Zadikario" userId="f36b4b4543f14e71" providerId="LiveId" clId="{1B21135D-3E2A-4062-A932-3953D53E119A}" dt="2020-08-13T15:42:26.182" v="1103" actId="1076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1B21135D-3E2A-4062-A932-3953D53E119A}" dt="2020-08-13T15:30:22.730" v="831" actId="478"/>
          <ac:spMkLst>
            <pc:docMk/>
            <pc:sldMk cId="734876951" sldId="1976"/>
            <ac:spMk id="3" creationId="{B68E3EA1-EA1C-4139-825F-1AFD4AC1E7E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5" creationId="{81B96186-25FE-4CB0-B563-E54891F7C2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6" creationId="{B8D6F635-B5FD-482B-A77D-7F394197333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8" creationId="{ECCD92F2-4601-499B-8A95-34886DFACCB2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9" creationId="{09EF276A-9F37-4C36-A781-9279F3ADF19D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1" creationId="{0312F638-7B0A-4F4F-8F34-BC63667B1786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2" creationId="{37305103-11D3-47E1-823B-288455EA91A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4" creationId="{43A4C0EE-2194-4C01-AE53-897529846AA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5" creationId="{D6B58021-F90C-46E7-A61C-872731F091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7" creationId="{7B7B6AE1-B910-4FC1-97FC-3D09244A451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8" creationId="{278F0737-3C31-4F09-AA07-BF48421CB6F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0" creationId="{AE676D7F-A1AD-48C6-AE3D-201B6803148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1" creationId="{A2CC188D-1C69-4033-8B87-89955C09DDE4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2" creationId="{0A79F840-F51D-4609-BD73-0428A3AAB30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3" creationId="{11438FC1-EEB5-46D0-8CA5-69F794AD0EEA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4" creationId="{7400AAC9-300B-4D98-BCB5-2FF3FB31EC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5" creationId="{ECAF8996-9585-4BFF-84CF-B48FAF296B5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6" creationId="{1A29696A-274B-4180-A511-289BF3B8479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7" creationId="{15F8222B-F2B3-4D43-B95A-AA5C6A997902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8" creationId="{8FE35A31-E2AF-4F71-A1C9-7D2CBD4CB19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9" creationId="{622982C8-0252-4C08-8FEF-FF66E73A17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0" creationId="{AFD43EC5-68D9-4DDA-A9B2-A49592214FF8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1" creationId="{74A8F76B-33F2-4329-A3D3-A17A568CA60A}"/>
          </ac:spMkLst>
        </pc:spChg>
        <pc:spChg chg="add del mod">
          <ac:chgData name="Ofer Zadikario" userId="f36b4b4543f14e71" providerId="LiveId" clId="{1B21135D-3E2A-4062-A932-3953D53E119A}" dt="2020-08-13T15:30:48.803" v="833" actId="478"/>
          <ac:spMkLst>
            <pc:docMk/>
            <pc:sldMk cId="734876951" sldId="1976"/>
            <ac:spMk id="32" creationId="{16E21FB7-B59E-4A3A-9AEB-5D8A38F51E4F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3" creationId="{D77A76BE-FF6F-4F14-A697-76F242D85EE6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4" creationId="{009C2749-2D94-4B47-9B27-E1E2464577F5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5" creationId="{D3AC494D-06B0-45BF-A536-6BC42E302BFE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6" creationId="{7719856B-D056-4684-A441-83A3A82EEEC0}"/>
          </ac:spMkLst>
        </pc:spChg>
        <pc:spChg chg="add mod">
          <ac:chgData name="Ofer Zadikario" userId="f36b4b4543f14e71" providerId="LiveId" clId="{1B21135D-3E2A-4062-A932-3953D53E119A}" dt="2020-08-13T15:42:49.106" v="1105" actId="20577"/>
          <ac:spMkLst>
            <pc:docMk/>
            <pc:sldMk cId="734876951" sldId="1976"/>
            <ac:spMk id="41" creationId="{81698B50-E847-4B86-85CE-CA5583778DEB}"/>
          </ac:spMkLst>
        </pc:spChg>
        <pc:spChg chg="add mod">
          <ac:chgData name="Ofer Zadikario" userId="f36b4b4543f14e71" providerId="LiveId" clId="{1B21135D-3E2A-4062-A932-3953D53E119A}" dt="2020-08-13T15:43:09.335" v="1109" actId="20577"/>
          <ac:spMkLst>
            <pc:docMk/>
            <pc:sldMk cId="734876951" sldId="1976"/>
            <ac:spMk id="42" creationId="{801D2443-A53E-417D-BA22-B49D6457E963}"/>
          </ac:spMkLst>
        </pc:s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4" creationId="{F4468B38-48D4-402D-A810-79567EE4781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7" creationId="{84B39D87-AAC1-448A-B24D-C5554CDE417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0" creationId="{EE90D2D0-7496-4FD5-8935-7C73DFE5860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3" creationId="{6707FB59-B3A1-43F8-A064-3230C1715DCF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6" creationId="{1883DABF-E0EF-4306-90E6-10E5785AC6D0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9" creationId="{79AE532D-9141-4030-9420-B82E054496C0}"/>
          </ac:grpSpMkLst>
        </pc:grpChg>
        <pc:picChg chg="add mod">
          <ac:chgData name="Ofer Zadikario" userId="f36b4b4543f14e71" providerId="LiveId" clId="{1B21135D-3E2A-4062-A932-3953D53E119A}" dt="2020-08-13T15:42:13.124" v="1101" actId="1076"/>
          <ac:picMkLst>
            <pc:docMk/>
            <pc:sldMk cId="734876951" sldId="1976"/>
            <ac:picMk id="37" creationId="{C55DA5BA-39A9-4853-9519-8D67FA3797C9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8" creationId="{C1C1676F-E1DE-4EF4-B1B9-3C344B36AFF4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9" creationId="{9B50007E-DCFC-4D2C-9BEB-97E47EA07F17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40" creationId="{98C63CD0-935F-4ACB-8CB6-EA346124C443}"/>
          </ac:picMkLst>
        </pc:picChg>
      </pc:sldChg>
      <pc:sldChg chg="addSp delSp modSp add mod modAnim">
        <pc:chgData name="Ofer Zadikario" userId="f36b4b4543f14e71" providerId="LiveId" clId="{1B21135D-3E2A-4062-A932-3953D53E119A}" dt="2020-08-13T16:19:03.812" v="2026"/>
        <pc:sldMkLst>
          <pc:docMk/>
          <pc:sldMk cId="771297805" sldId="1977"/>
        </pc:sldMkLst>
        <pc:spChg chg="mod">
          <ac:chgData name="Ofer Zadikario" userId="f36b4b4543f14e71" providerId="LiveId" clId="{1B21135D-3E2A-4062-A932-3953D53E119A}" dt="2020-08-13T16:01:43.725" v="1529" actId="20577"/>
          <ac:spMkLst>
            <pc:docMk/>
            <pc:sldMk cId="771297805" sldId="1977"/>
            <ac:spMk id="2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6:32.195" v="1862" actId="1076"/>
          <ac:spMkLst>
            <pc:docMk/>
            <pc:sldMk cId="771297805" sldId="1977"/>
            <ac:spMk id="13" creationId="{69238FB2-E7B0-4201-B025-6D73C88FD984}"/>
          </ac:spMkLst>
        </pc:spChg>
        <pc:spChg chg="del mod">
          <ac:chgData name="Ofer Zadikario" userId="f36b4b4543f14e71" providerId="LiveId" clId="{1B21135D-3E2A-4062-A932-3953D53E119A}" dt="2020-08-13T16:07:23.556" v="1544" actId="478"/>
          <ac:spMkLst>
            <pc:docMk/>
            <pc:sldMk cId="771297805" sldId="1977"/>
            <ac:spMk id="14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7:30.314" v="1960" actId="1038"/>
          <ac:spMkLst>
            <pc:docMk/>
            <pc:sldMk cId="771297805" sldId="1977"/>
            <ac:spMk id="16" creationId="{B0C63474-7B87-4EBD-A86A-3D6FA4812177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1" creationId="{2E94C3C0-220E-4D38-9A7C-A703F541AA33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3" creationId="{2FC2CA8B-6E0F-4FC7-9B0C-5F065AA9FF21}"/>
          </ac:spMkLst>
        </pc:spChg>
        <pc:picChg chg="add mod">
          <ac:chgData name="Ofer Zadikario" userId="f36b4b4543f14e71" providerId="LiveId" clId="{1B21135D-3E2A-4062-A932-3953D53E119A}" dt="2020-08-13T16:02:37.206" v="1532" actId="14100"/>
          <ac:picMkLst>
            <pc:docMk/>
            <pc:sldMk cId="771297805" sldId="1977"/>
            <ac:picMk id="3" creationId="{943470CB-8CFE-4B72-B775-2D136BA646D8}"/>
          </ac:picMkLst>
        </pc:picChg>
        <pc:picChg chg="add mod">
          <ac:chgData name="Ofer Zadikario" userId="f36b4b4543f14e71" providerId="LiveId" clId="{1B21135D-3E2A-4062-A932-3953D53E119A}" dt="2020-08-13T16:14:34.432" v="1838" actId="1076"/>
          <ac:picMkLst>
            <pc:docMk/>
            <pc:sldMk cId="771297805" sldId="1977"/>
            <ac:picMk id="4" creationId="{785DBB4A-94D0-41B5-8585-A2D0F88AECA5}"/>
          </ac:picMkLst>
        </pc:picChg>
        <pc:picChg chg="add mod">
          <ac:chgData name="Ofer Zadikario" userId="f36b4b4543f14e71" providerId="LiveId" clId="{1B21135D-3E2A-4062-A932-3953D53E119A}" dt="2020-08-13T16:14:50.448" v="1842" actId="1076"/>
          <ac:picMkLst>
            <pc:docMk/>
            <pc:sldMk cId="771297805" sldId="1977"/>
            <ac:picMk id="5" creationId="{8D7E75D8-9E8D-4A94-B289-EA7AF0C4B555}"/>
          </ac:picMkLst>
        </pc:picChg>
        <pc:picChg chg="add del mod">
          <ac:chgData name="Ofer Zadikario" userId="f36b4b4543f14e71" providerId="LiveId" clId="{1B21135D-3E2A-4062-A932-3953D53E119A}" dt="2020-08-13T16:12:00.817" v="1682" actId="478"/>
          <ac:picMkLst>
            <pc:docMk/>
            <pc:sldMk cId="771297805" sldId="1977"/>
            <ac:picMk id="6" creationId="{5FEB5E94-B223-44AC-94E8-2FF3C8CA89AD}"/>
          </ac:picMkLst>
        </pc:picChg>
        <pc:picChg chg="add del mod">
          <ac:chgData name="Ofer Zadikario" userId="f36b4b4543f14e71" providerId="LiveId" clId="{1B21135D-3E2A-4062-A932-3953D53E119A}" dt="2020-08-13T16:13:10.754" v="1748" actId="478"/>
          <ac:picMkLst>
            <pc:docMk/>
            <pc:sldMk cId="771297805" sldId="1977"/>
            <ac:picMk id="7" creationId="{9E9D1AD1-BD2D-41F9-9489-FFCDC6494995}"/>
          </ac:picMkLst>
        </pc:picChg>
        <pc:picChg chg="add del mod">
          <ac:chgData name="Ofer Zadikario" userId="f36b4b4543f14e71" providerId="LiveId" clId="{1B21135D-3E2A-4062-A932-3953D53E119A}" dt="2020-08-13T16:13:15.397" v="1750" actId="478"/>
          <ac:picMkLst>
            <pc:docMk/>
            <pc:sldMk cId="771297805" sldId="1977"/>
            <ac:picMk id="8" creationId="{9A288DA0-36EA-42EA-BD17-808AB8062E84}"/>
          </ac:picMkLst>
        </pc:picChg>
        <pc:picChg chg="add mod">
          <ac:chgData name="Ofer Zadikario" userId="f36b4b4543f14e71" providerId="LiveId" clId="{1B21135D-3E2A-4062-A932-3953D53E119A}" dt="2020-08-13T16:14:53.184" v="1843" actId="1076"/>
          <ac:picMkLst>
            <pc:docMk/>
            <pc:sldMk cId="771297805" sldId="1977"/>
            <ac:picMk id="9" creationId="{442E651C-781B-4EA6-B080-03F699D1BEAF}"/>
          </ac:picMkLst>
        </pc:picChg>
        <pc:picChg chg="add mod">
          <ac:chgData name="Ofer Zadikario" userId="f36b4b4543f14e71" providerId="LiveId" clId="{1B21135D-3E2A-4062-A932-3953D53E119A}" dt="2020-08-13T16:14:47.302" v="1841" actId="1076"/>
          <ac:picMkLst>
            <pc:docMk/>
            <pc:sldMk cId="771297805" sldId="1977"/>
            <ac:picMk id="10" creationId="{B474ACB8-91A3-4E9C-AE9C-4A280D5C0944}"/>
          </ac:picMkLst>
        </pc:picChg>
        <pc:cxnChg chg="add">
          <ac:chgData name="Ofer Zadikario" userId="f36b4b4543f14e71" providerId="LiveId" clId="{1B21135D-3E2A-4062-A932-3953D53E119A}" dt="2020-08-13T16:15:35.957" v="1844" actId="11529"/>
          <ac:cxnSpMkLst>
            <pc:docMk/>
            <pc:sldMk cId="771297805" sldId="1977"/>
            <ac:cxnSpMk id="12" creationId="{7F7EFBA7-3E95-44A3-A672-7929A24A7325}"/>
          </ac:cxnSpMkLst>
        </pc:cxnChg>
        <pc:cxnChg chg="add mod">
          <ac:chgData name="Ofer Zadikario" userId="f36b4b4543f14e71" providerId="LiveId" clId="{1B21135D-3E2A-4062-A932-3953D53E119A}" dt="2020-08-13T16:17:22.822" v="1935" actId="14100"/>
          <ac:cxnSpMkLst>
            <pc:docMk/>
            <pc:sldMk cId="771297805" sldId="1977"/>
            <ac:cxnSpMk id="15" creationId="{BCA68D7A-14F5-47E1-A9E5-803B3A9C1AB6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0" creationId="{BDB41183-AC3A-4345-982E-2845D5C381FF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2" creationId="{F60649A9-7BE9-4DE0-8948-35DB9527018B}"/>
          </ac:cxnSpMkLst>
        </pc:cxnChg>
      </pc:sldChg>
      <pc:sldChg chg="addSp delSp modSp add mod delAnim">
        <pc:chgData name="Ofer Zadikario" userId="f36b4b4543f14e71" providerId="LiveId" clId="{1B21135D-3E2A-4062-A932-3953D53E119A}" dt="2020-08-17T14:46:42.058" v="2589" actId="404"/>
        <pc:sldMkLst>
          <pc:docMk/>
          <pc:sldMk cId="871966903" sldId="1978"/>
        </pc:sldMkLst>
        <pc:spChg chg="add mod">
          <ac:chgData name="Ofer Zadikario" userId="f36b4b4543f14e71" providerId="LiveId" clId="{1B21135D-3E2A-4062-A932-3953D53E119A}" dt="2020-08-17T14:46:42.058" v="2589" actId="404"/>
          <ac:spMkLst>
            <pc:docMk/>
            <pc:sldMk cId="871966903" sldId="1978"/>
            <ac:spMk id="3" creationId="{381AC275-8FC3-48A2-8A6E-30F17389BDB4}"/>
          </ac:spMkLst>
        </pc:spChg>
        <pc:spChg chg="add mod">
          <ac:chgData name="Ofer Zadikario" userId="f36b4b4543f14e71" providerId="LiveId" clId="{1B21135D-3E2A-4062-A932-3953D53E119A}" dt="2020-08-17T14:44:25.017" v="2391" actId="693"/>
          <ac:spMkLst>
            <pc:docMk/>
            <pc:sldMk cId="871966903" sldId="1978"/>
            <ac:spMk id="4" creationId="{6B396C3F-5A8C-4271-8EB8-72F2913B37E4}"/>
          </ac:spMkLst>
        </pc:spChg>
        <pc:spChg chg="del">
          <ac:chgData name="Ofer Zadikario" userId="f36b4b4543f14e71" providerId="LiveId" clId="{1B21135D-3E2A-4062-A932-3953D53E119A}" dt="2020-08-17T14:41:56.692" v="2244" actId="478"/>
          <ac:spMkLst>
            <pc:docMk/>
            <pc:sldMk cId="871966903" sldId="1978"/>
            <ac:spMk id="41" creationId="{81698B50-E847-4B86-85CE-CA5583778DEB}"/>
          </ac:spMkLst>
        </pc:spChg>
        <pc:spChg chg="del mod">
          <ac:chgData name="Ofer Zadikario" userId="f36b4b4543f14e71" providerId="LiveId" clId="{1B21135D-3E2A-4062-A932-3953D53E119A}" dt="2020-08-17T14:42:01.241" v="2246" actId="478"/>
          <ac:spMkLst>
            <pc:docMk/>
            <pc:sldMk cId="871966903" sldId="1978"/>
            <ac:spMk id="42" creationId="{801D2443-A53E-417D-BA22-B49D6457E963}"/>
          </ac:spMkLst>
        </pc:spChg>
      </pc:sldChg>
      <pc:sldChg chg="modSp add del mod">
        <pc:chgData name="Ofer Zadikario" userId="f36b4b4543f14e71" providerId="LiveId" clId="{1B21135D-3E2A-4062-A932-3953D53E119A}" dt="2020-08-17T08:18:16.682" v="2242" actId="2696"/>
        <pc:sldMkLst>
          <pc:docMk/>
          <pc:sldMk cId="1332181442" sldId="1978"/>
        </pc:sldMkLst>
        <pc:spChg chg="mod">
          <ac:chgData name="Ofer Zadikario" userId="f36b4b4543f14e71" providerId="LiveId" clId="{1B21135D-3E2A-4062-A932-3953D53E119A}" dt="2020-08-13T16:21:37.738" v="2089" actId="20577"/>
          <ac:spMkLst>
            <pc:docMk/>
            <pc:sldMk cId="1332181442" sldId="1978"/>
            <ac:spMk id="2" creationId="{00000000-0000-0000-0000-000000000000}"/>
          </ac:spMkLst>
        </pc:spChg>
      </pc:sldChg>
      <pc:sldChg chg="addSp delSp modSp add mod">
        <pc:chgData name="Ofer Zadikario" userId="f36b4b4543f14e71" providerId="LiveId" clId="{1B21135D-3E2A-4062-A932-3953D53E119A}" dt="2020-08-17T14:51:50.339" v="2748" actId="1035"/>
        <pc:sldMkLst>
          <pc:docMk/>
          <pc:sldMk cId="2039785200" sldId="1979"/>
        </pc:sldMkLst>
        <pc:spChg chg="mod">
          <ac:chgData name="Ofer Zadikario" userId="f36b4b4543f14e71" providerId="LiveId" clId="{1B21135D-3E2A-4062-A932-3953D53E119A}" dt="2020-08-17T14:48:45.966" v="2603" actId="20577"/>
          <ac:spMkLst>
            <pc:docMk/>
            <pc:sldMk cId="2039785200" sldId="1979"/>
            <ac:spMk id="2" creationId="{00000000-0000-0000-0000-000000000000}"/>
          </ac:spMkLst>
        </pc:spChg>
        <pc:spChg chg="add del">
          <ac:chgData name="Ofer Zadikario" userId="f36b4b4543f14e71" providerId="LiveId" clId="{1B21135D-3E2A-4062-A932-3953D53E119A}" dt="2020-08-17T14:50:30.909" v="2676"/>
          <ac:spMkLst>
            <pc:docMk/>
            <pc:sldMk cId="2039785200" sldId="1979"/>
            <ac:spMk id="3" creationId="{B06AAD65-F40A-4141-A4AB-59E0A8616288}"/>
          </ac:spMkLst>
        </pc:spChg>
        <pc:spChg chg="add del">
          <ac:chgData name="Ofer Zadikario" userId="f36b4b4543f14e71" providerId="LiveId" clId="{1B21135D-3E2A-4062-A932-3953D53E119A}" dt="2020-08-17T14:50:46.904" v="2678"/>
          <ac:spMkLst>
            <pc:docMk/>
            <pc:sldMk cId="2039785200" sldId="1979"/>
            <ac:spMk id="4" creationId="{CA9AD1A9-C8D7-44E9-B7F2-3CAECC1D2011}"/>
          </ac:spMkLst>
        </pc:spChg>
        <pc:spChg chg="mod">
          <ac:chgData name="Ofer Zadikario" userId="f36b4b4543f14e71" providerId="LiveId" clId="{1B21135D-3E2A-4062-A932-3953D53E119A}" dt="2020-08-17T14:50:18.213" v="2674" actId="20577"/>
          <ac:spMkLst>
            <pc:docMk/>
            <pc:sldMk cId="2039785200" sldId="1979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7T14:51:50.339" v="2748" actId="1035"/>
          <ac:picMkLst>
            <pc:docMk/>
            <pc:sldMk cId="2039785200" sldId="1979"/>
            <ac:picMk id="5" creationId="{9EE8ECEF-D803-4D18-9686-ABF4372D11EA}"/>
          </ac:picMkLst>
        </pc:picChg>
      </pc:sldChg>
      <pc:sldChg chg="delSp modSp add mod">
        <pc:chgData name="Ofer Zadikario" userId="f36b4b4543f14e71" providerId="LiveId" clId="{1B21135D-3E2A-4062-A932-3953D53E119A}" dt="2020-08-18T07:20:54.878" v="3872" actId="20577"/>
        <pc:sldMkLst>
          <pc:docMk/>
          <pc:sldMk cId="1279745891" sldId="1980"/>
        </pc:sldMkLst>
        <pc:spChg chg="mod">
          <ac:chgData name="Ofer Zadikario" userId="f36b4b4543f14e71" providerId="LiveId" clId="{1B21135D-3E2A-4062-A932-3953D53E119A}" dt="2020-08-18T07:20:54.878" v="3872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07:36.820" v="3393" actId="20577"/>
          <ac:spMkLst>
            <pc:docMk/>
            <pc:sldMk cId="1279745891" sldId="198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8T07:00:56.356" v="2750" actId="478"/>
          <ac:picMkLst>
            <pc:docMk/>
            <pc:sldMk cId="1279745891" sldId="1980"/>
            <ac:picMk id="5" creationId="{9EE8ECEF-D803-4D18-9686-ABF4372D11EA}"/>
          </ac:picMkLst>
        </pc:picChg>
      </pc:sldChg>
      <pc:sldChg chg="modSp add mod">
        <pc:chgData name="Ofer Zadikario" userId="f36b4b4543f14e71" providerId="LiveId" clId="{1B21135D-3E2A-4062-A932-3953D53E119A}" dt="2020-08-18T07:20:41.661" v="3853" actId="20577"/>
        <pc:sldMkLst>
          <pc:docMk/>
          <pc:sldMk cId="150318377" sldId="1981"/>
        </pc:sldMkLst>
        <pc:spChg chg="mod">
          <ac:chgData name="Ofer Zadikario" userId="f36b4b4543f14e71" providerId="LiveId" clId="{1B21135D-3E2A-4062-A932-3953D53E119A}" dt="2020-08-18T07:20:41.661" v="3853" actId="20577"/>
          <ac:spMkLst>
            <pc:docMk/>
            <pc:sldMk cId="150318377" sldId="1981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20:29.667" v="3833" actId="20577"/>
          <ac:spMkLst>
            <pc:docMk/>
            <pc:sldMk cId="150318377" sldId="1981"/>
            <ac:spMk id="14" creationId="{00000000-0000-0000-0000-000000000000}"/>
          </ac:spMkLst>
        </pc:spChg>
      </pc:sldChg>
      <pc:sldChg chg="addSp modSp add mod">
        <pc:chgData name="Ofer Zadikario" userId="f36b4b4543f14e71" providerId="LiveId" clId="{1B21135D-3E2A-4062-A932-3953D53E119A}" dt="2020-08-18T07:53:40.023" v="4921" actId="1035"/>
        <pc:sldMkLst>
          <pc:docMk/>
          <pc:sldMk cId="1941660991" sldId="1982"/>
        </pc:sldMkLst>
        <pc:spChg chg="mod">
          <ac:chgData name="Ofer Zadikario" userId="f36b4b4543f14e71" providerId="LiveId" clId="{1B21135D-3E2A-4062-A932-3953D53E119A}" dt="2020-08-18T07:23:04.311" v="3988" actId="20577"/>
          <ac:spMkLst>
            <pc:docMk/>
            <pc:sldMk cId="1941660991" sldId="1982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53:13.984" v="4899" actId="20577"/>
          <ac:spMkLst>
            <pc:docMk/>
            <pc:sldMk cId="1941660991" sldId="1982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8T07:53:40.023" v="4921" actId="1035"/>
          <ac:picMkLst>
            <pc:docMk/>
            <pc:sldMk cId="1941660991" sldId="1982"/>
            <ac:picMk id="3" creationId="{844E6DA8-3F06-41DF-A771-2DD7D1C3CCE5}"/>
          </ac:picMkLst>
        </pc:picChg>
      </pc:sldChg>
    </pc:docChg>
  </pc:docChgLst>
  <pc:docChgLst>
    <pc:chgData name="Ofer Zadikario" userId="f36b4b4543f14e71" providerId="LiveId" clId="{1DF6B681-7612-4A94-98A4-480CACCF0D73}"/>
    <pc:docChg chg="undo custSel addSld delSld modSld modSection">
      <pc:chgData name="Ofer Zadikario" userId="f36b4b4543f14e71" providerId="LiveId" clId="{1DF6B681-7612-4A94-98A4-480CACCF0D73}" dt="2024-04-07T13:41:51.397" v="2098" actId="20577"/>
      <pc:docMkLst>
        <pc:docMk/>
      </pc:docMkLst>
      <pc:sldChg chg="del">
        <pc:chgData name="Ofer Zadikario" userId="f36b4b4543f14e71" providerId="LiveId" clId="{1DF6B681-7612-4A94-98A4-480CACCF0D73}" dt="2024-04-07T12:31:40.048" v="15" actId="47"/>
        <pc:sldMkLst>
          <pc:docMk/>
          <pc:sldMk cId="3676793758" sldId="294"/>
        </pc:sldMkLst>
      </pc:sldChg>
      <pc:sldChg chg="del">
        <pc:chgData name="Ofer Zadikario" userId="f36b4b4543f14e71" providerId="LiveId" clId="{1DF6B681-7612-4A94-98A4-480CACCF0D73}" dt="2024-04-07T12:31:41.792" v="16" actId="47"/>
        <pc:sldMkLst>
          <pc:docMk/>
          <pc:sldMk cId="1916808491" sldId="333"/>
        </pc:sldMkLst>
      </pc:sldChg>
      <pc:sldChg chg="modSp mod">
        <pc:chgData name="Ofer Zadikario" userId="f36b4b4543f14e71" providerId="LiveId" clId="{1DF6B681-7612-4A94-98A4-480CACCF0D73}" dt="2024-04-07T12:31:32.453" v="14" actId="20577"/>
        <pc:sldMkLst>
          <pc:docMk/>
          <pc:sldMk cId="377166578" sldId="1945"/>
        </pc:sldMkLst>
        <pc:spChg chg="mod">
          <ac:chgData name="Ofer Zadikario" userId="f36b4b4543f14e71" providerId="LiveId" clId="{1DF6B681-7612-4A94-98A4-480CACCF0D73}" dt="2024-04-07T12:31:32.453" v="14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">
        <pc:chgData name="Ofer Zadikario" userId="f36b4b4543f14e71" providerId="LiveId" clId="{1DF6B681-7612-4A94-98A4-480CACCF0D73}" dt="2024-04-07T12:35:16.801" v="86" actId="47"/>
        <pc:sldMkLst>
          <pc:docMk/>
          <pc:sldMk cId="740251951" sldId="1951"/>
        </pc:sldMkLst>
      </pc:sldChg>
      <pc:sldChg chg="del">
        <pc:chgData name="Ofer Zadikario" userId="f36b4b4543f14e71" providerId="LiveId" clId="{1DF6B681-7612-4A94-98A4-480CACCF0D73}" dt="2024-04-07T12:35:24.883" v="88" actId="47"/>
        <pc:sldMkLst>
          <pc:docMk/>
          <pc:sldMk cId="580161270" sldId="1970"/>
        </pc:sldMkLst>
      </pc:sldChg>
      <pc:sldChg chg="del">
        <pc:chgData name="Ofer Zadikario" userId="f36b4b4543f14e71" providerId="LiveId" clId="{1DF6B681-7612-4A94-98A4-480CACCF0D73}" dt="2024-04-07T12:35:23.351" v="87" actId="47"/>
        <pc:sldMkLst>
          <pc:docMk/>
          <pc:sldMk cId="771297805" sldId="1977"/>
        </pc:sldMkLst>
      </pc:sldChg>
      <pc:sldChg chg="del">
        <pc:chgData name="Ofer Zadikario" userId="f36b4b4543f14e71" providerId="LiveId" clId="{1DF6B681-7612-4A94-98A4-480CACCF0D73}" dt="2024-04-07T13:14:38.216" v="1964" actId="47"/>
        <pc:sldMkLst>
          <pc:docMk/>
          <pc:sldMk cId="2039785200" sldId="1979"/>
        </pc:sldMkLst>
      </pc:sldChg>
      <pc:sldChg chg="addSp modSp mod">
        <pc:chgData name="Ofer Zadikario" userId="f36b4b4543f14e71" providerId="LiveId" clId="{1DF6B681-7612-4A94-98A4-480CACCF0D73}" dt="2024-04-07T13:05:42.901" v="1265" actId="1076"/>
        <pc:sldMkLst>
          <pc:docMk/>
          <pc:sldMk cId="1279745891" sldId="1980"/>
        </pc:sldMkLst>
        <pc:spChg chg="mod">
          <ac:chgData name="Ofer Zadikario" userId="f36b4b4543f14e71" providerId="LiveId" clId="{1DF6B681-7612-4A94-98A4-480CACCF0D73}" dt="2024-04-07T13:00:42.179" v="1037" actId="20577"/>
          <ac:spMkLst>
            <pc:docMk/>
            <pc:sldMk cId="1279745891" sldId="1980"/>
            <ac:spMk id="2" creationId="{00000000-0000-0000-0000-000000000000}"/>
          </ac:spMkLst>
        </pc:spChg>
        <pc:spChg chg="add mod">
          <ac:chgData name="Ofer Zadikario" userId="f36b4b4543f14e71" providerId="LiveId" clId="{1DF6B681-7612-4A94-98A4-480CACCF0D73}" dt="2024-04-07T13:05:42.901" v="1265" actId="1076"/>
          <ac:spMkLst>
            <pc:docMk/>
            <pc:sldMk cId="1279745891" sldId="1980"/>
            <ac:spMk id="9" creationId="{86804593-7642-5CF5-4D70-1B982A58E386}"/>
          </ac:spMkLst>
        </pc:spChg>
        <pc:spChg chg="mod">
          <ac:chgData name="Ofer Zadikario" userId="f36b4b4543f14e71" providerId="LiveId" clId="{1DF6B681-7612-4A94-98A4-480CACCF0D73}" dt="2024-04-07T13:04:14.382" v="1247" actId="20577"/>
          <ac:spMkLst>
            <pc:docMk/>
            <pc:sldMk cId="1279745891" sldId="1980"/>
            <ac:spMk id="14" creationId="{00000000-0000-0000-0000-000000000000}"/>
          </ac:spMkLst>
        </pc:spChg>
        <pc:picChg chg="add mod">
          <ac:chgData name="Ofer Zadikario" userId="f36b4b4543f14e71" providerId="LiveId" clId="{1DF6B681-7612-4A94-98A4-480CACCF0D73}" dt="2024-04-07T13:03:12.056" v="1233" actId="1076"/>
          <ac:picMkLst>
            <pc:docMk/>
            <pc:sldMk cId="1279745891" sldId="1980"/>
            <ac:picMk id="4" creationId="{DAEC3767-2241-9308-1D14-074DDAB31CDE}"/>
          </ac:picMkLst>
        </pc:picChg>
        <pc:picChg chg="add mod">
          <ac:chgData name="Ofer Zadikario" userId="f36b4b4543f14e71" providerId="LiveId" clId="{1DF6B681-7612-4A94-98A4-480CACCF0D73}" dt="2024-04-07T13:04:04.581" v="1236" actId="14100"/>
          <ac:picMkLst>
            <pc:docMk/>
            <pc:sldMk cId="1279745891" sldId="1980"/>
            <ac:picMk id="6" creationId="{B56C7B47-7D46-EDD7-5C5F-FE895A4A41EB}"/>
          </ac:picMkLst>
        </pc:picChg>
        <pc:cxnChg chg="add mod">
          <ac:chgData name="Ofer Zadikario" userId="f36b4b4543f14e71" providerId="LiveId" clId="{1DF6B681-7612-4A94-98A4-480CACCF0D73}" dt="2024-04-07T13:05:15.176" v="1259" actId="692"/>
          <ac:cxnSpMkLst>
            <pc:docMk/>
            <pc:sldMk cId="1279745891" sldId="1980"/>
            <ac:cxnSpMk id="8" creationId="{6B604D6F-6E0D-AD8A-FA44-8F31D772762A}"/>
          </ac:cxnSpMkLst>
        </pc:cxnChg>
      </pc:sldChg>
      <pc:sldChg chg="del">
        <pc:chgData name="Ofer Zadikario" userId="f36b4b4543f14e71" providerId="LiveId" clId="{1DF6B681-7612-4A94-98A4-480CACCF0D73}" dt="2024-04-07T13:14:38.216" v="1964" actId="47"/>
        <pc:sldMkLst>
          <pc:docMk/>
          <pc:sldMk cId="150318377" sldId="1981"/>
        </pc:sldMkLst>
      </pc:sldChg>
      <pc:sldChg chg="del">
        <pc:chgData name="Ofer Zadikario" userId="f36b4b4543f14e71" providerId="LiveId" clId="{1DF6B681-7612-4A94-98A4-480CACCF0D73}" dt="2024-04-07T13:14:38.216" v="1964" actId="47"/>
        <pc:sldMkLst>
          <pc:docMk/>
          <pc:sldMk cId="1941660991" sldId="1982"/>
        </pc:sldMkLst>
      </pc:sldChg>
      <pc:sldChg chg="addSp delSp modSp mod">
        <pc:chgData name="Ofer Zadikario" userId="f36b4b4543f14e71" providerId="LiveId" clId="{1DF6B681-7612-4A94-98A4-480CACCF0D73}" dt="2024-04-07T12:46:04.299" v="720" actId="9405"/>
        <pc:sldMkLst>
          <pc:docMk/>
          <pc:sldMk cId="550718314" sldId="1983"/>
        </pc:sldMkLst>
        <pc:spChg chg="mod">
          <ac:chgData name="Ofer Zadikario" userId="f36b4b4543f14e71" providerId="LiveId" clId="{1DF6B681-7612-4A94-98A4-480CACCF0D73}" dt="2024-04-07T12:43:57.607" v="709" actId="20577"/>
          <ac:spMkLst>
            <pc:docMk/>
            <pc:sldMk cId="550718314" sldId="1983"/>
            <ac:spMk id="2" creationId="{00000000-0000-0000-0000-000000000000}"/>
          </ac:spMkLst>
        </pc:spChg>
        <pc:picChg chg="del">
          <ac:chgData name="Ofer Zadikario" userId="f36b4b4543f14e71" providerId="LiveId" clId="{1DF6B681-7612-4A94-98A4-480CACCF0D73}" dt="2024-04-07T12:44:00.832" v="710" actId="478"/>
          <ac:picMkLst>
            <pc:docMk/>
            <pc:sldMk cId="550718314" sldId="1983"/>
            <ac:picMk id="4" creationId="{6FA4BC03-4FDB-6CA6-A5AC-B023B3830191}"/>
          </ac:picMkLst>
        </pc:picChg>
        <pc:picChg chg="add">
          <ac:chgData name="Ofer Zadikario" userId="f36b4b4543f14e71" providerId="LiveId" clId="{1DF6B681-7612-4A94-98A4-480CACCF0D73}" dt="2024-04-07T12:45:04.070" v="713" actId="22"/>
          <ac:picMkLst>
            <pc:docMk/>
            <pc:sldMk cId="550718314" sldId="1983"/>
            <ac:picMk id="7" creationId="{19B26778-1408-61E4-E80B-A86D6B1F28A6}"/>
          </ac:picMkLst>
        </pc:picChg>
        <pc:inkChg chg="del">
          <ac:chgData name="Ofer Zadikario" userId="f36b4b4543f14e71" providerId="LiveId" clId="{1DF6B681-7612-4A94-98A4-480CACCF0D73}" dt="2024-04-07T12:45:01.202" v="711" actId="478"/>
          <ac:inkMkLst>
            <pc:docMk/>
            <pc:sldMk cId="550718314" sldId="1983"/>
            <ac:inkMk id="5" creationId="{423D2FE6-11D2-5C9A-1D5C-5E68A423BB2B}"/>
          </ac:inkMkLst>
        </pc:inkChg>
        <pc:inkChg chg="del">
          <ac:chgData name="Ofer Zadikario" userId="f36b4b4543f14e71" providerId="LiveId" clId="{1DF6B681-7612-4A94-98A4-480CACCF0D73}" dt="2024-04-07T12:45:03.120" v="712" actId="478"/>
          <ac:inkMkLst>
            <pc:docMk/>
            <pc:sldMk cId="550718314" sldId="1983"/>
            <ac:inkMk id="6" creationId="{DE2DFFB1-F41F-8C5F-1D02-553FDAA45BAF}"/>
          </ac:inkMkLst>
        </pc:inkChg>
        <pc:inkChg chg="add">
          <ac:chgData name="Ofer Zadikario" userId="f36b4b4543f14e71" providerId="LiveId" clId="{1DF6B681-7612-4A94-98A4-480CACCF0D73}" dt="2024-04-07T12:45:14.722" v="714" actId="9405"/>
          <ac:inkMkLst>
            <pc:docMk/>
            <pc:sldMk cId="550718314" sldId="1983"/>
            <ac:inkMk id="8" creationId="{69F1FFEE-69C3-BBD0-872C-7DCFDF5EFD66}"/>
          </ac:inkMkLst>
        </pc:inkChg>
        <pc:inkChg chg="add del">
          <ac:chgData name="Ofer Zadikario" userId="f36b4b4543f14e71" providerId="LiveId" clId="{1DF6B681-7612-4A94-98A4-480CACCF0D73}" dt="2024-04-07T12:45:29.842" v="716" actId="9405"/>
          <ac:inkMkLst>
            <pc:docMk/>
            <pc:sldMk cId="550718314" sldId="1983"/>
            <ac:inkMk id="9" creationId="{3942956E-0C30-9AAF-DB5B-752DB2D16906}"/>
          </ac:inkMkLst>
        </pc:inkChg>
        <pc:inkChg chg="add">
          <ac:chgData name="Ofer Zadikario" userId="f36b4b4543f14e71" providerId="LiveId" clId="{1DF6B681-7612-4A94-98A4-480CACCF0D73}" dt="2024-04-07T12:45:38.151" v="717" actId="9405"/>
          <ac:inkMkLst>
            <pc:docMk/>
            <pc:sldMk cId="550718314" sldId="1983"/>
            <ac:inkMk id="10" creationId="{E34FCB8B-6150-8FCD-AB2B-2A72716926C2}"/>
          </ac:inkMkLst>
        </pc:inkChg>
        <pc:inkChg chg="add">
          <ac:chgData name="Ofer Zadikario" userId="f36b4b4543f14e71" providerId="LiveId" clId="{1DF6B681-7612-4A94-98A4-480CACCF0D73}" dt="2024-04-07T12:45:49.494" v="718" actId="9405"/>
          <ac:inkMkLst>
            <pc:docMk/>
            <pc:sldMk cId="550718314" sldId="1983"/>
            <ac:inkMk id="11" creationId="{A86044B2-F6A6-6487-716F-3BF32E98EF55}"/>
          </ac:inkMkLst>
        </pc:inkChg>
        <pc:inkChg chg="add">
          <ac:chgData name="Ofer Zadikario" userId="f36b4b4543f14e71" providerId="LiveId" clId="{1DF6B681-7612-4A94-98A4-480CACCF0D73}" dt="2024-04-07T12:46:00.991" v="719" actId="9405"/>
          <ac:inkMkLst>
            <pc:docMk/>
            <pc:sldMk cId="550718314" sldId="1983"/>
            <ac:inkMk id="12" creationId="{56EBC4B2-65B0-D059-62BA-E78DDE839EC4}"/>
          </ac:inkMkLst>
        </pc:inkChg>
        <pc:inkChg chg="add">
          <ac:chgData name="Ofer Zadikario" userId="f36b4b4543f14e71" providerId="LiveId" clId="{1DF6B681-7612-4A94-98A4-480CACCF0D73}" dt="2024-04-07T12:46:04.299" v="720" actId="9405"/>
          <ac:inkMkLst>
            <pc:docMk/>
            <pc:sldMk cId="550718314" sldId="1983"/>
            <ac:inkMk id="13" creationId="{969D2D6E-B98B-6B0A-5DEA-E064D6D13C5E}"/>
          </ac:inkMkLst>
        </pc:inkChg>
      </pc:sldChg>
      <pc:sldChg chg="addSp delSp modSp mod">
        <pc:chgData name="Ofer Zadikario" userId="f36b4b4543f14e71" providerId="LiveId" clId="{1DF6B681-7612-4A94-98A4-480CACCF0D73}" dt="2024-04-07T12:43:20.651" v="693" actId="20577"/>
        <pc:sldMkLst>
          <pc:docMk/>
          <pc:sldMk cId="1560697618" sldId="1984"/>
        </pc:sldMkLst>
        <pc:spChg chg="mod">
          <ac:chgData name="Ofer Zadikario" userId="f36b4b4543f14e71" providerId="LiveId" clId="{1DF6B681-7612-4A94-98A4-480CACCF0D73}" dt="2024-04-07T12:36:41.271" v="127" actId="20577"/>
          <ac:spMkLst>
            <pc:docMk/>
            <pc:sldMk cId="1560697618" sldId="1984"/>
            <ac:spMk id="2" creationId="{00000000-0000-0000-0000-000000000000}"/>
          </ac:spMkLst>
        </pc:spChg>
        <pc:spChg chg="mod">
          <ac:chgData name="Ofer Zadikario" userId="f36b4b4543f14e71" providerId="LiveId" clId="{1DF6B681-7612-4A94-98A4-480CACCF0D73}" dt="2024-04-07T12:43:20.651" v="693" actId="20577"/>
          <ac:spMkLst>
            <pc:docMk/>
            <pc:sldMk cId="1560697618" sldId="1984"/>
            <ac:spMk id="3" creationId="{452A6BD1-C422-931A-117D-D7D62FCEE2CF}"/>
          </ac:spMkLst>
        </pc:spChg>
        <pc:picChg chg="add mod">
          <ac:chgData name="Ofer Zadikario" userId="f36b4b4543f14e71" providerId="LiveId" clId="{1DF6B681-7612-4A94-98A4-480CACCF0D73}" dt="2024-04-07T12:36:26.531" v="110" actId="1076"/>
          <ac:picMkLst>
            <pc:docMk/>
            <pc:sldMk cId="1560697618" sldId="1984"/>
            <ac:picMk id="5" creationId="{99B2A643-8C5B-3E8D-A7DE-BCB8B7821EDE}"/>
          </ac:picMkLst>
        </pc:picChg>
        <pc:picChg chg="del">
          <ac:chgData name="Ofer Zadikario" userId="f36b4b4543f14e71" providerId="LiveId" clId="{1DF6B681-7612-4A94-98A4-480CACCF0D73}" dt="2024-04-07T12:35:58.299" v="108" actId="478"/>
          <ac:picMkLst>
            <pc:docMk/>
            <pc:sldMk cId="1560697618" sldId="1984"/>
            <ac:picMk id="6" creationId="{8C711DD0-651D-84CF-F40C-21FFEEDB95AA}"/>
          </ac:picMkLst>
        </pc:picChg>
      </pc:sldChg>
      <pc:sldChg chg="addSp delSp modSp mod">
        <pc:chgData name="Ofer Zadikario" userId="f36b4b4543f14e71" providerId="LiveId" clId="{1DF6B681-7612-4A94-98A4-480CACCF0D73}" dt="2024-04-07T12:48:53.231" v="773" actId="9405"/>
        <pc:sldMkLst>
          <pc:docMk/>
          <pc:sldMk cId="3497319438" sldId="1985"/>
        </pc:sldMkLst>
        <pc:spChg chg="mod">
          <ac:chgData name="Ofer Zadikario" userId="f36b4b4543f14e71" providerId="LiveId" clId="{1DF6B681-7612-4A94-98A4-480CACCF0D73}" dt="2024-04-07T12:46:57.055" v="766" actId="20577"/>
          <ac:spMkLst>
            <pc:docMk/>
            <pc:sldMk cId="3497319438" sldId="1985"/>
            <ac:spMk id="2" creationId="{00000000-0000-0000-0000-000000000000}"/>
          </ac:spMkLst>
        </pc:spChg>
        <pc:spChg chg="del">
          <ac:chgData name="Ofer Zadikario" userId="f36b4b4543f14e71" providerId="LiveId" clId="{1DF6B681-7612-4A94-98A4-480CACCF0D73}" dt="2024-04-07T12:46:50.918" v="755" actId="478"/>
          <ac:spMkLst>
            <pc:docMk/>
            <pc:sldMk cId="3497319438" sldId="1985"/>
            <ac:spMk id="8" creationId="{A45C4027-640E-4BDA-C1ED-E42EC16180CA}"/>
          </ac:spMkLst>
        </pc:spChg>
        <pc:picChg chg="add mod">
          <ac:chgData name="Ofer Zadikario" userId="f36b4b4543f14e71" providerId="LiveId" clId="{1DF6B681-7612-4A94-98A4-480CACCF0D73}" dt="2024-04-07T12:47:34.228" v="768" actId="14100"/>
          <ac:picMkLst>
            <pc:docMk/>
            <pc:sldMk cId="3497319438" sldId="1985"/>
            <ac:picMk id="4" creationId="{1CA0BC7D-1C82-2872-B352-5374CCFB2CDA}"/>
          </ac:picMkLst>
        </pc:picChg>
        <pc:picChg chg="del">
          <ac:chgData name="Ofer Zadikario" userId="f36b4b4543f14e71" providerId="LiveId" clId="{1DF6B681-7612-4A94-98A4-480CACCF0D73}" dt="2024-04-07T12:46:46.636" v="754" actId="478"/>
          <ac:picMkLst>
            <pc:docMk/>
            <pc:sldMk cId="3497319438" sldId="1985"/>
            <ac:picMk id="15" creationId="{C547FB7D-0A5C-7DC6-E5CF-1BA5A6131E86}"/>
          </ac:picMkLst>
        </pc:picChg>
        <pc:inkChg chg="add">
          <ac:chgData name="Ofer Zadikario" userId="f36b4b4543f14e71" providerId="LiveId" clId="{1DF6B681-7612-4A94-98A4-480CACCF0D73}" dt="2024-04-07T12:47:56.414" v="769" actId="9405"/>
          <ac:inkMkLst>
            <pc:docMk/>
            <pc:sldMk cId="3497319438" sldId="1985"/>
            <ac:inkMk id="5" creationId="{BB83A6C0-057A-DDED-975E-0DAA94C4819F}"/>
          </ac:inkMkLst>
        </pc:inkChg>
        <pc:inkChg chg="add">
          <ac:chgData name="Ofer Zadikario" userId="f36b4b4543f14e71" providerId="LiveId" clId="{1DF6B681-7612-4A94-98A4-480CACCF0D73}" dt="2024-04-07T12:48:31.138" v="770" actId="9405"/>
          <ac:inkMkLst>
            <pc:docMk/>
            <pc:sldMk cId="3497319438" sldId="1985"/>
            <ac:inkMk id="6" creationId="{E6F68E65-BAE5-DE54-86D8-72B6086DFB57}"/>
          </ac:inkMkLst>
        </pc:inkChg>
        <pc:inkChg chg="add">
          <ac:chgData name="Ofer Zadikario" userId="f36b4b4543f14e71" providerId="LiveId" clId="{1DF6B681-7612-4A94-98A4-480CACCF0D73}" dt="2024-04-07T12:48:42.994" v="771" actId="9405"/>
          <ac:inkMkLst>
            <pc:docMk/>
            <pc:sldMk cId="3497319438" sldId="1985"/>
            <ac:inkMk id="7" creationId="{B0A8E405-BD8E-8024-B3F4-A981B9A350B6}"/>
          </ac:inkMkLst>
        </pc:inkChg>
        <pc:inkChg chg="add">
          <ac:chgData name="Ofer Zadikario" userId="f36b4b4543f14e71" providerId="LiveId" clId="{1DF6B681-7612-4A94-98A4-480CACCF0D73}" dt="2024-04-07T12:48:46.892" v="772" actId="9405"/>
          <ac:inkMkLst>
            <pc:docMk/>
            <pc:sldMk cId="3497319438" sldId="1985"/>
            <ac:inkMk id="9" creationId="{2580520C-0FF8-408F-F818-0FB7DCE839CA}"/>
          </ac:inkMkLst>
        </pc:inkChg>
        <pc:inkChg chg="add">
          <ac:chgData name="Ofer Zadikario" userId="f36b4b4543f14e71" providerId="LiveId" clId="{1DF6B681-7612-4A94-98A4-480CACCF0D73}" dt="2024-04-07T12:48:53.231" v="773" actId="9405"/>
          <ac:inkMkLst>
            <pc:docMk/>
            <pc:sldMk cId="3497319438" sldId="1985"/>
            <ac:inkMk id="11" creationId="{0B19D5F7-E4FA-5AB1-DB2A-EFAF01097D7E}"/>
          </ac:inkMkLst>
        </pc:inkChg>
        <pc:cxnChg chg="del">
          <ac:chgData name="Ofer Zadikario" userId="f36b4b4543f14e71" providerId="LiveId" clId="{1DF6B681-7612-4A94-98A4-480CACCF0D73}" dt="2024-04-07T12:46:50.918" v="755" actId="478"/>
          <ac:cxnSpMkLst>
            <pc:docMk/>
            <pc:sldMk cId="3497319438" sldId="1985"/>
            <ac:cxnSpMk id="10" creationId="{B06EC271-B37B-7CDD-F3C9-6CD87724EBD8}"/>
          </ac:cxnSpMkLst>
        </pc:cxnChg>
        <pc:cxnChg chg="del mod">
          <ac:chgData name="Ofer Zadikario" userId="f36b4b4543f14e71" providerId="LiveId" clId="{1DF6B681-7612-4A94-98A4-480CACCF0D73}" dt="2024-04-07T12:46:50.918" v="755" actId="478"/>
          <ac:cxnSpMkLst>
            <pc:docMk/>
            <pc:sldMk cId="3497319438" sldId="1985"/>
            <ac:cxnSpMk id="12" creationId="{0ACC72E5-94EC-55BD-8F31-B6F2ABE5F58C}"/>
          </ac:cxnSpMkLst>
        </pc:cxnChg>
      </pc:sldChg>
      <pc:sldChg chg="del">
        <pc:chgData name="Ofer Zadikario" userId="f36b4b4543f14e71" providerId="LiveId" clId="{1DF6B681-7612-4A94-98A4-480CACCF0D73}" dt="2024-04-07T13:14:38.216" v="1964" actId="47"/>
        <pc:sldMkLst>
          <pc:docMk/>
          <pc:sldMk cId="2386915115" sldId="1986"/>
        </pc:sldMkLst>
      </pc:sldChg>
      <pc:sldChg chg="delSp modSp add mod delAnim">
        <pc:chgData name="Ofer Zadikario" userId="f36b4b4543f14e71" providerId="LiveId" clId="{1DF6B681-7612-4A94-98A4-480CACCF0D73}" dt="2024-04-07T12:35:05.488" v="85" actId="478"/>
        <pc:sldMkLst>
          <pc:docMk/>
          <pc:sldMk cId="2527822806" sldId="1987"/>
        </pc:sldMkLst>
        <pc:spChg chg="mod">
          <ac:chgData name="Ofer Zadikario" userId="f36b4b4543f14e71" providerId="LiveId" clId="{1DF6B681-7612-4A94-98A4-480CACCF0D73}" dt="2024-04-07T12:33:50.656" v="57" actId="20577"/>
          <ac:spMkLst>
            <pc:docMk/>
            <pc:sldMk cId="2527822806" sldId="1987"/>
            <ac:spMk id="2" creationId="{32394582-6FA3-4562-B7EC-51A65D326FFF}"/>
          </ac:spMkLst>
        </pc:spChg>
        <pc:spChg chg="del">
          <ac:chgData name="Ofer Zadikario" userId="f36b4b4543f14e71" providerId="LiveId" clId="{1DF6B681-7612-4A94-98A4-480CACCF0D73}" dt="2024-04-07T12:34:25.257" v="61" actId="478"/>
          <ac:spMkLst>
            <pc:docMk/>
            <pc:sldMk cId="2527822806" sldId="1987"/>
            <ac:spMk id="3" creationId="{381AC275-8FC3-48A2-8A6E-30F17389BDB4}"/>
          </ac:spMkLst>
        </pc:spChg>
        <pc:spChg chg="mod">
          <ac:chgData name="Ofer Zadikario" userId="f36b4b4543f14e71" providerId="LiveId" clId="{1DF6B681-7612-4A94-98A4-480CACCF0D73}" dt="2024-04-07T12:34:33.004" v="82" actId="1036"/>
          <ac:spMkLst>
            <pc:docMk/>
            <pc:sldMk cId="2527822806" sldId="1987"/>
            <ac:spMk id="4" creationId="{6B396C3F-5A8C-4271-8EB8-72F2913B37E4}"/>
          </ac:spMkLst>
        </pc:spChg>
        <pc:picChg chg="mod">
          <ac:chgData name="Ofer Zadikario" userId="f36b4b4543f14e71" providerId="LiveId" clId="{1DF6B681-7612-4A94-98A4-480CACCF0D73}" dt="2024-04-07T12:34:33.004" v="82" actId="1036"/>
          <ac:picMkLst>
            <pc:docMk/>
            <pc:sldMk cId="2527822806" sldId="1987"/>
            <ac:picMk id="37" creationId="{C55DA5BA-39A9-4853-9519-8D67FA3797C9}"/>
          </ac:picMkLst>
        </pc:picChg>
        <pc:picChg chg="del mod">
          <ac:chgData name="Ofer Zadikario" userId="f36b4b4543f14e71" providerId="LiveId" clId="{1DF6B681-7612-4A94-98A4-480CACCF0D73}" dt="2024-04-07T12:35:00.762" v="83" actId="478"/>
          <ac:picMkLst>
            <pc:docMk/>
            <pc:sldMk cId="2527822806" sldId="1987"/>
            <ac:picMk id="38" creationId="{C1C1676F-E1DE-4EF4-B1B9-3C344B36AFF4}"/>
          </ac:picMkLst>
        </pc:picChg>
        <pc:picChg chg="del mod">
          <ac:chgData name="Ofer Zadikario" userId="f36b4b4543f14e71" providerId="LiveId" clId="{1DF6B681-7612-4A94-98A4-480CACCF0D73}" dt="2024-04-07T12:35:02.674" v="84" actId="478"/>
          <ac:picMkLst>
            <pc:docMk/>
            <pc:sldMk cId="2527822806" sldId="1987"/>
            <ac:picMk id="39" creationId="{9B50007E-DCFC-4D2C-9BEB-97E47EA07F17}"/>
          </ac:picMkLst>
        </pc:picChg>
        <pc:picChg chg="del mod">
          <ac:chgData name="Ofer Zadikario" userId="f36b4b4543f14e71" providerId="LiveId" clId="{1DF6B681-7612-4A94-98A4-480CACCF0D73}" dt="2024-04-07T12:35:05.488" v="85" actId="478"/>
          <ac:picMkLst>
            <pc:docMk/>
            <pc:sldMk cId="2527822806" sldId="1987"/>
            <ac:picMk id="40" creationId="{98C63CD0-935F-4ACB-8CB6-EA346124C443}"/>
          </ac:picMkLst>
        </pc:picChg>
      </pc:sldChg>
      <pc:sldChg chg="addSp delSp modSp add mod">
        <pc:chgData name="Ofer Zadikario" userId="f36b4b4543f14e71" providerId="LiveId" clId="{1DF6B681-7612-4A94-98A4-480CACCF0D73}" dt="2024-04-07T12:50:27.014" v="787" actId="9405"/>
        <pc:sldMkLst>
          <pc:docMk/>
          <pc:sldMk cId="3931364593" sldId="1988"/>
        </pc:sldMkLst>
        <pc:spChg chg="mod">
          <ac:chgData name="Ofer Zadikario" userId="f36b4b4543f14e71" providerId="LiveId" clId="{1DF6B681-7612-4A94-98A4-480CACCF0D73}" dt="2024-04-07T12:49:18.259" v="777" actId="20577"/>
          <ac:spMkLst>
            <pc:docMk/>
            <pc:sldMk cId="3931364593" sldId="1988"/>
            <ac:spMk id="2" creationId="{00000000-0000-0000-0000-000000000000}"/>
          </ac:spMkLst>
        </pc:spChg>
        <pc:picChg chg="del">
          <ac:chgData name="Ofer Zadikario" userId="f36b4b4543f14e71" providerId="LiveId" clId="{1DF6B681-7612-4A94-98A4-480CACCF0D73}" dt="2024-04-07T12:49:20.917" v="778" actId="478"/>
          <ac:picMkLst>
            <pc:docMk/>
            <pc:sldMk cId="3931364593" sldId="1988"/>
            <ac:picMk id="4" creationId="{1CA0BC7D-1C82-2872-B352-5374CCFB2CDA}"/>
          </ac:picMkLst>
        </pc:picChg>
        <pc:picChg chg="add mod">
          <ac:chgData name="Ofer Zadikario" userId="f36b4b4543f14e71" providerId="LiveId" clId="{1DF6B681-7612-4A94-98A4-480CACCF0D73}" dt="2024-04-07T12:49:55.473" v="783" actId="1036"/>
          <ac:picMkLst>
            <pc:docMk/>
            <pc:sldMk cId="3931364593" sldId="1988"/>
            <ac:picMk id="8" creationId="{D1C14C27-2880-270F-9C57-CEDCFFD8DEC9}"/>
          </ac:picMkLst>
        </pc:picChg>
        <pc:inkChg chg="add">
          <ac:chgData name="Ofer Zadikario" userId="f36b4b4543f14e71" providerId="LiveId" clId="{1DF6B681-7612-4A94-98A4-480CACCF0D73}" dt="2024-04-07T12:50:10.921" v="784" actId="9405"/>
          <ac:inkMkLst>
            <pc:docMk/>
            <pc:sldMk cId="3931364593" sldId="1988"/>
            <ac:inkMk id="10" creationId="{BCF91DDA-019B-8024-E7AE-3C378B2E9E57}"/>
          </ac:inkMkLst>
        </pc:inkChg>
        <pc:inkChg chg="add">
          <ac:chgData name="Ofer Zadikario" userId="f36b4b4543f14e71" providerId="LiveId" clId="{1DF6B681-7612-4A94-98A4-480CACCF0D73}" dt="2024-04-07T12:50:14.697" v="785" actId="9405"/>
          <ac:inkMkLst>
            <pc:docMk/>
            <pc:sldMk cId="3931364593" sldId="1988"/>
            <ac:inkMk id="12" creationId="{5A06A0B7-627C-D174-F4E2-87A2CF215D16}"/>
          </ac:inkMkLst>
        </pc:inkChg>
        <pc:inkChg chg="add">
          <ac:chgData name="Ofer Zadikario" userId="f36b4b4543f14e71" providerId="LiveId" clId="{1DF6B681-7612-4A94-98A4-480CACCF0D73}" dt="2024-04-07T12:50:18.072" v="786" actId="9405"/>
          <ac:inkMkLst>
            <pc:docMk/>
            <pc:sldMk cId="3931364593" sldId="1988"/>
            <ac:inkMk id="13" creationId="{742E8D15-AE1A-C76A-0E89-A0727A56680A}"/>
          </ac:inkMkLst>
        </pc:inkChg>
        <pc:inkChg chg="add">
          <ac:chgData name="Ofer Zadikario" userId="f36b4b4543f14e71" providerId="LiveId" clId="{1DF6B681-7612-4A94-98A4-480CACCF0D73}" dt="2024-04-07T12:50:27.014" v="787" actId="9405"/>
          <ac:inkMkLst>
            <pc:docMk/>
            <pc:sldMk cId="3931364593" sldId="1988"/>
            <ac:inkMk id="14" creationId="{97F3E63C-1FC7-19AE-1842-79F9DA5FBFC7}"/>
          </ac:inkMkLst>
        </pc:inkChg>
      </pc:sldChg>
      <pc:sldChg chg="addSp delSp modSp add mod">
        <pc:chgData name="Ofer Zadikario" userId="f36b4b4543f14e71" providerId="LiveId" clId="{1DF6B681-7612-4A94-98A4-480CACCF0D73}" dt="2024-04-07T12:52:49.137" v="945" actId="22"/>
        <pc:sldMkLst>
          <pc:docMk/>
          <pc:sldMk cId="1783922410" sldId="1989"/>
        </pc:sldMkLst>
        <pc:spChg chg="mod">
          <ac:chgData name="Ofer Zadikario" userId="f36b4b4543f14e71" providerId="LiveId" clId="{1DF6B681-7612-4A94-98A4-480CACCF0D73}" dt="2024-04-07T12:52:08.379" v="941" actId="20577"/>
          <ac:spMkLst>
            <pc:docMk/>
            <pc:sldMk cId="1783922410" sldId="1989"/>
            <ac:spMk id="2" creationId="{00000000-0000-0000-0000-000000000000}"/>
          </ac:spMkLst>
        </pc:spChg>
        <pc:picChg chg="add">
          <ac:chgData name="Ofer Zadikario" userId="f36b4b4543f14e71" providerId="LiveId" clId="{1DF6B681-7612-4A94-98A4-480CACCF0D73}" dt="2024-04-07T12:52:49.137" v="945" actId="22"/>
          <ac:picMkLst>
            <pc:docMk/>
            <pc:sldMk cId="1783922410" sldId="1989"/>
            <ac:picMk id="4" creationId="{0132383D-E576-3B04-DD57-F88C79DBF550}"/>
          </ac:picMkLst>
        </pc:picChg>
        <pc:picChg chg="del">
          <ac:chgData name="Ofer Zadikario" userId="f36b4b4543f14e71" providerId="LiveId" clId="{1DF6B681-7612-4A94-98A4-480CACCF0D73}" dt="2024-04-07T12:52:10.887" v="942" actId="478"/>
          <ac:picMkLst>
            <pc:docMk/>
            <pc:sldMk cId="1783922410" sldId="1989"/>
            <ac:picMk id="8" creationId="{D1C14C27-2880-270F-9C57-CEDCFFD8DEC9}"/>
          </ac:picMkLst>
        </pc:pic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5" creationId="{BB83A6C0-057A-DDED-975E-0DAA94C4819F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6" creationId="{E6F68E65-BAE5-DE54-86D8-72B6086DFB57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7" creationId="{B0A8E405-BD8E-8024-B3F4-A981B9A350B6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9" creationId="{2580520C-0FF8-408F-F818-0FB7DCE839CA}"/>
          </ac:inkMkLst>
        </pc:inkChg>
        <pc:inkChg chg="del">
          <ac:chgData name="Ofer Zadikario" userId="f36b4b4543f14e71" providerId="LiveId" clId="{1DF6B681-7612-4A94-98A4-480CACCF0D73}" dt="2024-04-07T12:52:13.970" v="943" actId="478"/>
          <ac:inkMkLst>
            <pc:docMk/>
            <pc:sldMk cId="1783922410" sldId="1989"/>
            <ac:inkMk id="10" creationId="{BCF91DDA-019B-8024-E7AE-3C378B2E9E57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11" creationId="{0B19D5F7-E4FA-5AB1-DB2A-EFAF01097D7E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12" creationId="{5A06A0B7-627C-D174-F4E2-87A2CF215D16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13" creationId="{742E8D15-AE1A-C76A-0E89-A0727A56680A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14" creationId="{97F3E63C-1FC7-19AE-1842-79F9DA5FBFC7}"/>
          </ac:inkMkLst>
        </pc:inkChg>
      </pc:sldChg>
      <pc:sldChg chg="addSp delSp modSp add mod">
        <pc:chgData name="Ofer Zadikario" userId="f36b4b4543f14e71" providerId="LiveId" clId="{1DF6B681-7612-4A94-98A4-480CACCF0D73}" dt="2024-04-07T12:55:32.093" v="988" actId="1076"/>
        <pc:sldMkLst>
          <pc:docMk/>
          <pc:sldMk cId="2225870416" sldId="1990"/>
        </pc:sldMkLst>
        <pc:spChg chg="mod">
          <ac:chgData name="Ofer Zadikario" userId="f36b4b4543f14e71" providerId="LiveId" clId="{1DF6B681-7612-4A94-98A4-480CACCF0D73}" dt="2024-04-07T12:53:27.526" v="981" actId="20577"/>
          <ac:spMkLst>
            <pc:docMk/>
            <pc:sldMk cId="2225870416" sldId="1990"/>
            <ac:spMk id="2" creationId="{00000000-0000-0000-0000-000000000000}"/>
          </ac:spMkLst>
        </pc:spChg>
        <pc:picChg chg="del">
          <ac:chgData name="Ofer Zadikario" userId="f36b4b4543f14e71" providerId="LiveId" clId="{1DF6B681-7612-4A94-98A4-480CACCF0D73}" dt="2024-04-07T12:53:36.547" v="982" actId="478"/>
          <ac:picMkLst>
            <pc:docMk/>
            <pc:sldMk cId="2225870416" sldId="1990"/>
            <ac:picMk id="4" creationId="{0132383D-E576-3B04-DD57-F88C79DBF550}"/>
          </ac:picMkLst>
        </pc:picChg>
        <pc:picChg chg="add mod">
          <ac:chgData name="Ofer Zadikario" userId="f36b4b4543f14e71" providerId="LiveId" clId="{1DF6B681-7612-4A94-98A4-480CACCF0D73}" dt="2024-04-07T12:54:52.446" v="984" actId="1076"/>
          <ac:picMkLst>
            <pc:docMk/>
            <pc:sldMk cId="2225870416" sldId="1990"/>
            <ac:picMk id="5" creationId="{B5E177A8-C610-158F-828B-94DA61393671}"/>
          </ac:picMkLst>
        </pc:picChg>
        <pc:picChg chg="add mod">
          <ac:chgData name="Ofer Zadikario" userId="f36b4b4543f14e71" providerId="LiveId" clId="{1DF6B681-7612-4A94-98A4-480CACCF0D73}" dt="2024-04-07T12:55:32.093" v="988" actId="1076"/>
          <ac:picMkLst>
            <pc:docMk/>
            <pc:sldMk cId="2225870416" sldId="1990"/>
            <ac:picMk id="9" creationId="{BC225BEB-DDA3-36EC-A711-C4E15D4A276F}"/>
          </ac:picMkLst>
        </pc:picChg>
        <pc:inkChg chg="add">
          <ac:chgData name="Ofer Zadikario" userId="f36b4b4543f14e71" providerId="LiveId" clId="{1DF6B681-7612-4A94-98A4-480CACCF0D73}" dt="2024-04-07T12:55:00.299" v="985" actId="9405"/>
          <ac:inkMkLst>
            <pc:docMk/>
            <pc:sldMk cId="2225870416" sldId="1990"/>
            <ac:inkMk id="6" creationId="{FD66E389-1ACB-DEFE-17C7-0F95C2404D89}"/>
          </ac:inkMkLst>
        </pc:inkChg>
        <pc:inkChg chg="add">
          <ac:chgData name="Ofer Zadikario" userId="f36b4b4543f14e71" providerId="LiveId" clId="{1DF6B681-7612-4A94-98A4-480CACCF0D73}" dt="2024-04-07T12:55:03.443" v="986" actId="9405"/>
          <ac:inkMkLst>
            <pc:docMk/>
            <pc:sldMk cId="2225870416" sldId="1990"/>
            <ac:inkMk id="7" creationId="{B419B7E0-15E7-961F-66DE-903DDA9F976C}"/>
          </ac:inkMkLst>
        </pc:inkChg>
      </pc:sldChg>
      <pc:sldChg chg="addSp delSp modSp add mod">
        <pc:chgData name="Ofer Zadikario" userId="f36b4b4543f14e71" providerId="LiveId" clId="{1DF6B681-7612-4A94-98A4-480CACCF0D73}" dt="2024-04-07T12:58:11.379" v="1002" actId="9405"/>
        <pc:sldMkLst>
          <pc:docMk/>
          <pc:sldMk cId="2250148081" sldId="1991"/>
        </pc:sldMkLst>
        <pc:picChg chg="add mod">
          <ac:chgData name="Ofer Zadikario" userId="f36b4b4543f14e71" providerId="LiveId" clId="{1DF6B681-7612-4A94-98A4-480CACCF0D73}" dt="2024-04-07T12:57:48.091" v="999" actId="1076"/>
          <ac:picMkLst>
            <pc:docMk/>
            <pc:sldMk cId="2250148081" sldId="1991"/>
            <ac:picMk id="4" creationId="{E51B9FBF-8A05-2DF9-4BFE-F6E555CC2437}"/>
          </ac:picMkLst>
        </pc:picChg>
        <pc:picChg chg="del">
          <ac:chgData name="Ofer Zadikario" userId="f36b4b4543f14e71" providerId="LiveId" clId="{1DF6B681-7612-4A94-98A4-480CACCF0D73}" dt="2024-04-07T12:55:49.867" v="990" actId="478"/>
          <ac:picMkLst>
            <pc:docMk/>
            <pc:sldMk cId="2250148081" sldId="1991"/>
            <ac:picMk id="5" creationId="{B5E177A8-C610-158F-828B-94DA61393671}"/>
          </ac:picMkLst>
        </pc:picChg>
        <pc:picChg chg="del">
          <ac:chgData name="Ofer Zadikario" userId="f36b4b4543f14e71" providerId="LiveId" clId="{1DF6B681-7612-4A94-98A4-480CACCF0D73}" dt="2024-04-07T12:55:56.155" v="993" actId="478"/>
          <ac:picMkLst>
            <pc:docMk/>
            <pc:sldMk cId="2250148081" sldId="1991"/>
            <ac:picMk id="9" creationId="{BC225BEB-DDA3-36EC-A711-C4E15D4A276F}"/>
          </ac:picMkLst>
        </pc:picChg>
        <pc:picChg chg="add mod">
          <ac:chgData name="Ofer Zadikario" userId="f36b4b4543f14e71" providerId="LiveId" clId="{1DF6B681-7612-4A94-98A4-480CACCF0D73}" dt="2024-04-07T12:57:50.992" v="1000" actId="1076"/>
          <ac:picMkLst>
            <pc:docMk/>
            <pc:sldMk cId="2250148081" sldId="1991"/>
            <ac:picMk id="10" creationId="{BA9D9B5F-AA0D-35DD-2C75-DF468B66132F}"/>
          </ac:picMkLst>
        </pc:picChg>
        <pc:inkChg chg="del">
          <ac:chgData name="Ofer Zadikario" userId="f36b4b4543f14e71" providerId="LiveId" clId="{1DF6B681-7612-4A94-98A4-480CACCF0D73}" dt="2024-04-07T12:55:53.344" v="992" actId="478"/>
          <ac:inkMkLst>
            <pc:docMk/>
            <pc:sldMk cId="2250148081" sldId="1991"/>
            <ac:inkMk id="6" creationId="{FD66E389-1ACB-DEFE-17C7-0F95C2404D89}"/>
          </ac:inkMkLst>
        </pc:inkChg>
        <pc:inkChg chg="del">
          <ac:chgData name="Ofer Zadikario" userId="f36b4b4543f14e71" providerId="LiveId" clId="{1DF6B681-7612-4A94-98A4-480CACCF0D73}" dt="2024-04-07T12:55:51.505" v="991" actId="478"/>
          <ac:inkMkLst>
            <pc:docMk/>
            <pc:sldMk cId="2250148081" sldId="1991"/>
            <ac:inkMk id="7" creationId="{B419B7E0-15E7-961F-66DE-903DDA9F976C}"/>
          </ac:inkMkLst>
        </pc:inkChg>
        <pc:inkChg chg="add">
          <ac:chgData name="Ofer Zadikario" userId="f36b4b4543f14e71" providerId="LiveId" clId="{1DF6B681-7612-4A94-98A4-480CACCF0D73}" dt="2024-04-07T12:57:58.555" v="1001" actId="9405"/>
          <ac:inkMkLst>
            <pc:docMk/>
            <pc:sldMk cId="2250148081" sldId="1991"/>
            <ac:inkMk id="11" creationId="{FA2A2D13-2006-FFA9-EFF1-3F94BDC2483E}"/>
          </ac:inkMkLst>
        </pc:inkChg>
        <pc:inkChg chg="add">
          <ac:chgData name="Ofer Zadikario" userId="f36b4b4543f14e71" providerId="LiveId" clId="{1DF6B681-7612-4A94-98A4-480CACCF0D73}" dt="2024-04-07T12:58:11.379" v="1002" actId="9405"/>
          <ac:inkMkLst>
            <pc:docMk/>
            <pc:sldMk cId="2250148081" sldId="1991"/>
            <ac:inkMk id="12" creationId="{CC47DA40-E6DC-14B8-60E9-A4792991BADB}"/>
          </ac:inkMkLst>
        </pc:inkChg>
      </pc:sldChg>
      <pc:sldChg chg="modSp add mod">
        <pc:chgData name="Ofer Zadikario" userId="f36b4b4543f14e71" providerId="LiveId" clId="{1DF6B681-7612-4A94-98A4-480CACCF0D73}" dt="2024-04-07T13:14:25.535" v="1963" actId="20577"/>
        <pc:sldMkLst>
          <pc:docMk/>
          <pc:sldMk cId="2102506559" sldId="1992"/>
        </pc:sldMkLst>
        <pc:spChg chg="mod">
          <ac:chgData name="Ofer Zadikario" userId="f36b4b4543f14e71" providerId="LiveId" clId="{1DF6B681-7612-4A94-98A4-480CACCF0D73}" dt="2024-04-07T13:14:25.535" v="1963" actId="20577"/>
          <ac:spMkLst>
            <pc:docMk/>
            <pc:sldMk cId="2102506559" sldId="1992"/>
            <ac:spMk id="14" creationId="{00000000-0000-0000-0000-000000000000}"/>
          </ac:spMkLst>
        </pc:spChg>
      </pc:sldChg>
      <pc:sldChg chg="modSp add mod modShow">
        <pc:chgData name="Ofer Zadikario" userId="f36b4b4543f14e71" providerId="LiveId" clId="{1DF6B681-7612-4A94-98A4-480CACCF0D73}" dt="2024-04-07T13:41:51.397" v="2098" actId="20577"/>
        <pc:sldMkLst>
          <pc:docMk/>
          <pc:sldMk cId="2014012050" sldId="1993"/>
        </pc:sldMkLst>
        <pc:spChg chg="mod">
          <ac:chgData name="Ofer Zadikario" userId="f36b4b4543f14e71" providerId="LiveId" clId="{1DF6B681-7612-4A94-98A4-480CACCF0D73}" dt="2024-04-07T13:39:24.138" v="1978" actId="20577"/>
          <ac:spMkLst>
            <pc:docMk/>
            <pc:sldMk cId="2014012050" sldId="1993"/>
            <ac:spMk id="2" creationId="{00000000-0000-0000-0000-000000000000}"/>
          </ac:spMkLst>
        </pc:spChg>
        <pc:spChg chg="mod">
          <ac:chgData name="Ofer Zadikario" userId="f36b4b4543f14e71" providerId="LiveId" clId="{1DF6B681-7612-4A94-98A4-480CACCF0D73}" dt="2024-04-07T13:41:51.397" v="2098" actId="20577"/>
          <ac:spMkLst>
            <pc:docMk/>
            <pc:sldMk cId="2014012050" sldId="1993"/>
            <ac:spMk id="14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5:14.7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1 165,'29'-18,"1"1,1 2,0 0,42-12,-11 9,82-14,-64 21,1 4,0 3,0 3,-1 5,138 22,-72 8,-108-23,1-2,0-1,64 4,-73-9,0 0,55 15,-16-3,-28-8,0 3,-1 0,42 19,127 59,-89-34,-100-46,34 11,-33-12,33 14,112 44,-141-59,0-1,0-1,1-1,-1-1,47-3,-35 1,61 5,-21 10,-42-8,64 5,326-11,-206-3,-158 4,44-2,-89-1,0 0,-1-2,1 0,21-7,-15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53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1 294,'395'-178,"-312"151,2 3,0 4,146-16,-103 27,241 14,494 13,-662-19,-14-9,-15 0,-101 9,287 3,-249 8,23 0,-96-7,-1 2,1 1,-1 2,-1 2,41 16,64 16,13-1,19 3,-113-25,-43-13,-1-1,19 3,-8-3,16 3,1-1,59 1,-9-9,-207 4,-117 18,-114 34,171-25,70-19,-1-4,-112-7,-104 6,-377 8,460-16,22 0,-232 5,397 1,-61 14,-18 2,-66 0,163-15,0 2,0 1,-45 18,-4 0,28-11,-1-2,0-3,-1-2,-93 0,131-9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7:56.4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2,'59'0,"21"-1,127 15,-165-10,68-1,-4-1,-36 8,-46-6,37 3,498-6,-272-3,-265 3,38 8,7-1,64-3,69 5,-34 14,-102-13,0-3,73 0,-82-8,-9 1,-1-3,68-10,4-1,-22 5,17-1,-73 7,52-8,54-11,-104 16,0 1,74 5,20-1,-8-20,-110 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31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0 190,'3'-5,"0"1,1-1,-1 1,1 0,0 0,0 1,1-1,-1 1,6-4,0 0,13-9,1 1,0 1,1 1,1 2,-1 0,2 2,-1 0,2 2,-1 1,0 1,1 2,0 1,50 2,133-8,-55-1,-69 7,195 5,-253 0,55 15,-58-11,0-2,40 4,226 26,-130-11,-30-8,-104-12,-1-2,40-1,17 0,-72 1,0 1,0-1,0 2,15 6,-14-5,-1-1,1 0,18 2,25-1,89-6,-52-1,384 2,-448 1,39 7,11 1,103-9,33 3,-177 1,39 10,26 3,192-12,-42-4,-165 9,-51-4,43-1,800-5,-857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42.9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0 192,'49'-27,"1"2,1 1,1 3,1 3,106-23,-70 26,0 4,175 2,-71 10,120 4,-56 15,-14-1,-190-19,0-3,79-14,-70 7,81-1,159 33,-19 0,-212-23,-32 0,-1 1,0 2,47 8,-16 3,85 5,8 1,70 3,681-23,-792 12,-18-1,-83-10,27 1,1 3,65 12,-52-7,1-2,0-2,80-5,-72-1,-45 3,46 7,-43-4,35 1,-36-4,0 2,45 11,-46-9,0 0,54 3,286-10,-350 2,-1 0,27 7,7 1,-30-7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46.8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2,'257'-1,"273"3,-323 18,-16-1,17-17,-16-2,-140 5,61 12,-65-9,79 5,2-4,-8 1,423-9,-279-2,-246 2,0 1,26 6,-24-4,36 3,-37-6,32 8,-33-5,35 2,8-6,-44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53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1 294,'395'-178,"-312"151,2 3,0 4,146-16,-103 27,241 14,494 13,-662-19,-14-9,-15 0,-101 9,287 3,-249 8,23 0,-96-7,-1 2,1 1,-1 2,-1 2,41 16,64 16,13-1,19 3,-113-25,-43-13,-1-1,19 3,-8-3,16 3,1-1,59 1,-9-9,-207 4,-117 18,-114 34,171-25,70-19,-1-4,-112-7,-104 6,-377 8,460-16,22 0,-232 5,397 1,-61 14,-18 2,-66 0,163-15,0 2,0 1,-45 18,-4 0,28-11,-1-2,0-3,-1-2,-93 0,131-9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0:10.9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0 314,'75'-29,"2"3,0 3,145-22,242 6,75 44,-408 7,1 5,139 38,-34-6,110 7,-283-45,198 26,-53-7,207 12,-148-19,-172-18,180-12,-218 3,86-5,168-7,341-15,53 20,-434 13,-215-2,155-4,-172 1,0-2,-1-2,50-15,-20 4,0 2,1 4,116-6,-50-2,-93 12,59-4,300-35,-98 8,-53 22,467 29,168 35,-24-44,-458-5,-106-8,-21 0,195 16,-2 34,-413-32,1-1,-1-4,1-2,99-11,482-61,-376 63,293 30,-451-10,0 5,156 45,-188-45,1-2,0-5,100 3,128-10,-163-5,-78-1,91-16,-80 9,103-18,171-15,-132 29,-100 5,-25-1,139-35,-14 2,60 9,-65 9,-96 18,-81 7,0-1,57-12,-40 3,-1 2,1 2,88 1,18-6,-6 0,387 12,-518 1,-1 0,1 0,-1 2,32 10,14 4,-45-14,6 2,1-2,0 0,29 0,-13-1,-23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0:14.6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1 199,'100'-35,"225"-64,-205 75,2 6,174-4,249 30,-262 14,-125 1,-105-14,-32-5,0 0,21-1,472-2,-243-2,-250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0:18.0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1,'73'2,"85"14,71 23,-66-9,-22-11,275 2,758-23,-1105-1,86-15,-83 8,73-2,-85 9,80-15,-13 0,114 14,-130 6,-88-2,-3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0:27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0 209,'88'-3,"99"-18,-70 6,397-32,-157 16,-302 26,133-20,2 1,-31 6,-103 10,0 2,63 1,-101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5:38.1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1 397,'502'-55,"-284"47,301 28,-324-3,-49-6,221 45,-131-11,-98-21,-56-9,0-4,99 1,101-17,-198 0,111-22,-189 26,83-17,151-11,-43 19,126-3,1104 14,-1140-22,-13 0,776 20,-471 3,-556-3,0-1,-1-1,0 0,32-11,3 0,230-43,2 13,437-11,-311 57,-131 2,-167-3,129-3,-90-17,27-2,88 31,-71 1,-155-11,336 12,-112-6,-74-4,-38 8,39 1,898-10,-530-2,-325 12,-7 0,957-12,-1145-1,80-13,-33 2,601-35,5 39,-400 22,5-1,187-32,-308-8,-32 3,130 11,-25 3,127-18,-242 20,78-3,-34 2,-3 0,8 12,100-4,-183-8,24-1,211 11,-155 1,-134 1,0 3,51 11,-16-2,88-1,-83-4,153-5,-149-5,-76 2,0 1,0 1,0 1,23 7,-23-5,1-1,-1-1,37 3,300-9,-233-7,-16-1,275 22,-189-2,72 8,28 4,1-21,-152-2,172 25,-200-12,155 6,-172-10,86 10,88 31,259 32,-368-59,-25-3,-72-11,88 4,-106-12,-28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5:00.2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45,'7'-1,"-1"1,1-2,0 1,12-5,5 0,34-5,-1 2,1 3,1 3,94 7,-87 5,-41-4,38 1,99-7,67 2,-206 2,0 1,37 11,7 1,-45-13,0-1,24-1,-23-1,43 6,3 3,0-4,117-5,-72-2,-71 2,-25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5:03.4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1 292,'69'-40,"2"3,2 3,1 4,112-31,-74 33,1 5,165-12,-197 31,-1 4,93 11,155 38,-191-29,0-6,158-3,-260-10,45 8,18 1,468-7,-290-5,-92-9,-26 1,659 7,-419 5,281-2,-657-1,42-8,12 0,59-2,69 0,-125 10,69 3,-59 16,-52-13,41 12,-46-10,65 8,-79-14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7:58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33,'52'-11,"2"3,-1 2,62 1,-59 3,871 5,-315 6,-515-9,1 5,-1 3,120 27,-181-28,0-2,50 1,75-7,-54-2,292 4,-377-1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8:11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0 295,'647'-57,"-2"50,108 46,-4 44,-107-38,2-43,-387-3,110 10,240-8,344-52,-898 47,88-20,-36 5,99-6,0 9,1 8,0 10,0 9,247 44,-254-22,558 84,-355-90,4-28,-157-1,116 2,-341-2,1-1,-1-1,0-1,0-1,42-17,9-1,63-13,214-27,148 14,-349 37,320-10,-2 24,-159 1,-292-2,74 0,136 16,-160-6,0-3,1-4,75-4,344-14,-467 14,1-1,-1-1,0-1,1 0,-2-2,29-12,0 2,480-130,-384 118,260-17,272 62,-263 24,262 9,-594-50,322-13,-295 5,0 4,0 5,125 18,-151-7,1 4,-2 4,95 36,120 31,-239-68,-47-14,0-1,0-1,1 0,0 0,16 1,55 2,279 11,-276-16,-9 0,106-12,-68-5,144-2,449 19,-679 0,-20 3,-19 3,-16 0,0-1,0-1,-47 2,9-1,-483 83,457-71,-156 12,-96-22,246-4,-100 17,94-9,-78 15,71-10,-36 4,-234 2,-263-24,448 11,27 0,-722-7,456-5,387 2,20 2,1-2,-1-1,1-1,-41-9,-329-79,374 86,-31-11,32 8,-31-5,-150-19,128 17,33 5,-76-6,75 12,0-3,1-1,-41-14,29 8,10 6,-1 2,-1 1,1 3,-50 4,-5 0,-612-4,686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5:49.4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144 185,'55'-2,"101"-16,49-26,97-32,-252 66,92-5,49 13,-162 2,109-10,-98 5,2 2,60 4,421 55,20 42,-255-36,-217-46,79 30,-85-24,102 21,-1-11,-58-10,181 14,-128-25,54 1,-51-2,8 0,214-23,-188-9,159-8,-216 10,-95 12,56-4,7 1,16 0,268 11,-181 1,-186-2,46-9,-31 3,-129-13,26 9,-123-5,-65 16,99 2,-63-3,-228 3,236 21,105-9,-61 19,11-2,-364 15,403-43,-120 17,-72 23,193-32,-195-7,36-3,164 9,-19 1,98-9,-34 6,-23 3,-44-10,-118 10,183-6,-76-3,82-3,-107 11,67 0,1-4,-105-7,65-1,-266 2,382 1,-1 1,-21 5,-24 2,-30 2,47-5,-53 0,-14-5,-109-3,91-16,114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6:00.9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6:04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7:56.4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2,'59'0,"21"-1,127 15,-165-10,68-1,-4-1,-36 8,-46-6,37 3,498-6,-272-3,-265 3,38 8,7-1,64-3,69 5,-34 14,-102-13,0-3,73 0,-82-8,-9 1,-1-3,68-10,4-1,-22 5,17-1,-73 7,52-8,54-11,-104 16,0 1,74 5,20-1,-8-20,-110 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31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0 190,'3'-5,"0"1,1-1,-1 1,1 0,0 0,0 1,1-1,-1 1,6-4,0 0,13-9,1 1,0 1,1 1,1 2,-1 0,2 2,-1 0,2 2,-1 1,0 1,1 2,0 1,50 2,133-8,-55-1,-69 7,195 5,-253 0,55 15,-58-11,0-2,40 4,226 26,-130-11,-30-8,-104-12,-1-2,40-1,17 0,-72 1,0 1,0-1,0 2,15 6,-14-5,-1-1,1 0,18 2,25-1,89-6,-52-1,384 2,-448 1,39 7,11 1,103-9,33 3,-177 1,39 10,26 3,192-12,-42-4,-165 9,-51-4,43-1,800-5,-857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42.9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0 192,'49'-27,"1"2,1 1,1 3,1 3,106-23,-70 26,0 4,175 2,-71 10,120 4,-56 15,-14-1,-190-19,0-3,79-14,-70 7,81-1,159 33,-19 0,-212-23,-32 0,-1 1,0 2,47 8,-16 3,85 5,8 1,70 3,681-23,-792 12,-18-1,-83-10,27 1,1 3,65 12,-52-7,1-2,0-2,80-5,-72-1,-45 3,46 7,-43-4,35 1,-36-4,0 2,45 11,-46-9,0 0,54 3,286-10,-350 2,-1 0,27 7,7 1,-30-7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46.8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2,'257'-1,"273"3,-323 18,-16-1,17-17,-16-2,-140 5,61 12,-65-9,79 5,2-4,-8 1,423-9,-279-2,-246 2,0 1,26 6,-24-4,36 3,-37-6,32 8,-33-5,35 2,8-6,-44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4/7/2024 3:31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4/7/2024 3:31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59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4/7/2024 4:00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2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4/7/2024 4:14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44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4/7/2024 3:31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88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4/7/2024 3:31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72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4/7/2024 3:31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23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4/7/2024 3:49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95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4/7/2024 3:50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29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4/7/2024 3:53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432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4/7/2024 3:55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17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07 אפריל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17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7" r:id="rId17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1.xml"/><Relationship Id="rId5" Type="http://schemas.openxmlformats.org/officeDocument/2006/relationships/image" Target="../media/image35.png"/><Relationship Id="rId4" Type="http://schemas.openxmlformats.org/officeDocument/2006/relationships/customXml" Target="../ink/ink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customXml" Target="../ink/ink2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18" Type="http://schemas.openxmlformats.org/officeDocument/2006/relationships/customXml" Target="../ink/ink18.xml"/><Relationship Id="rId3" Type="http://schemas.openxmlformats.org/officeDocument/2006/relationships/customXml" Target="../ink/ink11.xml"/><Relationship Id="rId21" Type="http://schemas.openxmlformats.org/officeDocument/2006/relationships/image" Target="../media/image32.png"/><Relationship Id="rId7" Type="http://schemas.openxmlformats.org/officeDocument/2006/relationships/customXml" Target="../ink/ink13.xml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image" Target="../media/image29.png"/><Relationship Id="rId10" Type="http://schemas.openxmlformats.org/officeDocument/2006/relationships/image" Target="../media/image26.png"/><Relationship Id="rId19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customXml" Target="../ink/ink14.xml"/><Relationship Id="rId1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Web API Client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Configuring the Dependency Injection to create Singleton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2383D-E576-3B04-DD57-F88C79DBF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599" y="2785973"/>
            <a:ext cx="879280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2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Configuring the App for android emulator 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177A8-C610-158F-828B-94DA6139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46" y="1043921"/>
            <a:ext cx="4315427" cy="56395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66E389-1ACB-DEFE-17C7-0F95C2404D89}"/>
                  </a:ext>
                </a:extLst>
              </p14:cNvPr>
              <p14:cNvContentPartPr/>
              <p14:nvPr/>
            </p14:nvContentPartPr>
            <p14:xfrm>
              <a:off x="2068412" y="4098724"/>
              <a:ext cx="666720" cy="3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66E389-1ACB-DEFE-17C7-0F95C2404D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4772" y="3990724"/>
                <a:ext cx="7743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19B7E0-15E7-961F-66DE-903DDA9F976C}"/>
                  </a:ext>
                </a:extLst>
              </p14:cNvPr>
              <p14:cNvContentPartPr/>
              <p14:nvPr/>
            </p14:nvContentPartPr>
            <p14:xfrm>
              <a:off x="2398172" y="4271884"/>
              <a:ext cx="2368080" cy="10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19B7E0-15E7-961F-66DE-903DDA9F97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4532" y="4163884"/>
                <a:ext cx="2475720" cy="3211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C225BEB-DDA3-36EC-A711-C4E15D4A2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9789" y="2225185"/>
            <a:ext cx="622069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7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Configuring the App for android emulator debugging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B9FBF-8A05-2DF9-4BFE-F6E555CC2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34" y="1311494"/>
            <a:ext cx="3439252" cy="2781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D9B5F-AA0D-35DD-2C75-DF468B661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6" y="4512467"/>
            <a:ext cx="12192000" cy="18608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2A2D13-2006-FFA9-EFF1-3F94BDC2483E}"/>
                  </a:ext>
                </a:extLst>
              </p14:cNvPr>
              <p14:cNvContentPartPr/>
              <p14:nvPr/>
            </p14:nvContentPartPr>
            <p14:xfrm>
              <a:off x="1228892" y="3907924"/>
              <a:ext cx="1161360" cy="28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2A2D13-2006-FFA9-EFF1-3F94BDC248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5252" y="3800284"/>
                <a:ext cx="12690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47DA40-E6DC-14B8-60E9-A4792991BADB}"/>
                  </a:ext>
                </a:extLst>
              </p14:cNvPr>
              <p14:cNvContentPartPr/>
              <p14:nvPr/>
            </p14:nvContentPartPr>
            <p14:xfrm>
              <a:off x="419612" y="5372764"/>
              <a:ext cx="7584480" cy="234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47DA40-E6DC-14B8-60E9-A4792991BA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5612" y="5264764"/>
                <a:ext cx="7692120" cy="4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14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Debugging Client App With a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016829"/>
            <a:ext cx="10972800" cy="1643832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Server is developed on one project. Client on second project.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Open both project. Run Server First using HTTP!, Then Run the Client App.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Use Break points on both projects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C3767-2241-9308-1D14-074DDAB3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43" y="2810657"/>
            <a:ext cx="3564491" cy="3675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6C7B47-7D46-EDD7-5C5F-FE895A4A4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66" y="2700608"/>
            <a:ext cx="3472221" cy="39293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604D6F-6E0D-AD8A-FA44-8F31D772762A}"/>
              </a:ext>
            </a:extLst>
          </p:cNvPr>
          <p:cNvCxnSpPr/>
          <p:nvPr/>
        </p:nvCxnSpPr>
        <p:spPr>
          <a:xfrm flipH="1">
            <a:off x="4594485" y="4527030"/>
            <a:ext cx="2863122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804593-7642-5CF5-4D70-1B982A58E386}"/>
              </a:ext>
            </a:extLst>
          </p:cNvPr>
          <p:cNvSpPr txBox="1"/>
          <p:nvPr/>
        </p:nvSpPr>
        <p:spPr>
          <a:xfrm>
            <a:off x="5501391" y="4037499"/>
            <a:ext cx="1956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Exercise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016829"/>
            <a:ext cx="10972800" cy="5706482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MonkeysWebAPI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server developed previously.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Develop a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MonkeysApp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with the following Screens: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Show all Monkeys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A screen where the user type a monkey name and click a button to read its data from the server and show its picture.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A screen with a button that adds a new monkey to the server! (no need to develop a screen for monkey details entry)</a:t>
            </a:r>
          </a:p>
          <a:p>
            <a:pPr marL="342900" indent="-342900" defTabSz="914028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Follow these steps: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Configure the app as described during the lesson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Develop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MonkeysWebAPIProxy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Configure Dependency Injection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Develop the View Models and Views for all screens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Test the App!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0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Missing 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016829"/>
            <a:ext cx="10972800" cy="198238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Login using cookies (Server and Client)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Connect Server to DB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Best Practices in DTO, Error Handling, and Authentication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1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(</a:t>
            </a: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Representational State Transfer</a:t>
            </a:r>
            <a:r>
              <a:rPr lang="en-US" b="0" i="0" dirty="0">
                <a:solidFill>
                  <a:srgbClr val="3C404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 Http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תוצאת תמונה עבור מחשבון">
            <a:extLst>
              <a:ext uri="{FF2B5EF4-FFF2-40B4-BE49-F238E27FC236}">
                <a16:creationId xmlns:a16="http://schemas.microsoft.com/office/drawing/2014/main" id="{C5EC3F47-ED58-40FA-9F75-F13E0B9B6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2" y="1036885"/>
            <a:ext cx="1931534" cy="33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AB3F9DC-AB72-4857-8DA4-66BD90DA4F2D}"/>
              </a:ext>
            </a:extLst>
          </p:cNvPr>
          <p:cNvSpPr txBox="1"/>
          <p:nvPr/>
        </p:nvSpPr>
        <p:spPr>
          <a:xfrm>
            <a:off x="20240" y="4549196"/>
            <a:ext cx="223224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פדרו כותב תכנית מחשב של מחשבון. הוא בנה את כל ממשק המשתמש אבל צריך שירות שידע לחשב את התוצאה של התרגילים</a:t>
            </a:r>
          </a:p>
        </p:txBody>
      </p:sp>
      <p:pic>
        <p:nvPicPr>
          <p:cNvPr id="2052" name="Picture 4" descr="תוצאת תמונה עבור web server">
            <a:extLst>
              <a:ext uri="{FF2B5EF4-FFF2-40B4-BE49-F238E27FC236}">
                <a16:creationId xmlns:a16="http://schemas.microsoft.com/office/drawing/2014/main" id="{3CDF8389-F9AF-4C37-808B-6CC4CAB6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555" y="1660668"/>
            <a:ext cx="226182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B8FBF2A-1071-4F6D-A272-CFB355A29487}"/>
              </a:ext>
            </a:extLst>
          </p:cNvPr>
          <p:cNvSpPr txBox="1"/>
          <p:nvPr/>
        </p:nvSpPr>
        <p:spPr>
          <a:xfrm>
            <a:off x="9840416" y="4549197"/>
            <a:ext cx="223224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יוקו כתבה שרת אינטרנט שיודע לחשב חישובים. היא הגדירה שרות רשת שיודע לחבר, לחסר, לכפול ולחלק מספרים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BA7AAAF3-F70C-4DF1-A27F-E5FB7E429E34}"/>
              </a:ext>
            </a:extLst>
          </p:cNvPr>
          <p:cNvGrpSpPr>
            <a:grpSpLocks/>
          </p:cNvGrpSpPr>
          <p:nvPr/>
        </p:nvGrpSpPr>
        <p:grpSpPr bwMode="auto">
          <a:xfrm>
            <a:off x="7987679" y="3904451"/>
            <a:ext cx="1598613" cy="517524"/>
            <a:chOff x="4232" y="3459"/>
            <a:chExt cx="1007" cy="326"/>
          </a:xfrm>
        </p:grpSpPr>
        <p:sp>
          <p:nvSpPr>
            <p:cNvPr id="44" name="AutoShape 5">
              <a:extLst>
                <a:ext uri="{FF2B5EF4-FFF2-40B4-BE49-F238E27FC236}">
                  <a16:creationId xmlns:a16="http://schemas.microsoft.com/office/drawing/2014/main" id="{55D7FE7D-1825-46A9-9D5F-9AFD528E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459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00FFFF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E66A0DB3-A1C9-46A5-B8C3-686D2FE35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3459"/>
              <a:ext cx="100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>
                  <a:latin typeface="Comic Sans MS" panose="030F0702030302020204" pitchFamily="66" charset="0"/>
                </a:rPr>
                <a:t>HTTP server</a:t>
              </a:r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B1AA0D6E-AB91-44E5-B86A-9CC5AE556984}"/>
              </a:ext>
            </a:extLst>
          </p:cNvPr>
          <p:cNvGrpSpPr>
            <a:grpSpLocks/>
          </p:cNvGrpSpPr>
          <p:nvPr/>
        </p:nvGrpSpPr>
        <p:grpSpPr bwMode="auto">
          <a:xfrm>
            <a:off x="8025779" y="2896394"/>
            <a:ext cx="1598613" cy="525463"/>
            <a:chOff x="4256" y="2824"/>
            <a:chExt cx="1007" cy="331"/>
          </a:xfrm>
        </p:grpSpPr>
        <p:sp>
          <p:nvSpPr>
            <p:cNvPr id="42" name="AutoShape 8">
              <a:extLst>
                <a:ext uri="{FF2B5EF4-FFF2-40B4-BE49-F238E27FC236}">
                  <a16:creationId xmlns:a16="http://schemas.microsoft.com/office/drawing/2014/main" id="{E855169C-41A0-48E4-8EC2-BCBBC1373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824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FFFF0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43" name="Text Box 9">
              <a:extLst>
                <a:ext uri="{FF2B5EF4-FFF2-40B4-BE49-F238E27FC236}">
                  <a16:creationId xmlns:a16="http://schemas.microsoft.com/office/drawing/2014/main" id="{364C28A1-2C75-491B-8FD5-AA655AE7E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2824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Controller Class</a:t>
              </a:r>
              <a:r>
                <a:rPr lang="he-IL" altLang="he-IL" sz="1400" dirty="0">
                  <a:latin typeface="Comic Sans MS" panose="030F0702030302020204" pitchFamily="66" charset="0"/>
                </a:rPr>
                <a:t> </a:t>
              </a:r>
              <a:r>
                <a:rPr lang="en-US" altLang="he-IL" sz="1400" dirty="0">
                  <a:latin typeface="Comic Sans MS" panose="030F0702030302020204" pitchFamily="66" charset="0"/>
                </a:rPr>
                <a:t>(</a:t>
              </a:r>
              <a:r>
                <a:rPr lang="en-US" altLang="he-IL" sz="800" dirty="0">
                  <a:latin typeface="Comic Sans MS" panose="030F0702030302020204" pitchFamily="66" charset="0"/>
                </a:rPr>
                <a:t>Routing + Deserialization</a:t>
              </a:r>
              <a:r>
                <a:rPr lang="en-US" altLang="he-IL" sz="1400" dirty="0">
                  <a:latin typeface="Comic Sans MS" panose="030F0702030302020204" pitchFamily="66" charset="0"/>
                </a:rPr>
                <a:t>)</a:t>
              </a:r>
              <a:endParaRPr lang="en-GB" altLang="he-IL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F0BC2C2D-2675-4687-A599-B2FEB2A315BC}"/>
              </a:ext>
            </a:extLst>
          </p:cNvPr>
          <p:cNvGrpSpPr>
            <a:grpSpLocks/>
          </p:cNvGrpSpPr>
          <p:nvPr/>
        </p:nvGrpSpPr>
        <p:grpSpPr bwMode="auto">
          <a:xfrm>
            <a:off x="8025779" y="1905794"/>
            <a:ext cx="1598613" cy="525463"/>
            <a:chOff x="4256" y="2200"/>
            <a:chExt cx="1007" cy="331"/>
          </a:xfrm>
        </p:grpSpPr>
        <p:sp>
          <p:nvSpPr>
            <p:cNvPr id="40" name="AutoShape 11">
              <a:extLst>
                <a:ext uri="{FF2B5EF4-FFF2-40B4-BE49-F238E27FC236}">
                  <a16:creationId xmlns:a16="http://schemas.microsoft.com/office/drawing/2014/main" id="{1242ACDE-68E7-4E86-87FA-E8A3D9AA6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200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00F2D4F5-DC23-4014-9A71-212E6C9CE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2200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Server Class Method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3C32A5-02AE-4C7C-99E6-49A93B1C0C54}"/>
              </a:ext>
            </a:extLst>
          </p:cNvPr>
          <p:cNvGrpSpPr>
            <a:grpSpLocks/>
          </p:cNvGrpSpPr>
          <p:nvPr/>
        </p:nvGrpSpPr>
        <p:grpSpPr bwMode="auto">
          <a:xfrm>
            <a:off x="2207568" y="3904451"/>
            <a:ext cx="1598613" cy="517524"/>
            <a:chOff x="2072" y="3459"/>
            <a:chExt cx="1007" cy="326"/>
          </a:xfrm>
        </p:grpSpPr>
        <p:sp>
          <p:nvSpPr>
            <p:cNvPr id="38" name="AutoShape 14">
              <a:extLst>
                <a:ext uri="{FF2B5EF4-FFF2-40B4-BE49-F238E27FC236}">
                  <a16:creationId xmlns:a16="http://schemas.microsoft.com/office/drawing/2014/main" id="{C657850F-8B7D-49C8-94D1-402731F49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459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00FFFF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9" name="Text Box 15">
              <a:extLst>
                <a:ext uri="{FF2B5EF4-FFF2-40B4-BE49-F238E27FC236}">
                  <a16:creationId xmlns:a16="http://schemas.microsoft.com/office/drawing/2014/main" id="{BBA108EC-3916-4E6A-9C8D-FAE8966C1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3459"/>
              <a:ext cx="100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>
                  <a:latin typeface="Comic Sans MS" panose="030F0702030302020204" pitchFamily="66" charset="0"/>
                </a:rPr>
                <a:t>HTTP client</a:t>
              </a:r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60143DA4-1259-429B-9812-57FBBC9CD5B0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2932915"/>
            <a:ext cx="1598613" cy="525463"/>
            <a:chOff x="2080" y="2847"/>
            <a:chExt cx="1007" cy="331"/>
          </a:xfrm>
        </p:grpSpPr>
        <p:sp>
          <p:nvSpPr>
            <p:cNvPr id="36" name="AutoShape 17">
              <a:extLst>
                <a:ext uri="{FF2B5EF4-FFF2-40B4-BE49-F238E27FC236}">
                  <a16:creationId xmlns:a16="http://schemas.microsoft.com/office/drawing/2014/main" id="{7F87DF62-74B7-4987-9E4B-F3B5FB37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847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FFFF0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7" name="Text Box 18">
              <a:extLst>
                <a:ext uri="{FF2B5EF4-FFF2-40B4-BE49-F238E27FC236}">
                  <a16:creationId xmlns:a16="http://schemas.microsoft.com/office/drawing/2014/main" id="{8B3A8FB5-01D2-4F71-ADFD-F9554D620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847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Service Client Class (Proxy)</a:t>
              </a: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2DF2421-0153-439F-860A-DDB8663CD68E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1942314"/>
            <a:ext cx="1598613" cy="525463"/>
            <a:chOff x="2080" y="2223"/>
            <a:chExt cx="1007" cy="331"/>
          </a:xfrm>
        </p:grpSpPr>
        <p:sp>
          <p:nvSpPr>
            <p:cNvPr id="34" name="AutoShape 20">
              <a:extLst>
                <a:ext uri="{FF2B5EF4-FFF2-40B4-BE49-F238E27FC236}">
                  <a16:creationId xmlns:a16="http://schemas.microsoft.com/office/drawing/2014/main" id="{0914E74E-4F9E-437F-9BD3-C853D49E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4073333D-496C-4CDD-AA81-A1AE89800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Method call</a:t>
              </a:r>
            </a:p>
          </p:txBody>
        </p:sp>
      </p:grpSp>
      <p:sp>
        <p:nvSpPr>
          <p:cNvPr id="17" name="Line 22">
            <a:extLst>
              <a:ext uri="{FF2B5EF4-FFF2-40B4-BE49-F238E27FC236}">
                <a16:creationId xmlns:a16="http://schemas.microsoft.com/office/drawing/2014/main" id="{33CA5758-C163-4A4A-9224-A92E51D69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867" y="239950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73BC1000-7E90-46F6-B222-E46E5D91F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267" y="239950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47918D57-46B4-46E6-9D81-38C7341D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6377" y="2362994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BD7E1EC8-FE14-47F8-B040-0EB9C1C63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8777" y="2362994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F08857A2-AC58-4A2B-874F-34F8676D8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8986" y="4059033"/>
            <a:ext cx="4168796" cy="1803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1054D28C-8895-4B63-A7C7-1E1909C6D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36" y="3797892"/>
            <a:ext cx="3259830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50"/>
              </a:spcBef>
              <a:buClr>
                <a:srgbClr val="000000"/>
              </a:buClr>
              <a:buSzPct val="77000"/>
              <a:buFont typeface="Arial" panose="020B0604020202020204" pitchFamily="34" charset="0"/>
              <a:buNone/>
            </a:pPr>
            <a:r>
              <a:rPr lang="en-GB" altLang="he-IL" sz="1200" dirty="0">
                <a:latin typeface="Comic Sans MS" panose="030F0702030302020204" pitchFamily="66" charset="0"/>
              </a:rPr>
              <a:t>Http Request (POST / GET / Other))…</a:t>
            </a:r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EAFBE0AB-8F9B-4786-8724-A5CEA964BD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8881" y="4210844"/>
            <a:ext cx="4168796" cy="1788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CC884F93-E7A0-415C-95CE-B3C59666C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6" y="4229940"/>
            <a:ext cx="4079896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50"/>
              </a:spcBef>
              <a:buClr>
                <a:srgbClr val="000000"/>
              </a:buClr>
              <a:buSzPct val="77000"/>
              <a:buFont typeface="Arial" panose="020B0604020202020204" pitchFamily="34" charset="0"/>
              <a:buNone/>
            </a:pPr>
            <a:r>
              <a:rPr lang="en-GB" altLang="he-IL" sz="1200" dirty="0">
                <a:latin typeface="Comic Sans MS" panose="030F0702030302020204" pitchFamily="66" charset="0"/>
              </a:rPr>
              <a:t>Http Response</a:t>
            </a:r>
          </a:p>
        </p:txBody>
      </p:sp>
      <p:sp>
        <p:nvSpPr>
          <p:cNvPr id="27" name="Line 32">
            <a:extLst>
              <a:ext uri="{FF2B5EF4-FFF2-40B4-BE49-F238E27FC236}">
                <a16:creationId xmlns:a16="http://schemas.microsoft.com/office/drawing/2014/main" id="{C56844BD-A324-45CD-BDA4-890713416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942" y="339645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A6162632-40C9-4C5B-9558-A136E5EF1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42" y="339645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A9DE621D-53B0-4B39-90E5-A805E0B0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009" y="3043705"/>
            <a:ext cx="6010725" cy="2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ts val="475"/>
              </a:spcBef>
              <a:buClr>
                <a:srgbClr val="000000"/>
              </a:buClr>
              <a:buSzPct val="111000"/>
              <a:buFont typeface="Arial" panose="020B0604020202020204" pitchFamily="34" charset="0"/>
              <a:buNone/>
            </a:pPr>
            <a:r>
              <a:rPr lang="en-GB" altLang="he-IL" sz="1400" dirty="0">
                <a:latin typeface="Comic Sans MS" panose="030F0702030302020204" pitchFamily="66" charset="0"/>
              </a:rPr>
              <a:t>Serialization / Deserialization</a:t>
            </a:r>
          </a:p>
        </p:txBody>
      </p:sp>
      <p:sp>
        <p:nvSpPr>
          <p:cNvPr id="30" name="Line 35">
            <a:extLst>
              <a:ext uri="{FF2B5EF4-FFF2-40B4-BE49-F238E27FC236}">
                <a16:creationId xmlns:a16="http://schemas.microsoft.com/office/drawing/2014/main" id="{C486A93E-1BCE-473A-90F5-E83062862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077" y="3375819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31" name="Line 36">
            <a:extLst>
              <a:ext uri="{FF2B5EF4-FFF2-40B4-BE49-F238E27FC236}">
                <a16:creationId xmlns:a16="http://schemas.microsoft.com/office/drawing/2014/main" id="{B8DD2B29-B52D-4FEB-8425-5DC0BFF27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1477" y="3375819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32" name="Text Box 37">
            <a:extLst>
              <a:ext uri="{FF2B5EF4-FFF2-40B4-BE49-F238E27FC236}">
                <a16:creationId xmlns:a16="http://schemas.microsoft.com/office/drawing/2014/main" id="{673E2AA8-B35A-4694-B848-981108156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533" y="3396457"/>
            <a:ext cx="100175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25"/>
              </a:lnSpc>
              <a:spcBef>
                <a:spcPts val="475"/>
              </a:spcBef>
              <a:buClr>
                <a:srgbClr val="000000"/>
              </a:buClr>
              <a:buSzPct val="111000"/>
              <a:buFont typeface="Arial" panose="020B0604020202020204" pitchFamily="34" charset="0"/>
              <a:buNone/>
            </a:pP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  </a:t>
            </a: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6" name="Text Box 37">
            <a:extLst>
              <a:ext uri="{FF2B5EF4-FFF2-40B4-BE49-F238E27FC236}">
                <a16:creationId xmlns:a16="http://schemas.microsoft.com/office/drawing/2014/main" id="{26EACD15-B241-4ECF-9EF3-39FC4924F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689" y="3443252"/>
            <a:ext cx="100175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25"/>
              </a:lnSpc>
              <a:spcBef>
                <a:spcPts val="475"/>
              </a:spcBef>
              <a:buClr>
                <a:srgbClr val="000000"/>
              </a:buClr>
              <a:buSzPct val="111000"/>
              <a:buFont typeface="Arial" panose="020B0604020202020204" pitchFamily="34" charset="0"/>
              <a:buNone/>
            </a:pP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  </a:t>
            </a: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8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דוגמא</a:t>
            </a: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C55DA5BA-39A9-4853-9519-8D67FA37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17" y="1499003"/>
            <a:ext cx="9557152" cy="3713126"/>
          </a:xfrm>
          <a:prstGeom prst="rect">
            <a:avLst/>
          </a:prstGeom>
        </p:spPr>
      </p:pic>
      <p:pic>
        <p:nvPicPr>
          <p:cNvPr id="38" name="תמונה 37">
            <a:extLst>
              <a:ext uri="{FF2B5EF4-FFF2-40B4-BE49-F238E27FC236}">
                <a16:creationId xmlns:a16="http://schemas.microsoft.com/office/drawing/2014/main" id="{C1C1676F-E1DE-4EF4-B1B9-3C344B36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7" y="413049"/>
            <a:ext cx="2054679" cy="1079755"/>
          </a:xfrm>
          <a:prstGeom prst="rect">
            <a:avLst/>
          </a:prstGeom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9B50007E-DCFC-4D2C-9BEB-97E47EA07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92" y="1255849"/>
            <a:ext cx="2512421" cy="438917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98C63CD0-935F-4ACB-8CB6-EA346124C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772" y="1182280"/>
            <a:ext cx="3261483" cy="368946"/>
          </a:xfrm>
          <a:prstGeom prst="rect">
            <a:avLst/>
          </a:prstGeom>
        </p:spPr>
      </p:pic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81698B50-E847-4B86-85CE-CA5583778DEB}"/>
              </a:ext>
            </a:extLst>
          </p:cNvPr>
          <p:cNvSpPr txBox="1"/>
          <p:nvPr/>
        </p:nvSpPr>
        <p:spPr>
          <a:xfrm>
            <a:off x="4334413" y="1645871"/>
            <a:ext cx="5436601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Content-Type: application/json</a:t>
            </a:r>
          </a:p>
          <a:p>
            <a:r>
              <a:rPr lang="en-US" sz="1400" dirty="0"/>
              <a:t>User-Agent: </a:t>
            </a:r>
            <a:r>
              <a:rPr lang="en-US" sz="1400" dirty="0" err="1"/>
              <a:t>PostmanRuntime</a:t>
            </a:r>
            <a:r>
              <a:rPr lang="en-US" sz="1400" dirty="0"/>
              <a:t>/7.26.2</a:t>
            </a:r>
          </a:p>
          <a:p>
            <a:r>
              <a:rPr lang="en-US" sz="1400" dirty="0"/>
              <a:t>Accept: */*</a:t>
            </a:r>
          </a:p>
          <a:p>
            <a:r>
              <a:rPr lang="en-US" sz="1400" dirty="0"/>
              <a:t>Postman-Token: 12657918-851f-471c-a382-18efa50727e2</a:t>
            </a:r>
          </a:p>
          <a:p>
            <a:r>
              <a:rPr lang="en-US" sz="1400" dirty="0"/>
              <a:t>Host: localhost:44359</a:t>
            </a:r>
          </a:p>
          <a:p>
            <a:r>
              <a:rPr lang="en-US" sz="1400" dirty="0"/>
              <a:t>Accept-Encoding: </a:t>
            </a:r>
            <a:r>
              <a:rPr lang="en-US" sz="1400" dirty="0" err="1"/>
              <a:t>gzip</a:t>
            </a:r>
            <a:r>
              <a:rPr lang="en-US" sz="1400" dirty="0"/>
              <a:t>, deflate, </a:t>
            </a:r>
            <a:r>
              <a:rPr lang="en-US" sz="1400" dirty="0" err="1"/>
              <a:t>br</a:t>
            </a:r>
            <a:endParaRPr lang="en-US" sz="1400" dirty="0"/>
          </a:p>
          <a:p>
            <a:r>
              <a:rPr lang="en-US" sz="1400" dirty="0"/>
              <a:t>Connection: keep-alive</a:t>
            </a:r>
          </a:p>
          <a:p>
            <a:r>
              <a:rPr lang="en-US" sz="1400" dirty="0"/>
              <a:t>Content-Length: 37</a:t>
            </a:r>
          </a:p>
          <a:p>
            <a:r>
              <a:rPr lang="en-US" sz="1400" dirty="0"/>
              <a:t>Body:</a:t>
            </a:r>
            <a:br>
              <a:rPr lang="en-US" sz="1400" dirty="0"/>
            </a:br>
            <a:r>
              <a:rPr lang="en-US" sz="1400" dirty="0"/>
              <a:t>{"FirstVal":3,"SecondVal":8,"Op":"+"}</a:t>
            </a: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801D2443-A53E-417D-BA22-B49D6457E963}"/>
              </a:ext>
            </a:extLst>
          </p:cNvPr>
          <p:cNvSpPr txBox="1"/>
          <p:nvPr/>
        </p:nvSpPr>
        <p:spPr>
          <a:xfrm>
            <a:off x="4334412" y="4974866"/>
            <a:ext cx="5436601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Content-Type: application/json; charset=utf-8</a:t>
            </a:r>
          </a:p>
          <a:p>
            <a:r>
              <a:rPr lang="en-US" sz="1400" dirty="0"/>
              <a:t>Server: Microsoft-IIS/10.0</a:t>
            </a:r>
          </a:p>
          <a:p>
            <a:r>
              <a:rPr lang="en-US" sz="1400" dirty="0"/>
              <a:t>X-Powered-By: ASP.NET</a:t>
            </a:r>
          </a:p>
          <a:p>
            <a:r>
              <a:rPr lang="en-US" sz="1400" dirty="0"/>
              <a:t>Date: Thu, 13 Aug 2020 14:38:03 GMT</a:t>
            </a:r>
          </a:p>
          <a:p>
            <a:r>
              <a:rPr lang="en-US" sz="1400" dirty="0"/>
              <a:t>Content-Length: 76</a:t>
            </a:r>
          </a:p>
          <a:p>
            <a:r>
              <a:rPr lang="en-US" sz="1400" dirty="0"/>
              <a:t>Body:</a:t>
            </a:r>
          </a:p>
          <a:p>
            <a:r>
              <a:rPr lang="en-US" sz="1400" dirty="0"/>
              <a:t>{"exercise":{"firstVal":3,"secondVal":8,"op":"+"},"success":true,"result":11}</a:t>
            </a:r>
          </a:p>
        </p:txBody>
      </p:sp>
    </p:spTree>
    <p:extLst>
      <p:ext uri="{BB962C8B-B14F-4D97-AF65-F5344CB8AC3E}">
        <p14:creationId xmlns:p14="http://schemas.microsoft.com/office/powerpoint/2010/main" val="734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דוגמא</a:t>
            </a: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C55DA5BA-39A9-4853-9519-8D67FA37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17" y="1499003"/>
            <a:ext cx="9557152" cy="3713126"/>
          </a:xfrm>
          <a:prstGeom prst="rect">
            <a:avLst/>
          </a:prstGeom>
        </p:spPr>
      </p:pic>
      <p:pic>
        <p:nvPicPr>
          <p:cNvPr id="38" name="תמונה 37">
            <a:extLst>
              <a:ext uri="{FF2B5EF4-FFF2-40B4-BE49-F238E27FC236}">
                <a16:creationId xmlns:a16="http://schemas.microsoft.com/office/drawing/2014/main" id="{C1C1676F-E1DE-4EF4-B1B9-3C344B36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7" y="413049"/>
            <a:ext cx="2054679" cy="1079755"/>
          </a:xfrm>
          <a:prstGeom prst="rect">
            <a:avLst/>
          </a:prstGeom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9B50007E-DCFC-4D2C-9BEB-97E47EA07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92" y="1255849"/>
            <a:ext cx="2512421" cy="438917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98C63CD0-935F-4ACB-8CB6-EA346124C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772" y="1182280"/>
            <a:ext cx="3261483" cy="368946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81AC275-8FC3-48A2-8A6E-30F17389BDB4}"/>
              </a:ext>
            </a:extLst>
          </p:cNvPr>
          <p:cNvSpPr txBox="1"/>
          <p:nvPr/>
        </p:nvSpPr>
        <p:spPr>
          <a:xfrm>
            <a:off x="1821992" y="5212129"/>
            <a:ext cx="8900437" cy="148040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כדי שצד ה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יוכל לקרוא לפעולה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Solve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בלי בעיה, יש לממש את המחלקות בצהוב! המחלקות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HttpClient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ו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HttpServer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כבר מומשו על ידי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 Core</a:t>
            </a:r>
            <a:endParaRPr lang="he-IL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בנוסף – יש להיות מסוגלים לתאר אובייקט בעזרת טקסט ו-טקסט לאובייקט בשביל לתמוך במעבר נתונים בין האפליקציות (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 / Deserialization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B396C3F-5A8C-4271-8EB8-72F2913B37E4}"/>
              </a:ext>
            </a:extLst>
          </p:cNvPr>
          <p:cNvSpPr/>
          <p:nvPr/>
        </p:nvSpPr>
        <p:spPr bwMode="auto">
          <a:xfrm>
            <a:off x="1516017" y="2775857"/>
            <a:ext cx="9456783" cy="22343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היום נתרכז ב </a:t>
            </a:r>
            <a:r>
              <a:rPr lang="en-US" dirty="0"/>
              <a:t>Service Client</a:t>
            </a:r>
            <a:endParaRPr lang="he-IL" dirty="0"/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C55DA5BA-39A9-4853-9519-8D67FA37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17" y="2038644"/>
            <a:ext cx="9557152" cy="3713126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6B396C3F-5A8C-4271-8EB8-72F2913B37E4}"/>
              </a:ext>
            </a:extLst>
          </p:cNvPr>
          <p:cNvSpPr/>
          <p:nvPr/>
        </p:nvSpPr>
        <p:spPr bwMode="auto">
          <a:xfrm>
            <a:off x="1516018" y="3315498"/>
            <a:ext cx="2818396" cy="22343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2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What is a Web API Proxy (Service Client)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A6BD1-C422-931A-117D-D7D62FCEE2CF}"/>
              </a:ext>
            </a:extLst>
          </p:cNvPr>
          <p:cNvSpPr txBox="1"/>
          <p:nvPr/>
        </p:nvSpPr>
        <p:spPr>
          <a:xfrm>
            <a:off x="4920644" y="1189176"/>
            <a:ext cx="7002115" cy="4690820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מחלקה שמוגדרת בשכבת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Services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בצד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Client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המחלקה מכילה פרטים אודות כתובת השרת ופעולות לפי הניתוב המוגדר בשרת.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כל פעולה בדרך כלל, תבצע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Serialization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של אובייקט הנתונים שנשלח לשרת, ו / או תשבץ את הפרמטרים הנדרשים על הנתיב לשרת.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כל פעולה תבנה את בקשת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כך שתנותב על ידי השרת לפעולה הנכונה ב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Controller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כולל הפרמטרים, גוף ההודעה וסוג הפקודה (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Get/Post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)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כל פעולה תחכה לתשובת השרת הצורה אסינכרונית.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כל פעולה תנתח את התשובה של השרת על ידי בחינת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 Status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ועל ידי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Deserialization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של גוף הודעת התשובה.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2A643-8C5B-3E8D-A7DE-BCB8B782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87" y="858781"/>
            <a:ext cx="4286848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9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Creating a web API Proxy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26778-1408-61E4-E80B-A86D6B1F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F1FFEE-69C3-BBD0-872C-7DCFDF5EFD66}"/>
                  </a:ext>
                </a:extLst>
              </p14:cNvPr>
              <p14:cNvContentPartPr/>
              <p14:nvPr/>
            </p14:nvContentPartPr>
            <p14:xfrm>
              <a:off x="1116572" y="2009284"/>
              <a:ext cx="1413000" cy="187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F1FFEE-69C3-BBD0-872C-7DCFDF5EFD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932" y="1901284"/>
                <a:ext cx="15206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4FCB8B-6150-8FCD-AB2B-2A72716926C2}"/>
                  </a:ext>
                </a:extLst>
              </p14:cNvPr>
              <p14:cNvContentPartPr/>
              <p14:nvPr/>
            </p14:nvContentPartPr>
            <p14:xfrm>
              <a:off x="2143292" y="2367844"/>
              <a:ext cx="9796320" cy="19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4FCB8B-6150-8FCD-AB2B-2A72716926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9652" y="2260204"/>
                <a:ext cx="99039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6044B2-F6A6-6487-716F-3BF32E98EF55}"/>
                  </a:ext>
                </a:extLst>
              </p14:cNvPr>
              <p14:cNvContentPartPr/>
              <p14:nvPr/>
            </p14:nvContentPartPr>
            <p14:xfrm>
              <a:off x="757292" y="3501124"/>
              <a:ext cx="2478960" cy="232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6044B2-F6A6-6487-716F-3BF32E98EF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652" y="3393124"/>
                <a:ext cx="25866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EBC4B2-65B0-D059-62BA-E78DDE839EC4}"/>
                  </a:ext>
                </a:extLst>
              </p14:cNvPr>
              <p14:cNvContentPartPr/>
              <p14:nvPr/>
            </p14:nvContentPartPr>
            <p14:xfrm>
              <a:off x="-202828" y="981844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EBC4B2-65B0-D059-62BA-E78DDE839E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256468" y="87384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9D2D6E-B98B-6B0A-5DEA-E064D6D13C5E}"/>
                  </a:ext>
                </a:extLst>
              </p14:cNvPr>
              <p14:cNvContentPartPr/>
              <p14:nvPr/>
            </p14:nvContentPartPr>
            <p14:xfrm>
              <a:off x="-202828" y="981844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9D2D6E-B98B-6B0A-5DEA-E064D6D13C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256468" y="87384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7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Writing a POST Method in the Web API Proxy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0BC7D-1C82-2872-B352-5374CCFB2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20" y="962730"/>
            <a:ext cx="6569177" cy="58952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83A6C0-057A-DDED-975E-0DAA94C4819F}"/>
                  </a:ext>
                </a:extLst>
              </p14:cNvPr>
              <p14:cNvContentPartPr/>
              <p14:nvPr/>
            </p14:nvContentPartPr>
            <p14:xfrm>
              <a:off x="4721612" y="2007844"/>
              <a:ext cx="1386360" cy="4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83A6C0-057A-DDED-975E-0DAA94C48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7972" y="1900204"/>
                <a:ext cx="14940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F68E65-BAE5-DE54-86D8-72B6086DFB57}"/>
                  </a:ext>
                </a:extLst>
              </p14:cNvPr>
              <p14:cNvContentPartPr/>
              <p14:nvPr/>
            </p14:nvContentPartPr>
            <p14:xfrm>
              <a:off x="5313812" y="2277484"/>
              <a:ext cx="2013120" cy="9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F68E65-BAE5-DE54-86D8-72B6086DFB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9812" y="2169484"/>
                <a:ext cx="21207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A8E405-BD8E-8024-B3F4-A981B9A350B6}"/>
                  </a:ext>
                </a:extLst>
              </p14:cNvPr>
              <p14:cNvContentPartPr/>
              <p14:nvPr/>
            </p14:nvContentPartPr>
            <p14:xfrm>
              <a:off x="4864172" y="2958604"/>
              <a:ext cx="2337480" cy="99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A8E405-BD8E-8024-B3F4-A981B9A350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0172" y="2850964"/>
                <a:ext cx="24451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80520C-0FF8-408F-F818-0FB7DCE839CA}"/>
                  </a:ext>
                </a:extLst>
              </p14:cNvPr>
              <p14:cNvContentPartPr/>
              <p14:nvPr/>
            </p14:nvContentPartPr>
            <p14:xfrm>
              <a:off x="3717212" y="2555044"/>
              <a:ext cx="1213560" cy="53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80520C-0FF8-408F-F818-0FB7DCE839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3572" y="2447404"/>
                <a:ext cx="13212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19D5F7-E4FA-5AB1-DB2A-EFAF01097D7E}"/>
                  </a:ext>
                </a:extLst>
              </p14:cNvPr>
              <p14:cNvContentPartPr/>
              <p14:nvPr/>
            </p14:nvContentPartPr>
            <p14:xfrm>
              <a:off x="5628452" y="3724324"/>
              <a:ext cx="1657440" cy="218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19D5F7-E4FA-5AB1-DB2A-EFAF01097D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4812" y="3616324"/>
                <a:ext cx="1765080" cy="4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731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Writing a GET Method in the Web API Proxy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83A6C0-057A-DDED-975E-0DAA94C4819F}"/>
                  </a:ext>
                </a:extLst>
              </p14:cNvPr>
              <p14:cNvContentPartPr/>
              <p14:nvPr/>
            </p14:nvContentPartPr>
            <p14:xfrm>
              <a:off x="4721612" y="2007844"/>
              <a:ext cx="1386360" cy="4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83A6C0-057A-DDED-975E-0DAA94C481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7612" y="1899844"/>
                <a:ext cx="14940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F68E65-BAE5-DE54-86D8-72B6086DFB57}"/>
                  </a:ext>
                </a:extLst>
              </p14:cNvPr>
              <p14:cNvContentPartPr/>
              <p14:nvPr/>
            </p14:nvContentPartPr>
            <p14:xfrm>
              <a:off x="5313812" y="2277484"/>
              <a:ext cx="2013120" cy="9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F68E65-BAE5-DE54-86D8-72B6086DF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9812" y="2169484"/>
                <a:ext cx="21207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A8E405-BD8E-8024-B3F4-A981B9A350B6}"/>
                  </a:ext>
                </a:extLst>
              </p14:cNvPr>
              <p14:cNvContentPartPr/>
              <p14:nvPr/>
            </p14:nvContentPartPr>
            <p14:xfrm>
              <a:off x="4864172" y="2958604"/>
              <a:ext cx="2337480" cy="99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A8E405-BD8E-8024-B3F4-A981B9A350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0172" y="2850604"/>
                <a:ext cx="24451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80520C-0FF8-408F-F818-0FB7DCE839CA}"/>
                  </a:ext>
                </a:extLst>
              </p14:cNvPr>
              <p14:cNvContentPartPr/>
              <p14:nvPr/>
            </p14:nvContentPartPr>
            <p14:xfrm>
              <a:off x="3717212" y="2555044"/>
              <a:ext cx="1213560" cy="53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80520C-0FF8-408F-F818-0FB7DCE839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3212" y="2447044"/>
                <a:ext cx="13212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19D5F7-E4FA-5AB1-DB2A-EFAF01097D7E}"/>
                  </a:ext>
                </a:extLst>
              </p14:cNvPr>
              <p14:cNvContentPartPr/>
              <p14:nvPr/>
            </p14:nvContentPartPr>
            <p14:xfrm>
              <a:off x="5628452" y="3724324"/>
              <a:ext cx="1657440" cy="218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19D5F7-E4FA-5AB1-DB2A-EFAF01097D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74452" y="3616502"/>
                <a:ext cx="1765080" cy="433805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1C14C27-2880-270F-9C57-CEDCFFD8DE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8240" y="936375"/>
            <a:ext cx="8195485" cy="59441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F91DDA-019B-8024-E7AE-3C378B2E9E57}"/>
                  </a:ext>
                </a:extLst>
              </p14:cNvPr>
              <p14:cNvContentPartPr/>
              <p14:nvPr/>
            </p14:nvContentPartPr>
            <p14:xfrm>
              <a:off x="2248412" y="1348554"/>
              <a:ext cx="7157160" cy="178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F91DDA-019B-8024-E7AE-3C378B2E9E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94412" y="1240554"/>
                <a:ext cx="72648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A06A0B7-627C-D174-F4E2-87A2CF215D16}"/>
                  </a:ext>
                </a:extLst>
              </p14:cNvPr>
              <p14:cNvContentPartPr/>
              <p14:nvPr/>
            </p14:nvContentPartPr>
            <p14:xfrm>
              <a:off x="4954172" y="2049474"/>
              <a:ext cx="1041840" cy="71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A06A0B7-627C-D174-F4E2-87A2CF215D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00532" y="1941834"/>
                <a:ext cx="11494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2E8D15-AE1A-C76A-0E89-A0727A56680A}"/>
                  </a:ext>
                </a:extLst>
              </p14:cNvPr>
              <p14:cNvContentPartPr/>
              <p14:nvPr/>
            </p14:nvContentPartPr>
            <p14:xfrm>
              <a:off x="2878052" y="2330634"/>
              <a:ext cx="1266480" cy="46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2E8D15-AE1A-C76A-0E89-A0727A5668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4052" y="2222994"/>
                <a:ext cx="13741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F3E63C-1FC7-19AE-1842-79F9DA5FBFC7}"/>
                  </a:ext>
                </a:extLst>
              </p14:cNvPr>
              <p14:cNvContentPartPr/>
              <p14:nvPr/>
            </p14:nvContentPartPr>
            <p14:xfrm>
              <a:off x="4946612" y="3679554"/>
              <a:ext cx="757440" cy="75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F3E63C-1FC7-19AE-1842-79F9DA5FBF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92612" y="3571914"/>
                <a:ext cx="865080" cy="2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364593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13263</TotalTime>
  <Words>938</Words>
  <Application>Microsoft Office PowerPoint</Application>
  <PresentationFormat>Widescreen</PresentationFormat>
  <Paragraphs>117</Paragraphs>
  <Slides>15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Arial</vt:lpstr>
      <vt:lpstr>Calibri</vt:lpstr>
      <vt:lpstr>Comic Sans MS</vt:lpstr>
      <vt:lpstr>Consolas</vt:lpstr>
      <vt:lpstr>FrankRuehl</vt:lpstr>
      <vt:lpstr>Segoe UI</vt:lpstr>
      <vt:lpstr>Segoe UI Light</vt:lpstr>
      <vt:lpstr>Segoe UI Semibold</vt:lpstr>
      <vt:lpstr>Tahoma</vt:lpstr>
      <vt:lpstr>Webdings</vt:lpstr>
      <vt:lpstr>Wingdings</vt:lpstr>
      <vt:lpstr>Dotnet_Template</vt:lpstr>
      <vt:lpstr>PowerPoint Presentation</vt:lpstr>
      <vt:lpstr>Rest (Representational State Transfer) Over Http</vt:lpstr>
      <vt:lpstr>דוגמא</vt:lpstr>
      <vt:lpstr>דוגמא</vt:lpstr>
      <vt:lpstr>היום נתרכז ב Service Client</vt:lpstr>
      <vt:lpstr>What is a Web API Proxy (Service Client)</vt:lpstr>
      <vt:lpstr>Creating a web API Proxy</vt:lpstr>
      <vt:lpstr>Writing a POST Method in the Web API Proxy Class</vt:lpstr>
      <vt:lpstr>Writing a GET Method in the Web API Proxy Class</vt:lpstr>
      <vt:lpstr>Configuring the Dependency Injection to create Singleton Service</vt:lpstr>
      <vt:lpstr>Configuring the App for android emulator debugging</vt:lpstr>
      <vt:lpstr>Configuring the App for android emulator debugging</vt:lpstr>
      <vt:lpstr>Debugging Client App With a Server</vt:lpstr>
      <vt:lpstr>Exercise</vt:lpstr>
      <vt:lpstr>Missing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21</cp:revision>
  <dcterms:created xsi:type="dcterms:W3CDTF">2018-01-09T22:22:16Z</dcterms:created>
  <dcterms:modified xsi:type="dcterms:W3CDTF">2024-04-07T13:41:57Z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