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BE6D7E-0623-4282-ACB4-47FF8CF76486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F89970C-E511-4AAE-A264-1432B5ECEE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7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970C-E511-4AAE-A264-1432B5ECEE6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29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970C-E511-4AAE-A264-1432B5ECEE6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27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9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5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0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7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6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6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2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5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2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7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D7E69-D551-4BE6-9FB1-F819A69E2DB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717A2-2ED6-41CC-92CB-1A64255D9F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1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2D784A6-5DC7-D04B-A41B-F65D78D4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Web Development Course</a:t>
            </a:r>
            <a:endParaRPr lang="he-IL" sz="500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B0EA90-9208-0DBF-5EFD-D15561C0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Final Project – AI Route Creation with Image Generation</a:t>
            </a:r>
          </a:p>
          <a:p>
            <a:r>
              <a:rPr lang="en-US">
                <a:solidFill>
                  <a:schemeClr val="bg1"/>
                </a:solidFill>
              </a:rPr>
              <a:t>Noa Gilboa</a:t>
            </a:r>
            <a:endParaRPr lang="he-IL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2EB8C-DC2A-1C8C-F7BB-6C4AE1C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C1DE-66DA-9749-85B7-17F07B87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Brief description of the project's purpose</a:t>
            </a:r>
            <a:r>
              <a:rPr lang="en-US" dirty="0"/>
              <a:t>: To help users plan multi-day trips in various countries using different modes of transportation.</a:t>
            </a:r>
          </a:p>
          <a:p>
            <a:pPr algn="l" rtl="0"/>
            <a:r>
              <a:rPr lang="en-US" b="1" dirty="0"/>
              <a:t>Main goal: </a:t>
            </a:r>
            <a:r>
              <a:rPr lang="en-US" dirty="0"/>
              <a:t>Provide users with customized travel itineraries and visual maps for trips.</a:t>
            </a:r>
          </a:p>
          <a:p>
            <a:pPr algn="l" rtl="0"/>
            <a:r>
              <a:rPr lang="en-US" b="1" dirty="0"/>
              <a:t>Target users: </a:t>
            </a:r>
            <a:r>
              <a:rPr lang="en-US" dirty="0"/>
              <a:t>Travel enthusiasts and planners looking for organized trip itineraries.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04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2EB8C-DC2A-1C8C-F7BB-6C4AE1C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Stack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C1DE-66DA-9749-85B7-17F07B87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Technologies used:</a:t>
            </a:r>
            <a:r>
              <a:rPr lang="en-US" dirty="0"/>
              <a:t> Node.js, Express, MongoDB, Leaflet.js for mapping, </a:t>
            </a:r>
            <a:r>
              <a:rPr lang="en-US" dirty="0" err="1"/>
              <a:t>Axios</a:t>
            </a:r>
            <a:r>
              <a:rPr lang="en-US" dirty="0"/>
              <a:t> for HTTP requests, and integration with external APIs (OpenAI, </a:t>
            </a:r>
            <a:r>
              <a:rPr lang="en-US" dirty="0" err="1"/>
              <a:t>OpenCage</a:t>
            </a:r>
            <a:r>
              <a:rPr lang="en-US" dirty="0"/>
              <a:t>).</a:t>
            </a:r>
          </a:p>
          <a:p>
            <a:pPr algn="l" rtl="0"/>
            <a:r>
              <a:rPr lang="en-US" b="1" dirty="0"/>
              <a:t>Rationale for technology choice: </a:t>
            </a:r>
            <a:r>
              <a:rPr lang="en-US" dirty="0"/>
              <a:t>Suitability for web applications, real-time data handling, and ease of integrating APIs. </a:t>
            </a:r>
          </a:p>
        </p:txBody>
      </p:sp>
    </p:spTree>
    <p:extLst>
      <p:ext uri="{BB962C8B-B14F-4D97-AF65-F5344CB8AC3E}">
        <p14:creationId xmlns:p14="http://schemas.microsoft.com/office/powerpoint/2010/main" val="14558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2EB8C-DC2A-1C8C-F7BB-6C4AE1C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C1DE-66DA-9749-85B7-17F07B87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Interactive map generation.</a:t>
            </a:r>
          </a:p>
          <a:p>
            <a:pPr algn="l" rtl="0"/>
            <a:r>
              <a:rPr lang="en-US" dirty="0"/>
              <a:t>Dynamic trip planning based on user inputs (country and transportation type).</a:t>
            </a:r>
          </a:p>
          <a:p>
            <a:pPr algn="l" rtl="0"/>
            <a:r>
              <a:rPr lang="en-US" dirty="0"/>
              <a:t>Real-time itinerary updates and image generation of destinations.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7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2EB8C-DC2A-1C8C-F7BB-6C4AE1C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Client-Side Overview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C1DE-66DA-9749-85B7-17F07B87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8777"/>
            <a:ext cx="9601196" cy="3765210"/>
          </a:xfrm>
        </p:spPr>
        <p:txBody>
          <a:bodyPr>
            <a:noAutofit/>
          </a:bodyPr>
          <a:lstStyle/>
          <a:p>
            <a:pPr algn="l" rtl="0"/>
            <a:r>
              <a:rPr lang="en-US" sz="1800" b="1" dirty="0"/>
              <a:t>Explanation of the main responsibilities:</a:t>
            </a:r>
          </a:p>
          <a:p>
            <a:pPr lvl="1" algn="l" rtl="0"/>
            <a:r>
              <a:rPr lang="en-US" sz="1600" dirty="0"/>
              <a:t>HTML structure and integration with external libraries.</a:t>
            </a:r>
          </a:p>
          <a:p>
            <a:pPr lvl="1" algn="l" rtl="0"/>
            <a:r>
              <a:rPr lang="en-US" sz="1600" dirty="0"/>
              <a:t>CSS styling and animations.</a:t>
            </a:r>
          </a:p>
          <a:p>
            <a:pPr lvl="1" algn="l" rtl="0"/>
            <a:r>
              <a:rPr lang="en-US" sz="1600" dirty="0"/>
              <a:t>JavaScript for managing UI elements, data fetching, and rendering.</a:t>
            </a:r>
          </a:p>
          <a:p>
            <a:pPr lvl="1" algn="l" rtl="0"/>
            <a:r>
              <a:rPr lang="en-US" sz="1600" dirty="0"/>
              <a:t>Client-Side Key Functions</a:t>
            </a:r>
          </a:p>
          <a:p>
            <a:pPr algn="l" rtl="0"/>
            <a:r>
              <a:rPr lang="en-US" sz="1800" b="1" dirty="0"/>
              <a:t>Detailed explanation of main code parts on the client:</a:t>
            </a:r>
          </a:p>
          <a:p>
            <a:pPr lvl="1" algn="l" rtl="0"/>
            <a:r>
              <a:rPr lang="en-US" sz="1600" dirty="0"/>
              <a:t>Interface elements initialization and management.</a:t>
            </a:r>
          </a:p>
          <a:p>
            <a:pPr lvl="1" algn="l" rtl="0"/>
            <a:r>
              <a:rPr lang="en-US" sz="1600" dirty="0"/>
              <a:t>Handling of loading states and overlays.</a:t>
            </a:r>
          </a:p>
          <a:p>
            <a:pPr lvl="1" algn="l" rtl="0"/>
            <a:r>
              <a:rPr lang="en-US" sz="1600" dirty="0"/>
              <a:t>Trip data fetching and dynamic map updates.</a:t>
            </a:r>
          </a:p>
          <a:p>
            <a:pPr lvl="1" algn="l" rtl="0"/>
            <a:r>
              <a:rPr lang="en-US" sz="1600" dirty="0"/>
              <a:t>Image display management and browser history control.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033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2EB8C-DC2A-1C8C-F7BB-6C4AE1C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Server-Side Overview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0C1DE-66DA-9749-85B7-17F07B87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8777"/>
            <a:ext cx="9601196" cy="3765210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/>
              <a:t>Description of the server-side setup using Node.js.</a:t>
            </a:r>
          </a:p>
          <a:p>
            <a:pPr algn="l" rtl="0"/>
            <a:r>
              <a:rPr lang="en-US" sz="2000" dirty="0"/>
              <a:t>Responsibilities include data storage, API communication, and response generation.</a:t>
            </a:r>
          </a:p>
          <a:p>
            <a:pPr algn="l" rtl="0"/>
            <a:r>
              <a:rPr lang="en-US" b="1" dirty="0"/>
              <a:t>Detailed explanation of server functionalities:</a:t>
            </a:r>
          </a:p>
          <a:p>
            <a:pPr lvl="1" algn="l" rtl="0"/>
            <a:r>
              <a:rPr lang="en-US" dirty="0"/>
              <a:t>API configuration and initialization.</a:t>
            </a:r>
          </a:p>
          <a:p>
            <a:pPr lvl="1" algn="l" rtl="0"/>
            <a:r>
              <a:rPr lang="en-US" dirty="0"/>
              <a:t>Handling of static files and POST requests for trips.</a:t>
            </a:r>
          </a:p>
          <a:p>
            <a:pPr lvl="1" algn="l" rtl="0"/>
            <a:r>
              <a:rPr lang="en-US" dirty="0"/>
              <a:t>Integration with OpenAI and </a:t>
            </a:r>
            <a:r>
              <a:rPr lang="en-US" dirty="0" err="1"/>
              <a:t>OpenCage</a:t>
            </a:r>
            <a:r>
              <a:rPr lang="en-US" dirty="0"/>
              <a:t> APIs.</a:t>
            </a:r>
          </a:p>
          <a:p>
            <a:pPr lvl="1" algn="l" rtl="0"/>
            <a:r>
              <a:rPr lang="en-US" dirty="0"/>
              <a:t>Retry logic and error handling.</a:t>
            </a:r>
          </a:p>
          <a:p>
            <a:pPr lvl="1" algn="l" rtl="0"/>
            <a:r>
              <a:rPr lang="en-US" dirty="0"/>
              <a:t>Dynamic image generation and MongoDB connections.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726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289</Words>
  <Application>Microsoft Office PowerPoint</Application>
  <PresentationFormat>מסך רחב</PresentationFormat>
  <Paragraphs>36</Paragraphs>
  <Slides>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Arial</vt:lpstr>
      <vt:lpstr>Garamond</vt:lpstr>
      <vt:lpstr>אורגני</vt:lpstr>
      <vt:lpstr>Web Development Course</vt:lpstr>
      <vt:lpstr>Introduction</vt:lpstr>
      <vt:lpstr>Technology Stack</vt:lpstr>
      <vt:lpstr>Key Features</vt:lpstr>
      <vt:lpstr>Client-Side Overview</vt:lpstr>
      <vt:lpstr>Server-Side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Gilboa</dc:creator>
  <cp:lastModifiedBy>Noa Gilboa</cp:lastModifiedBy>
  <cp:revision>2</cp:revision>
  <dcterms:created xsi:type="dcterms:W3CDTF">2024-05-12T12:33:38Z</dcterms:created>
  <dcterms:modified xsi:type="dcterms:W3CDTF">2024-05-12T12:50:52Z</dcterms:modified>
</cp:coreProperties>
</file>