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>
        <p:scale>
          <a:sx n="100" d="100"/>
          <a:sy n="100" d="100"/>
        </p:scale>
        <p:origin x="7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AC2CF-32A4-4057-8CD4-FEBCC31C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C3ADD-C79E-4C04-B170-494D9A10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14382-B191-4E22-8032-D861006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10C4-F5A2-4C08-984B-57D427B7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5F1E-7708-41FD-8585-643E2E0E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C6224-974A-4DEB-80F7-8845E852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402EC-528D-401F-B494-5CB0D91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1D792-5904-488C-869E-66EFFF4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F1D24-4D03-4F60-825B-2841E7C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AB422-0B57-4611-9664-5A15A5D0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96D01-C6A7-4DB4-9206-6F061906B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7F5B7-A364-48A2-9869-C46C1DD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1832-72BA-49FD-A0C5-CCDE033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313DC-1640-48CF-84EA-A8EF1B9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BE3EA-2B2B-4082-81B3-534C4DA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9122-1796-49BF-8834-A4FDA3C3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762CB-7113-47C2-BCEB-7A417FD0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06E51-1B1E-4AB3-8CA3-3301A6E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EA1CB-50D5-4482-B7DA-12845FA6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247EF-0CB2-4F94-A803-10B61465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E74B-21AD-4179-8CBC-20DCBE2C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B009F-0CC6-4BFB-8AC4-6FD3F2FC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CB604-F024-4135-9AEB-E4C778AC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89C5D-8B59-4016-A69F-76661C9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05580-1B82-42A2-B82C-BEEBEC6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17FB-C112-4D51-AAA1-B3BDF02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24763-0A74-4937-A8A1-CC39856A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04641-5988-450C-9617-79E4E13D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46510-2F6C-40C8-92C3-02F74169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490FC-F7C8-4CC4-8724-982B4766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5C20-1FCB-47FD-8675-376E17BA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9397-0CAE-40A9-8186-5112E3A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6690D-11F2-4007-93E6-7E559405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C4D10-93E0-416C-B3B6-018DDB05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4004E-D67E-4363-9F26-955BAFFE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B22A9-032E-4A92-85F1-5FFE8848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10A0C-9E4A-4CD7-8208-5012CB1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09DF4-1FC8-43D2-A445-E4CE6145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FDBBA-8A72-4A0A-9714-040CC60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E9D7-DBEB-458C-A79B-11BB807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EC96BE-E746-4BEF-88AB-D2354874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E124C-C070-484C-9D5B-5F88DFB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224F1-50E6-42D9-95BF-87148BE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5B0B4-5374-43F6-9E2D-8950A77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5D2A1-470A-4C33-8F94-807A4A4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43FF9-454C-4973-9476-08920F3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7AF08-0233-41C4-BC51-8B99870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2FBD4-6C7D-456A-93C5-FE61A2A6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6EDBF-0F2A-4564-80A5-CA78CF36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03DF1-5F93-445F-A296-F41CD85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7416C-9075-4CE6-AD6F-95203E2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EBBDA-4C39-4D14-96C6-BEAE742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79911-9246-45BC-A939-0584FDC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9009F-8417-48FD-8B66-0F38CEDC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1A55E-7B46-4329-8ABF-53141A94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9B919-F05D-4BFF-AA70-85828B2C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614D1-5F88-403D-A52C-0DD795E7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38F53-868F-4E4D-BB02-E0B1F794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11534-40E7-41D4-880B-D3E5105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6581C-458A-430B-A916-DE6649BE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14AF2-0722-4CF0-9D45-87D9E5C1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6B15-5DB0-45D9-9CD7-BA0148BDEC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F36D6-EB6E-43E1-A9B0-A0D47EB13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647E-7FCF-4671-80E5-306614FA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91" y="2440598"/>
            <a:ext cx="664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졸업 프로젝트 진행상황</a:t>
            </a:r>
            <a:br>
              <a:rPr lang="en-US" altLang="ko-KR" sz="3600" b="1">
                <a:latin typeface="+mn-ea"/>
              </a:rPr>
            </a:br>
            <a:r>
              <a:rPr lang="en-US" altLang="ko-KR" sz="3600" b="1">
                <a:latin typeface="+mn-ea"/>
              </a:rPr>
              <a:t>Wavelet &amp; FPN</a:t>
            </a:r>
            <a:endParaRPr lang="ko-KR" altLang="ko-KR" sz="3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2F3D-3A37-40D4-9B18-E2FB0292DDBF}"/>
              </a:ext>
            </a:extLst>
          </p:cNvPr>
          <p:cNvSpPr txBox="1"/>
          <p:nvPr/>
        </p:nvSpPr>
        <p:spPr>
          <a:xfrm>
            <a:off x="7629365" y="4797122"/>
            <a:ext cx="404805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담당 교수님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ko-KR" sz="1600" dirty="0">
                <a:latin typeface="+mn-ea"/>
              </a:rPr>
              <a:t>김은이 교수님</a:t>
            </a: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팀원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ko-KR" sz="1600" dirty="0">
                <a:latin typeface="+mn-ea"/>
              </a:rPr>
              <a:t>유종우</a:t>
            </a:r>
            <a:r>
              <a:rPr lang="en-US" altLang="ko-KR" sz="1600" dirty="0">
                <a:latin typeface="+mn-ea"/>
              </a:rPr>
              <a:t>(201410239)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김재원</a:t>
            </a:r>
            <a:r>
              <a:rPr lang="en-US" altLang="ko-KR" sz="1600" dirty="0">
                <a:latin typeface="+mn-ea"/>
              </a:rPr>
              <a:t>(201711296)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이서영</a:t>
            </a:r>
            <a:r>
              <a:rPr lang="en-US" altLang="ko-KR" sz="1600" dirty="0">
                <a:latin typeface="+mn-ea"/>
              </a:rPr>
              <a:t>(201711327)</a:t>
            </a:r>
            <a:endParaRPr lang="ko-KR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8E6F385-4988-4DAC-B5F1-D397D2AF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6" y="2328478"/>
            <a:ext cx="2319640" cy="2000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45798-0AD7-470D-8378-686FB8C017F7}"/>
              </a:ext>
            </a:extLst>
          </p:cNvPr>
          <p:cNvSpPr txBox="1"/>
          <p:nvPr/>
        </p:nvSpPr>
        <p:spPr>
          <a:xfrm>
            <a:off x="1599526" y="1690314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F3FCF-8053-4F58-BC80-2385E9CF0CB2}"/>
              </a:ext>
            </a:extLst>
          </p:cNvPr>
          <p:cNvSpPr txBox="1"/>
          <p:nvPr/>
        </p:nvSpPr>
        <p:spPr>
          <a:xfrm>
            <a:off x="530158" y="4561052"/>
            <a:ext cx="434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- 3</a:t>
            </a:r>
            <a:r>
              <a:rPr lang="ko-KR" altLang="en-US" sz="2000" dirty="0">
                <a:latin typeface="+mn-ea"/>
              </a:rPr>
              <a:t>개의 </a:t>
            </a:r>
            <a:r>
              <a:rPr lang="en-US" altLang="ko-KR" sz="2000" dirty="0">
                <a:latin typeface="+mn-ea"/>
              </a:rPr>
              <a:t>Discriminator Block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21A66-FE31-4B70-800F-21536DA77EEC}"/>
              </a:ext>
            </a:extLst>
          </p:cNvPr>
          <p:cNvSpPr txBox="1"/>
          <p:nvPr/>
        </p:nvSpPr>
        <p:spPr>
          <a:xfrm>
            <a:off x="697432" y="5191229"/>
            <a:ext cx="434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각 </a:t>
            </a:r>
            <a:r>
              <a:rPr lang="en-US" altLang="ko-KR" sz="2000" dirty="0">
                <a:latin typeface="+mn-ea"/>
              </a:rPr>
              <a:t>Block</a:t>
            </a:r>
            <a:r>
              <a:rPr lang="ko-KR" altLang="en-US" sz="2000" dirty="0">
                <a:latin typeface="+mn-ea"/>
              </a:rPr>
              <a:t>마다 다른 </a:t>
            </a:r>
            <a:r>
              <a:rPr lang="en-US" altLang="ko-KR" sz="2000" dirty="0">
                <a:latin typeface="+mn-ea"/>
              </a:rPr>
              <a:t>Parameter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(Window Size, Stride)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D760F-9830-429C-BDF4-77EB72E19ECE}"/>
              </a:ext>
            </a:extLst>
          </p:cNvPr>
          <p:cNvSpPr txBox="1"/>
          <p:nvPr/>
        </p:nvSpPr>
        <p:spPr>
          <a:xfrm>
            <a:off x="7624770" y="1690314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Wavelet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ED0B9-C6F9-496E-A6BA-E163A258C89F}"/>
              </a:ext>
            </a:extLst>
          </p:cNvPr>
          <p:cNvSpPr txBox="1"/>
          <p:nvPr/>
        </p:nvSpPr>
        <p:spPr>
          <a:xfrm>
            <a:off x="6460254" y="3061234"/>
            <a:ext cx="434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Wavelet transform</a:t>
            </a:r>
            <a:b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(scalogram)</a:t>
            </a:r>
            <a:endParaRPr lang="ko-KR" altLang="en-US" sz="1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D8E450-C09A-4007-884C-5F2F66C8E085}"/>
              </a:ext>
            </a:extLst>
          </p:cNvPr>
          <p:cNvGrpSpPr/>
          <p:nvPr/>
        </p:nvGrpSpPr>
        <p:grpSpPr>
          <a:xfrm>
            <a:off x="6047013" y="2934436"/>
            <a:ext cx="1494608" cy="724710"/>
            <a:chOff x="6529251" y="2355947"/>
            <a:chExt cx="1208314" cy="55598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C6CA043-6C24-4856-A0B0-EFDF512B0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00" r="47910" b="71683"/>
            <a:stretch/>
          </p:blipFill>
          <p:spPr>
            <a:xfrm>
              <a:off x="6529251" y="2355947"/>
              <a:ext cx="1208314" cy="48441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F0811C-ECBE-4BB0-A2A2-FD41F12A8186}"/>
                </a:ext>
              </a:extLst>
            </p:cNvPr>
            <p:cNvSpPr/>
            <p:nvPr/>
          </p:nvSpPr>
          <p:spPr>
            <a:xfrm>
              <a:off x="6977743" y="2721429"/>
              <a:ext cx="223157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2AF6E48-9A5D-452D-943E-AB7C4392A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34" t="4100" b="70943"/>
          <a:stretch/>
        </p:blipFill>
        <p:spPr>
          <a:xfrm>
            <a:off x="9683513" y="2998205"/>
            <a:ext cx="1365483" cy="499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248AE-371D-4E73-A5BA-6995144CF136}"/>
              </a:ext>
            </a:extLst>
          </p:cNvPr>
          <p:cNvSpPr txBox="1"/>
          <p:nvPr/>
        </p:nvSpPr>
        <p:spPr>
          <a:xfrm>
            <a:off x="6226106" y="4536671"/>
            <a:ext cx="434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- 1</a:t>
            </a:r>
            <a:r>
              <a:rPr lang="ko-KR" altLang="en-US" sz="2000" dirty="0">
                <a:latin typeface="+mn-ea"/>
              </a:rPr>
              <a:t>개의 </a:t>
            </a:r>
            <a:r>
              <a:rPr lang="en-US" altLang="ko-KR" sz="2000" dirty="0">
                <a:latin typeface="+mn-ea"/>
              </a:rPr>
              <a:t>Discriminator Block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A3D1C-41D2-4E22-A504-315F73F6BE90}"/>
              </a:ext>
            </a:extLst>
          </p:cNvPr>
          <p:cNvSpPr txBox="1"/>
          <p:nvPr/>
        </p:nvSpPr>
        <p:spPr>
          <a:xfrm>
            <a:off x="6460254" y="5206147"/>
            <a:ext cx="434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Discrete Wavelet Transform</a:t>
            </a:r>
          </a:p>
          <a:p>
            <a:pPr algn="ctr"/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개의 </a:t>
            </a:r>
            <a:r>
              <a:rPr lang="en-US" altLang="ko-KR" sz="2000" dirty="0">
                <a:latin typeface="+mn-ea"/>
              </a:rPr>
              <a:t>coefficients </a:t>
            </a:r>
            <a:r>
              <a:rPr lang="ko-KR" altLang="en-US" sz="2000" dirty="0">
                <a:latin typeface="+mn-ea"/>
              </a:rPr>
              <a:t>활용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BA83D-95D5-46D6-95FF-99F0E640E8BC}"/>
              </a:ext>
            </a:extLst>
          </p:cNvPr>
          <p:cNvSpPr txBox="1"/>
          <p:nvPr/>
        </p:nvSpPr>
        <p:spPr>
          <a:xfrm>
            <a:off x="304801" y="896035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Wavelet </a:t>
            </a:r>
            <a:r>
              <a:rPr lang="ko-KR" altLang="en-US" sz="2800" dirty="0"/>
              <a:t>변환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2A1421-D4FB-41AC-9231-1AF39A924CD5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2D1487-4134-4A67-8352-D2B394DB2A93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24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8865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Wavelet </a:t>
            </a:r>
            <a:r>
              <a:rPr lang="ko-KR" altLang="en-US" sz="2800" dirty="0"/>
              <a:t>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49AB5-213C-4022-96F0-8599CFAE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7" y="1878228"/>
            <a:ext cx="5025595" cy="2663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74AA6-815A-4B30-92B5-A37C9DF51FD6}"/>
              </a:ext>
            </a:extLst>
          </p:cNvPr>
          <p:cNvSpPr txBox="1"/>
          <p:nvPr/>
        </p:nvSpPr>
        <p:spPr>
          <a:xfrm>
            <a:off x="6599798" y="2151782"/>
            <a:ext cx="513657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wavedec</a:t>
            </a:r>
            <a:r>
              <a:rPr lang="ko-KR" altLang="en-US" dirty="0"/>
              <a:t>을 활용하여</a:t>
            </a:r>
            <a:r>
              <a:rPr lang="en-US" altLang="ko-KR" dirty="0"/>
              <a:t> 3</a:t>
            </a:r>
            <a:r>
              <a:rPr lang="ko-KR" altLang="en-US" dirty="0"/>
              <a:t>단계의 </a:t>
            </a:r>
            <a:r>
              <a:rPr lang="en-US" altLang="ko-KR" dirty="0"/>
              <a:t>1D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discrete wavelet form</a:t>
            </a:r>
            <a:r>
              <a:rPr lang="ko-KR" altLang="en-US" dirty="0"/>
              <a:t>으로 변환</a:t>
            </a:r>
            <a:r>
              <a:rPr lang="en-US" altLang="ko-KR" dirty="0"/>
              <a:t>  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결과값인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coefficients</a:t>
            </a:r>
            <a:r>
              <a:rPr lang="ko-KR" altLang="en-US" dirty="0"/>
              <a:t>를 붙여서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하나의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만든 후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block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en-US" altLang="ko-KR" dirty="0"/>
              <a:t>discriminator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8519D6-C43A-44D4-9939-1B28C0092BF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231412-EC43-4DDC-8ACE-C6383609999F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0DFEB-7F09-4EA3-9FE5-F0F8A3266C2E}"/>
              </a:ext>
            </a:extLst>
          </p:cNvPr>
          <p:cNvSpPr txBox="1"/>
          <p:nvPr/>
        </p:nvSpPr>
        <p:spPr>
          <a:xfrm>
            <a:off x="1599526" y="1690314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7B086-896B-4129-8550-FBAC32671F21}"/>
              </a:ext>
            </a:extLst>
          </p:cNvPr>
          <p:cNvPicPr/>
          <p:nvPr/>
        </p:nvPicPr>
        <p:blipFill rotWithShape="1">
          <a:blip r:embed="rId2"/>
          <a:srcRect b="7361"/>
          <a:stretch/>
        </p:blipFill>
        <p:spPr bwMode="auto">
          <a:xfrm>
            <a:off x="1140879" y="2421836"/>
            <a:ext cx="2844737" cy="3136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722F1-9BCB-4126-AF38-A71CFCBF95FF}"/>
              </a:ext>
            </a:extLst>
          </p:cNvPr>
          <p:cNvSpPr txBox="1"/>
          <p:nvPr/>
        </p:nvSpPr>
        <p:spPr>
          <a:xfrm>
            <a:off x="7579091" y="1695038"/>
            <a:ext cx="299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Feature</a:t>
            </a:r>
            <a:r>
              <a:rPr lang="ko-KR" altLang="en-US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Pyramid</a:t>
            </a:r>
            <a:endParaRPr lang="ko-KR" altLang="en-US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B2FEF2-AA93-4F7D-82CC-48E76296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2987449"/>
            <a:ext cx="3342597" cy="2752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B06F67-4AC6-4CDB-B2B0-A36752F0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41" y="2905124"/>
            <a:ext cx="3871910" cy="27527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17B0B-1B2D-4F7B-8848-8536D63738E0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3F10C-2E8D-43D3-8CAF-68E0B8BCAC59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91F32-314A-41E8-B853-BC41E9BD08BE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2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7D498E-6A7C-49BE-8111-31357329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8" y="2489619"/>
            <a:ext cx="4048125" cy="333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1E331A-FD8D-4D6D-B308-391AC0F7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77" y="3215915"/>
            <a:ext cx="6315075" cy="2343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CD677D-E7CF-4514-A366-AD2CE083D46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7C2F8-49CC-4821-A831-ADC7B7A178A0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5B81A-651E-4508-8F59-6F6CA829A605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56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454628-A14D-4231-8603-F9D807FC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5" y="2588135"/>
            <a:ext cx="4953000" cy="23050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582CCDC-0BCE-4738-8DF7-F3302F6A84D4}"/>
              </a:ext>
            </a:extLst>
          </p:cNvPr>
          <p:cNvSpPr/>
          <p:nvPr/>
        </p:nvSpPr>
        <p:spPr>
          <a:xfrm>
            <a:off x="5618252" y="3421878"/>
            <a:ext cx="520117" cy="318782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52DA1-8424-4466-8B7D-D82CCF7D63CD}"/>
              </a:ext>
            </a:extLst>
          </p:cNvPr>
          <p:cNvSpPr/>
          <p:nvPr/>
        </p:nvSpPr>
        <p:spPr>
          <a:xfrm>
            <a:off x="6639652" y="433614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DA45B-9345-468F-801F-5B805FD98E99}"/>
              </a:ext>
            </a:extLst>
          </p:cNvPr>
          <p:cNvSpPr/>
          <p:nvPr/>
        </p:nvSpPr>
        <p:spPr>
          <a:xfrm>
            <a:off x="6639651" y="385937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DE98DB-B2D0-4701-85C0-A03DBFCB14B2}"/>
              </a:ext>
            </a:extLst>
          </p:cNvPr>
          <p:cNvSpPr/>
          <p:nvPr/>
        </p:nvSpPr>
        <p:spPr>
          <a:xfrm>
            <a:off x="6639650" y="338259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697EF8-10C1-44C7-88BD-26037B5315FF}"/>
              </a:ext>
            </a:extLst>
          </p:cNvPr>
          <p:cNvSpPr/>
          <p:nvPr/>
        </p:nvSpPr>
        <p:spPr>
          <a:xfrm>
            <a:off x="6639649" y="290582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895E38D-F67A-45D2-878B-F711F95AD892}"/>
              </a:ext>
            </a:extLst>
          </p:cNvPr>
          <p:cNvSpPr/>
          <p:nvPr/>
        </p:nvSpPr>
        <p:spPr>
          <a:xfrm rot="16200000">
            <a:off x="7127207" y="417355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BAED19E-B33F-4A7B-B778-67F9F9DB39D0}"/>
              </a:ext>
            </a:extLst>
          </p:cNvPr>
          <p:cNvSpPr/>
          <p:nvPr/>
        </p:nvSpPr>
        <p:spPr>
          <a:xfrm rot="16200000">
            <a:off x="7127207" y="367970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4F4091-8EF9-47DA-B07D-04C3D6E54F99}"/>
              </a:ext>
            </a:extLst>
          </p:cNvPr>
          <p:cNvSpPr/>
          <p:nvPr/>
        </p:nvSpPr>
        <p:spPr>
          <a:xfrm rot="16200000">
            <a:off x="7127207" y="318585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A557-993C-41F7-AA38-8EF2CD1DB384}"/>
              </a:ext>
            </a:extLst>
          </p:cNvPr>
          <p:cNvSpPr txBox="1"/>
          <p:nvPr/>
        </p:nvSpPr>
        <p:spPr>
          <a:xfrm>
            <a:off x="6352327" y="3846678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4x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7672AA-D6D7-43FA-BF8A-89C673BEC286}"/>
              </a:ext>
            </a:extLst>
          </p:cNvPr>
          <p:cNvSpPr/>
          <p:nvPr/>
        </p:nvSpPr>
        <p:spPr>
          <a:xfrm>
            <a:off x="6352327" y="2719064"/>
            <a:ext cx="1560360" cy="21654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A56B8-E495-4936-B92F-DA4039BAA596}"/>
              </a:ext>
            </a:extLst>
          </p:cNvPr>
          <p:cNvSpPr txBox="1"/>
          <p:nvPr/>
        </p:nvSpPr>
        <p:spPr>
          <a:xfrm>
            <a:off x="6719342" y="4911846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Bottom-up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22E590-A67F-4A16-A66C-EDE0BF8CA0BF}"/>
              </a:ext>
            </a:extLst>
          </p:cNvPr>
          <p:cNvSpPr/>
          <p:nvPr/>
        </p:nvSpPr>
        <p:spPr>
          <a:xfrm>
            <a:off x="8407748" y="218348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Upsampling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106F3F4-6D09-4B72-97BF-65C3644929AF}"/>
              </a:ext>
            </a:extLst>
          </p:cNvPr>
          <p:cNvSpPr/>
          <p:nvPr/>
        </p:nvSpPr>
        <p:spPr>
          <a:xfrm rot="5400000">
            <a:off x="8890004" y="2633838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41FD88E-2A90-4879-B17B-279425997468}"/>
              </a:ext>
            </a:extLst>
          </p:cNvPr>
          <p:cNvCxnSpPr>
            <a:cxnSpLocks/>
            <a:stCxn id="19" idx="0"/>
            <a:endCxn id="23" idx="1"/>
          </p:cNvCxnSpPr>
          <p:nvPr/>
        </p:nvCxnSpPr>
        <p:spPr>
          <a:xfrm flipV="1">
            <a:off x="7132507" y="2321904"/>
            <a:ext cx="127524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2CD8A3-0D79-42E5-81A3-7AA7EB607710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7780552" y="304423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66B2860-756B-4647-971E-38204384475A}"/>
              </a:ext>
            </a:extLst>
          </p:cNvPr>
          <p:cNvSpPr/>
          <p:nvPr/>
        </p:nvSpPr>
        <p:spPr>
          <a:xfrm>
            <a:off x="8402445" y="291211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19B3A-EDF9-4C73-B3E0-802C20DE8918}"/>
              </a:ext>
            </a:extLst>
          </p:cNvPr>
          <p:cNvSpPr txBox="1"/>
          <p:nvPr/>
        </p:nvSpPr>
        <p:spPr>
          <a:xfrm>
            <a:off x="7890218" y="2796427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1D01B10-1ABB-4A98-BCD8-FF516A8915A2}"/>
              </a:ext>
            </a:extLst>
          </p:cNvPr>
          <p:cNvSpPr/>
          <p:nvPr/>
        </p:nvSpPr>
        <p:spPr>
          <a:xfrm>
            <a:off x="8402444" y="339275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603D087-359F-4405-BCAA-E944BF61D6EA}"/>
              </a:ext>
            </a:extLst>
          </p:cNvPr>
          <p:cNvSpPr/>
          <p:nvPr/>
        </p:nvSpPr>
        <p:spPr>
          <a:xfrm>
            <a:off x="8402443" y="385661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B8F45F-BB42-4B30-B5A0-085EE0E2335F}"/>
              </a:ext>
            </a:extLst>
          </p:cNvPr>
          <p:cNvSpPr/>
          <p:nvPr/>
        </p:nvSpPr>
        <p:spPr>
          <a:xfrm>
            <a:off x="8402442" y="433614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406EBE-38E2-494A-8EA9-0FFE8756A40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790339" y="353117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D2CB0E-37BE-4B48-8891-21ECBFC942FE}"/>
              </a:ext>
            </a:extLst>
          </p:cNvPr>
          <p:cNvSpPr txBox="1"/>
          <p:nvPr/>
        </p:nvSpPr>
        <p:spPr>
          <a:xfrm>
            <a:off x="7890218" y="3260101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31B05CB-7343-497E-AC6B-EE79AD19B09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7780554" y="399503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150C07-1307-4DE5-B5FF-FA22B6366617}"/>
              </a:ext>
            </a:extLst>
          </p:cNvPr>
          <p:cNvSpPr txBox="1"/>
          <p:nvPr/>
        </p:nvSpPr>
        <p:spPr>
          <a:xfrm>
            <a:off x="7890217" y="3675737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DEFA75-240E-4ACF-9CBC-2F741E9CA0FB}"/>
              </a:ext>
            </a:extLst>
          </p:cNvPr>
          <p:cNvCxnSpPr>
            <a:cxnSpLocks/>
          </p:cNvCxnSpPr>
          <p:nvPr/>
        </p:nvCxnSpPr>
        <p:spPr>
          <a:xfrm flipV="1">
            <a:off x="7780553" y="447395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335477-874D-485C-BDC3-8EA0F2A67FA6}"/>
              </a:ext>
            </a:extLst>
          </p:cNvPr>
          <p:cNvSpPr txBox="1"/>
          <p:nvPr/>
        </p:nvSpPr>
        <p:spPr>
          <a:xfrm>
            <a:off x="7890216" y="4149840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3E5CAE6-37BC-4083-B7C6-B1BE8BFFEB13}"/>
              </a:ext>
            </a:extLst>
          </p:cNvPr>
          <p:cNvSpPr/>
          <p:nvPr/>
        </p:nvSpPr>
        <p:spPr>
          <a:xfrm rot="5400000">
            <a:off x="8886561" y="3220047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66D0DE4-4691-4CD1-AE84-5936B4554993}"/>
              </a:ext>
            </a:extLst>
          </p:cNvPr>
          <p:cNvSpPr/>
          <p:nvPr/>
        </p:nvSpPr>
        <p:spPr>
          <a:xfrm rot="5400000">
            <a:off x="8886560" y="3681544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8ACCD76-20CA-46B4-BD2A-B6FCD8756978}"/>
              </a:ext>
            </a:extLst>
          </p:cNvPr>
          <p:cNvSpPr/>
          <p:nvPr/>
        </p:nvSpPr>
        <p:spPr>
          <a:xfrm rot="5400000">
            <a:off x="8886559" y="4143041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D6EFD-0AD1-4FFA-8EDB-7B1D055CA278}"/>
              </a:ext>
            </a:extLst>
          </p:cNvPr>
          <p:cNvSpPr txBox="1"/>
          <p:nvPr/>
        </p:nvSpPr>
        <p:spPr>
          <a:xfrm>
            <a:off x="8994505" y="3161420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98A55C-A908-47DE-AEAB-B6354A8D810F}"/>
              </a:ext>
            </a:extLst>
          </p:cNvPr>
          <p:cNvSpPr txBox="1"/>
          <p:nvPr/>
        </p:nvSpPr>
        <p:spPr>
          <a:xfrm>
            <a:off x="8994505" y="3625276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834F2D-218F-4784-A989-26FCC9FD1261}"/>
              </a:ext>
            </a:extLst>
          </p:cNvPr>
          <p:cNvSpPr txBox="1"/>
          <p:nvPr/>
        </p:nvSpPr>
        <p:spPr>
          <a:xfrm>
            <a:off x="8994505" y="4089132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CE0F64-860D-4843-A47D-3D72FBB6160C}"/>
              </a:ext>
            </a:extLst>
          </p:cNvPr>
          <p:cNvCxnSpPr>
            <a:cxnSpLocks/>
          </p:cNvCxnSpPr>
          <p:nvPr/>
        </p:nvCxnSpPr>
        <p:spPr>
          <a:xfrm>
            <a:off x="9538427" y="304423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6055D4C-E653-4FD6-8D7D-BC657FB5DD87}"/>
              </a:ext>
            </a:extLst>
          </p:cNvPr>
          <p:cNvSpPr txBox="1"/>
          <p:nvPr/>
        </p:nvSpPr>
        <p:spPr>
          <a:xfrm>
            <a:off x="9547425" y="2829983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4A5A1B-1C28-4C61-A6EA-80EFDB8C70FF}"/>
              </a:ext>
            </a:extLst>
          </p:cNvPr>
          <p:cNvCxnSpPr>
            <a:cxnSpLocks/>
          </p:cNvCxnSpPr>
          <p:nvPr/>
        </p:nvCxnSpPr>
        <p:spPr>
          <a:xfrm flipV="1">
            <a:off x="9548214" y="353117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25406A-74D9-418B-B4C5-F0DE08D8F774}"/>
              </a:ext>
            </a:extLst>
          </p:cNvPr>
          <p:cNvSpPr txBox="1"/>
          <p:nvPr/>
        </p:nvSpPr>
        <p:spPr>
          <a:xfrm>
            <a:off x="9564203" y="3310435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E4811E-32D1-41E6-987C-D522A517C076}"/>
              </a:ext>
            </a:extLst>
          </p:cNvPr>
          <p:cNvCxnSpPr>
            <a:cxnSpLocks/>
          </p:cNvCxnSpPr>
          <p:nvPr/>
        </p:nvCxnSpPr>
        <p:spPr>
          <a:xfrm flipV="1">
            <a:off x="9538429" y="399503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C2C16D-7A91-4EC2-B3DD-A204CD052295}"/>
              </a:ext>
            </a:extLst>
          </p:cNvPr>
          <p:cNvSpPr txBox="1"/>
          <p:nvPr/>
        </p:nvSpPr>
        <p:spPr>
          <a:xfrm>
            <a:off x="9572591" y="3768016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949790-13A0-4861-83A6-3F02B12C270D}"/>
              </a:ext>
            </a:extLst>
          </p:cNvPr>
          <p:cNvCxnSpPr>
            <a:cxnSpLocks/>
          </p:cNvCxnSpPr>
          <p:nvPr/>
        </p:nvCxnSpPr>
        <p:spPr>
          <a:xfrm flipV="1">
            <a:off x="9538428" y="447395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593E517-95C5-425D-9D9B-3E6CE9579DB1}"/>
              </a:ext>
            </a:extLst>
          </p:cNvPr>
          <p:cNvSpPr txBox="1"/>
          <p:nvPr/>
        </p:nvSpPr>
        <p:spPr>
          <a:xfrm>
            <a:off x="9564201" y="4242119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439FC8E-906B-402B-9F51-50AA38BCDC43}"/>
              </a:ext>
            </a:extLst>
          </p:cNvPr>
          <p:cNvSpPr/>
          <p:nvPr/>
        </p:nvSpPr>
        <p:spPr>
          <a:xfrm>
            <a:off x="10167859" y="2905819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106515-7DD1-48CA-83D5-9C0203EC4E9E}"/>
              </a:ext>
            </a:extLst>
          </p:cNvPr>
          <p:cNvSpPr/>
          <p:nvPr/>
        </p:nvSpPr>
        <p:spPr>
          <a:xfrm>
            <a:off x="10176308" y="339233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37F4BC5-1510-486C-87BC-603ADCE087F9}"/>
              </a:ext>
            </a:extLst>
          </p:cNvPr>
          <p:cNvSpPr/>
          <p:nvPr/>
        </p:nvSpPr>
        <p:spPr>
          <a:xfrm>
            <a:off x="10184757" y="387884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8AC4372-E4C6-48F7-8EE9-A30D0BD05D7B}"/>
              </a:ext>
            </a:extLst>
          </p:cNvPr>
          <p:cNvSpPr/>
          <p:nvPr/>
        </p:nvSpPr>
        <p:spPr>
          <a:xfrm>
            <a:off x="10193206" y="436536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D72819-B02C-446D-87BE-4D6E5E91CD2D}"/>
              </a:ext>
            </a:extLst>
          </p:cNvPr>
          <p:cNvSpPr txBox="1"/>
          <p:nvPr/>
        </p:nvSpPr>
        <p:spPr>
          <a:xfrm>
            <a:off x="11260626" y="3872841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4x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973191D-0286-4C85-BCF5-97F49148C258}"/>
              </a:ext>
            </a:extLst>
          </p:cNvPr>
          <p:cNvSpPr/>
          <p:nvPr/>
        </p:nvSpPr>
        <p:spPr>
          <a:xfrm>
            <a:off x="8360883" y="2579510"/>
            <a:ext cx="3228273" cy="23050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A59FD-2B24-44AE-A825-810A6FD8C540}"/>
              </a:ext>
            </a:extLst>
          </p:cNvPr>
          <p:cNvSpPr txBox="1"/>
          <p:nvPr/>
        </p:nvSpPr>
        <p:spPr>
          <a:xfrm>
            <a:off x="9514655" y="4895432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Top-down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2E17B2-24E2-4A42-BA63-5072136AD2C3}"/>
              </a:ext>
            </a:extLst>
          </p:cNvPr>
          <p:cNvSpPr txBox="1"/>
          <p:nvPr/>
        </p:nvSpPr>
        <p:spPr>
          <a:xfrm>
            <a:off x="1945248" y="5418426"/>
            <a:ext cx="790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:–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너무 많은 연산으로 인해서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Batch Size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16 -&gt; 1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줄여서 진행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시간이 너무 오래 걸리고 제대로 된 결과가 나오지 않음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  </a:t>
            </a:r>
            <a:endParaRPr lang="ko-KR" altLang="en-US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53966E-79BE-4AB0-B36C-12FBB7CF0866}"/>
              </a:ext>
            </a:extLst>
          </p:cNvPr>
          <p:cNvSpPr txBox="1"/>
          <p:nvPr/>
        </p:nvSpPr>
        <p:spPr>
          <a:xfrm>
            <a:off x="7770127" y="1546766"/>
            <a:ext cx="250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Feature Pyramid</a:t>
            </a:r>
            <a:endParaRPr lang="ko-KR" altLang="en-US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1FB647-D0DC-4028-88B1-96BF8AD975A4}"/>
              </a:ext>
            </a:extLst>
          </p:cNvPr>
          <p:cNvSpPr txBox="1"/>
          <p:nvPr/>
        </p:nvSpPr>
        <p:spPr>
          <a:xfrm>
            <a:off x="2042285" y="1546766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 방식</a:t>
            </a:r>
          </a:p>
        </p:txBody>
      </p:sp>
    </p:spTree>
    <p:extLst>
      <p:ext uri="{BB962C8B-B14F-4D97-AF65-F5344CB8AC3E}">
        <p14:creationId xmlns:p14="http://schemas.microsoft.com/office/powerpoint/2010/main" val="40940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AB2DB2-D7E3-4CAD-B3B9-15D20F5A7FD8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- 2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D0978-EEED-4EB9-81E7-2E00188C531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F62662-0BE4-4BD4-B608-55CCF4C52B7E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DB112-F302-4F28-944C-A1AE0AAB76C7}"/>
              </a:ext>
            </a:extLst>
          </p:cNvPr>
          <p:cNvSpPr txBox="1"/>
          <p:nvPr/>
        </p:nvSpPr>
        <p:spPr>
          <a:xfrm>
            <a:off x="703793" y="1528214"/>
            <a:ext cx="790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기존의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Bottom-up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구조를 줄여서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단계로 줄임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 x 1 conv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x 3 conv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제거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lateral connection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 적용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predict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개로 축소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8C8D3C-E325-4A11-A057-2F7DF2CD7690}"/>
              </a:ext>
            </a:extLst>
          </p:cNvPr>
          <p:cNvSpPr/>
          <p:nvPr/>
        </p:nvSpPr>
        <p:spPr>
          <a:xfrm>
            <a:off x="1686652" y="519339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72A5B0-54B9-4BE4-926F-BCC638C3B248}"/>
              </a:ext>
            </a:extLst>
          </p:cNvPr>
          <p:cNvSpPr/>
          <p:nvPr/>
        </p:nvSpPr>
        <p:spPr>
          <a:xfrm>
            <a:off x="1686651" y="471662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58B051-D32F-43CC-BC77-3F76C5AC4AB2}"/>
              </a:ext>
            </a:extLst>
          </p:cNvPr>
          <p:cNvSpPr/>
          <p:nvPr/>
        </p:nvSpPr>
        <p:spPr>
          <a:xfrm>
            <a:off x="1686650" y="423984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097A37-D203-47CF-A47D-DA9A98285E47}"/>
              </a:ext>
            </a:extLst>
          </p:cNvPr>
          <p:cNvSpPr/>
          <p:nvPr/>
        </p:nvSpPr>
        <p:spPr>
          <a:xfrm>
            <a:off x="1686649" y="376307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E2F9F7F-DDD6-466A-ADB3-3859D0FDDFF0}"/>
              </a:ext>
            </a:extLst>
          </p:cNvPr>
          <p:cNvSpPr/>
          <p:nvPr/>
        </p:nvSpPr>
        <p:spPr>
          <a:xfrm rot="16200000">
            <a:off x="2174207" y="503080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78FF02-2CDD-4775-A254-E89D8E34366F}"/>
              </a:ext>
            </a:extLst>
          </p:cNvPr>
          <p:cNvSpPr/>
          <p:nvPr/>
        </p:nvSpPr>
        <p:spPr>
          <a:xfrm rot="16200000">
            <a:off x="2174207" y="453695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D39B6E0-5BE6-47D5-BE60-B034CA3B3BF5}"/>
              </a:ext>
            </a:extLst>
          </p:cNvPr>
          <p:cNvSpPr/>
          <p:nvPr/>
        </p:nvSpPr>
        <p:spPr>
          <a:xfrm rot="16200000">
            <a:off x="2174207" y="404310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3854ED-8768-4B0C-B2D0-822872F754AB}"/>
              </a:ext>
            </a:extLst>
          </p:cNvPr>
          <p:cNvSpPr/>
          <p:nvPr/>
        </p:nvSpPr>
        <p:spPr>
          <a:xfrm>
            <a:off x="1399327" y="3576314"/>
            <a:ext cx="1560360" cy="21654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96C08-E30A-430A-AFF0-69342040C2F0}"/>
              </a:ext>
            </a:extLst>
          </p:cNvPr>
          <p:cNvSpPr txBox="1"/>
          <p:nvPr/>
        </p:nvSpPr>
        <p:spPr>
          <a:xfrm>
            <a:off x="1766342" y="5769096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Bottom-up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9D0B36-7C4F-4D05-B8F5-067F60D03107}"/>
              </a:ext>
            </a:extLst>
          </p:cNvPr>
          <p:cNvSpPr/>
          <p:nvPr/>
        </p:nvSpPr>
        <p:spPr>
          <a:xfrm>
            <a:off x="3454748" y="304073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Upsampling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E3FDDD1-4490-4991-9167-C46A2DDDCF5C}"/>
              </a:ext>
            </a:extLst>
          </p:cNvPr>
          <p:cNvSpPr/>
          <p:nvPr/>
        </p:nvSpPr>
        <p:spPr>
          <a:xfrm rot="5400000">
            <a:off x="3937004" y="3491088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B776F5-EBF0-41B5-99E0-0A99320994AD}"/>
              </a:ext>
            </a:extLst>
          </p:cNvPr>
          <p:cNvCxnSpPr>
            <a:cxnSpLocks/>
            <a:stCxn id="18" idx="0"/>
            <a:endCxn id="20" idx="1"/>
          </p:cNvCxnSpPr>
          <p:nvPr/>
        </p:nvCxnSpPr>
        <p:spPr>
          <a:xfrm flipV="1">
            <a:off x="2179507" y="3179154"/>
            <a:ext cx="127524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83A485-3A3C-4A1E-87E0-62446F6E1C9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2827552" y="390148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5ECDA5-C023-4549-BEAA-32DFBC199720}"/>
              </a:ext>
            </a:extLst>
          </p:cNvPr>
          <p:cNvSpPr/>
          <p:nvPr/>
        </p:nvSpPr>
        <p:spPr>
          <a:xfrm>
            <a:off x="3449445" y="376936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A09B36-6700-4297-8838-15D5C20A03AF}"/>
              </a:ext>
            </a:extLst>
          </p:cNvPr>
          <p:cNvSpPr/>
          <p:nvPr/>
        </p:nvSpPr>
        <p:spPr>
          <a:xfrm>
            <a:off x="3449444" y="425000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35A4F35-0CF7-4C4D-9286-E0088B16075A}"/>
              </a:ext>
            </a:extLst>
          </p:cNvPr>
          <p:cNvSpPr/>
          <p:nvPr/>
        </p:nvSpPr>
        <p:spPr>
          <a:xfrm>
            <a:off x="3449443" y="471386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3C1D34C-378D-4F90-B7E6-C7DBDC45FFF5}"/>
              </a:ext>
            </a:extLst>
          </p:cNvPr>
          <p:cNvSpPr/>
          <p:nvPr/>
        </p:nvSpPr>
        <p:spPr>
          <a:xfrm>
            <a:off x="3449442" y="519339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D71F6A-4A2A-4AC3-8AE1-4A1ED0A1FF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837339" y="438842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776EE7-8635-4028-BCB7-E5337C295CC5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2827554" y="485228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A14C67-DDE6-4E63-BBC1-FC5C3539414D}"/>
              </a:ext>
            </a:extLst>
          </p:cNvPr>
          <p:cNvCxnSpPr>
            <a:cxnSpLocks/>
          </p:cNvCxnSpPr>
          <p:nvPr/>
        </p:nvCxnSpPr>
        <p:spPr>
          <a:xfrm flipV="1">
            <a:off x="2827553" y="533120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77E4EE4-40A4-4506-ADA4-C5146CEF1B87}"/>
              </a:ext>
            </a:extLst>
          </p:cNvPr>
          <p:cNvSpPr/>
          <p:nvPr/>
        </p:nvSpPr>
        <p:spPr>
          <a:xfrm rot="5400000">
            <a:off x="3933561" y="4077297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0267924-D035-4768-912B-801523D75E4A}"/>
              </a:ext>
            </a:extLst>
          </p:cNvPr>
          <p:cNvSpPr/>
          <p:nvPr/>
        </p:nvSpPr>
        <p:spPr>
          <a:xfrm rot="5400000">
            <a:off x="3933560" y="4538794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8ADE593-3BE2-4A42-9A40-1BEE83E12411}"/>
              </a:ext>
            </a:extLst>
          </p:cNvPr>
          <p:cNvSpPr/>
          <p:nvPr/>
        </p:nvSpPr>
        <p:spPr>
          <a:xfrm rot="5400000">
            <a:off x="3933559" y="5000291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1D545-DB6E-4ED4-9410-C2E2AF47F929}"/>
              </a:ext>
            </a:extLst>
          </p:cNvPr>
          <p:cNvSpPr txBox="1"/>
          <p:nvPr/>
        </p:nvSpPr>
        <p:spPr>
          <a:xfrm>
            <a:off x="4041505" y="4018670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00A196-B7D8-43A3-8EE7-B1CFB0B4C557}"/>
              </a:ext>
            </a:extLst>
          </p:cNvPr>
          <p:cNvSpPr txBox="1"/>
          <p:nvPr/>
        </p:nvSpPr>
        <p:spPr>
          <a:xfrm>
            <a:off x="4041505" y="4482526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71E26D-2702-4617-B1E4-5F195D48FEB8}"/>
              </a:ext>
            </a:extLst>
          </p:cNvPr>
          <p:cNvSpPr txBox="1"/>
          <p:nvPr/>
        </p:nvSpPr>
        <p:spPr>
          <a:xfrm>
            <a:off x="4041505" y="4946382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F2103D-4F1C-4A45-8E6C-9D1B0762F242}"/>
              </a:ext>
            </a:extLst>
          </p:cNvPr>
          <p:cNvCxnSpPr>
            <a:cxnSpLocks/>
          </p:cNvCxnSpPr>
          <p:nvPr/>
        </p:nvCxnSpPr>
        <p:spPr>
          <a:xfrm>
            <a:off x="4585427" y="390148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E6C3FB-EF2F-4F8D-83A9-B94FCBF784F1}"/>
              </a:ext>
            </a:extLst>
          </p:cNvPr>
          <p:cNvCxnSpPr>
            <a:cxnSpLocks/>
          </p:cNvCxnSpPr>
          <p:nvPr/>
        </p:nvCxnSpPr>
        <p:spPr>
          <a:xfrm flipV="1">
            <a:off x="4595214" y="438842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50A82E-93EF-48B9-9CA6-2E7C7AC08185}"/>
              </a:ext>
            </a:extLst>
          </p:cNvPr>
          <p:cNvCxnSpPr>
            <a:cxnSpLocks/>
          </p:cNvCxnSpPr>
          <p:nvPr/>
        </p:nvCxnSpPr>
        <p:spPr>
          <a:xfrm flipV="1">
            <a:off x="4585429" y="485228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28CB61D-3265-4918-96BD-D65BFB8A84D2}"/>
              </a:ext>
            </a:extLst>
          </p:cNvPr>
          <p:cNvCxnSpPr>
            <a:cxnSpLocks/>
          </p:cNvCxnSpPr>
          <p:nvPr/>
        </p:nvCxnSpPr>
        <p:spPr>
          <a:xfrm flipV="1">
            <a:off x="4585428" y="533120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2CE05CB-4746-4C5B-854C-BD4CCBC33C8C}"/>
              </a:ext>
            </a:extLst>
          </p:cNvPr>
          <p:cNvSpPr/>
          <p:nvPr/>
        </p:nvSpPr>
        <p:spPr>
          <a:xfrm>
            <a:off x="5214859" y="3763069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56ED001-21C3-49BB-BEE7-9F52DB1079B7}"/>
              </a:ext>
            </a:extLst>
          </p:cNvPr>
          <p:cNvSpPr/>
          <p:nvPr/>
        </p:nvSpPr>
        <p:spPr>
          <a:xfrm>
            <a:off x="5223308" y="424958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E7D8323-AE6E-488E-B7F3-EFCF6900E32F}"/>
              </a:ext>
            </a:extLst>
          </p:cNvPr>
          <p:cNvSpPr/>
          <p:nvPr/>
        </p:nvSpPr>
        <p:spPr>
          <a:xfrm>
            <a:off x="5231757" y="473609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B951BF-9D8A-4C12-9F8B-A0ACD44369D5}"/>
              </a:ext>
            </a:extLst>
          </p:cNvPr>
          <p:cNvSpPr/>
          <p:nvPr/>
        </p:nvSpPr>
        <p:spPr>
          <a:xfrm>
            <a:off x="5240206" y="522261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BA76C2-B9BE-441F-9C99-47B8680D45E0}"/>
              </a:ext>
            </a:extLst>
          </p:cNvPr>
          <p:cNvSpPr/>
          <p:nvPr/>
        </p:nvSpPr>
        <p:spPr>
          <a:xfrm>
            <a:off x="3407883" y="3436760"/>
            <a:ext cx="3228273" cy="23050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44B12-47F7-4E93-BD39-E7CCB8282F1D}"/>
              </a:ext>
            </a:extLst>
          </p:cNvPr>
          <p:cNvSpPr txBox="1"/>
          <p:nvPr/>
        </p:nvSpPr>
        <p:spPr>
          <a:xfrm>
            <a:off x="4561655" y="5752682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Top-down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63083F-673C-4322-8952-86FCC7E58A37}"/>
              </a:ext>
            </a:extLst>
          </p:cNvPr>
          <p:cNvSpPr txBox="1"/>
          <p:nvPr/>
        </p:nvSpPr>
        <p:spPr>
          <a:xfrm>
            <a:off x="4752165" y="4345602"/>
            <a:ext cx="790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Batch Size = 16</a:t>
            </a:r>
          </a:p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학습 진행중</a:t>
            </a:r>
          </a:p>
        </p:txBody>
      </p:sp>
    </p:spTree>
    <p:extLst>
      <p:ext uri="{BB962C8B-B14F-4D97-AF65-F5344CB8AC3E}">
        <p14:creationId xmlns:p14="http://schemas.microsoft.com/office/powerpoint/2010/main" val="6636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260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김재원</dc:creator>
  <cp:lastModifiedBy>유종우</cp:lastModifiedBy>
  <cp:revision>25</cp:revision>
  <dcterms:created xsi:type="dcterms:W3CDTF">2020-07-09T07:00:05Z</dcterms:created>
  <dcterms:modified xsi:type="dcterms:W3CDTF">2020-07-09T16:50:11Z</dcterms:modified>
</cp:coreProperties>
</file>