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5" r:id="rId3"/>
    <p:sldId id="267" r:id="rId4"/>
    <p:sldId id="261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 autoAdjust="0"/>
    <p:restoredTop sz="80353" autoAdjust="0"/>
  </p:normalViewPr>
  <p:slideViewPr>
    <p:cSldViewPr snapToGrid="0">
      <p:cViewPr varScale="1">
        <p:scale>
          <a:sx n="91" d="100"/>
          <a:sy n="91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020D7-FCAB-4550-AC0B-1508C21EB28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8FA7-4006-42F6-8636-ABB6B7007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[16, 1, 8192] -&gt; [16, 16, 4096]</a:t>
            </a:r>
          </a:p>
          <a:p>
            <a:r>
              <a:rPr lang="en-US" altLang="ko-KR" dirty="0"/>
              <a:t>        -&gt; [16, 32, 2048]</a:t>
            </a:r>
          </a:p>
          <a:p>
            <a:r>
              <a:rPr lang="en-US" altLang="ko-KR" dirty="0"/>
              <a:t>        -&gt; [16, 64, 1024]</a:t>
            </a:r>
          </a:p>
          <a:p>
            <a:r>
              <a:rPr lang="en-US" altLang="ko-KR" dirty="0"/>
              <a:t>        -&gt; [16, 128, 512]</a:t>
            </a:r>
          </a:p>
          <a:p>
            <a:r>
              <a:rPr lang="en-US" altLang="ko-KR" dirty="0"/>
              <a:t>        -&gt; [16, 256, 256]</a:t>
            </a:r>
          </a:p>
          <a:p>
            <a:r>
              <a:rPr lang="en-US" altLang="ko-KR" dirty="0"/>
              <a:t>           - </a:t>
            </a:r>
            <a:r>
              <a:rPr lang="en-US" altLang="ko-KR" dirty="0" err="1"/>
              <a:t>bottom_up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        -&gt; [16, 256, 256]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512] + (lateral layer)[16, 256, 512]</a:t>
            </a:r>
          </a:p>
          <a:p>
            <a:r>
              <a:rPr lang="en-US" altLang="ko-KR" dirty="0"/>
              <a:t>        -&gt; [16, 256, 512]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1024] + (lateral layer)[16, 256, 1024]</a:t>
            </a:r>
          </a:p>
          <a:p>
            <a:r>
              <a:rPr lang="en-US" altLang="ko-KR" dirty="0"/>
              <a:t>        -&gt; [16, 256, 1024]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2048] + (lateral layer)[16, 256, 2048]</a:t>
            </a:r>
          </a:p>
          <a:p>
            <a:r>
              <a:rPr lang="en-US" altLang="ko-KR" dirty="0"/>
              <a:t>        -&gt; [16, 256, 2048]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4096] + (lateral layer)[16, 256, 4096]</a:t>
            </a:r>
          </a:p>
          <a:p>
            <a:r>
              <a:rPr lang="en-US" altLang="ko-KR" dirty="0"/>
              <a:t>        -&gt; [16, 256, 4096]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8192] + (lateral layer)[16, 256, 8192]  -&gt;[16, 1, 8192] =&gt; </a:t>
            </a:r>
            <a:r>
              <a:rPr lang="ko-KR" altLang="en-US" dirty="0"/>
              <a:t>최종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7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[16, 1, 8192] -&gt; [16, 16, 4096]</a:t>
            </a:r>
          </a:p>
          <a:p>
            <a:r>
              <a:rPr lang="en-US" altLang="ko-KR" dirty="0"/>
              <a:t>        -&gt; [16, 32, 2048]</a:t>
            </a:r>
          </a:p>
          <a:p>
            <a:r>
              <a:rPr lang="en-US" altLang="ko-KR" dirty="0"/>
              <a:t>        -&gt; [16, 64, 1024]</a:t>
            </a:r>
          </a:p>
          <a:p>
            <a:r>
              <a:rPr lang="en-US" altLang="ko-KR" dirty="0"/>
              <a:t>        -&gt; [16, 128, 512]</a:t>
            </a:r>
          </a:p>
          <a:p>
            <a:r>
              <a:rPr lang="en-US" altLang="ko-KR" dirty="0"/>
              <a:t>        -&gt; [16, 256, 256]</a:t>
            </a:r>
          </a:p>
          <a:p>
            <a:r>
              <a:rPr lang="en-US" altLang="ko-KR" dirty="0"/>
              <a:t>           - </a:t>
            </a:r>
            <a:r>
              <a:rPr lang="en-US" altLang="ko-KR" dirty="0" err="1"/>
              <a:t>bottom_up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        -&gt; [16, 256, 256]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512] + (lateral layer)[16, 256, 512]</a:t>
            </a:r>
          </a:p>
          <a:p>
            <a:r>
              <a:rPr lang="en-US" altLang="ko-KR" dirty="0"/>
              <a:t>        -&gt; [16, 256, 512]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1024] + (lateral layer)[16, 256, 1024]</a:t>
            </a:r>
          </a:p>
          <a:p>
            <a:r>
              <a:rPr lang="en-US" altLang="ko-KR" dirty="0"/>
              <a:t>        -&gt; [16, 256, 1024]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2048] + (lateral layer)[16, 256, 2048]</a:t>
            </a:r>
          </a:p>
          <a:p>
            <a:r>
              <a:rPr lang="en-US" altLang="ko-KR" dirty="0"/>
              <a:t>        -&gt; [16, 256, 2048]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4096] + (lateral layer)[16, 256, 4096]</a:t>
            </a:r>
          </a:p>
          <a:p>
            <a:r>
              <a:rPr lang="en-US" altLang="ko-KR" dirty="0"/>
              <a:t>        -&gt; [16, 256, 4096]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8192] + (lateral layer)[16, 256, 8192]  -&gt;[16, 1, 8192] =&gt; </a:t>
            </a:r>
            <a:r>
              <a:rPr lang="ko-KR" altLang="en-US" dirty="0"/>
              <a:t>최종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3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[16, 1, 8192] -&gt; [16, 16, 4096]</a:t>
            </a:r>
          </a:p>
          <a:p>
            <a:r>
              <a:rPr lang="en-US" altLang="ko-KR" dirty="0"/>
              <a:t>        -&gt; [16, 32, 2048]</a:t>
            </a:r>
          </a:p>
          <a:p>
            <a:r>
              <a:rPr lang="en-US" altLang="ko-KR" dirty="0"/>
              <a:t>        -&gt; [16, 64, 1024]</a:t>
            </a:r>
          </a:p>
          <a:p>
            <a:r>
              <a:rPr lang="en-US" altLang="ko-KR" dirty="0"/>
              <a:t>        -&gt; [16, 128, 512]</a:t>
            </a:r>
          </a:p>
          <a:p>
            <a:r>
              <a:rPr lang="en-US" altLang="ko-KR" dirty="0"/>
              <a:t>        -&gt; [16, 256, 256]</a:t>
            </a:r>
          </a:p>
          <a:p>
            <a:r>
              <a:rPr lang="en-US" altLang="ko-KR" dirty="0"/>
              <a:t>           - </a:t>
            </a:r>
            <a:r>
              <a:rPr lang="en-US" altLang="ko-KR" dirty="0" err="1"/>
              <a:t>bottom_up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        -&gt; [16, 256, 256]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512] + (lateral layer)[16, 256, 512]</a:t>
            </a:r>
          </a:p>
          <a:p>
            <a:r>
              <a:rPr lang="en-US" altLang="ko-KR" dirty="0"/>
              <a:t>        -&gt; [16, 256, 512]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1024] + (lateral layer)[16, 256, 1024]</a:t>
            </a:r>
          </a:p>
          <a:p>
            <a:r>
              <a:rPr lang="en-US" altLang="ko-KR" dirty="0"/>
              <a:t>        -&gt; [16, 256, 1024]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2048] + (lateral layer)[16, 256, 2048]</a:t>
            </a:r>
          </a:p>
          <a:p>
            <a:r>
              <a:rPr lang="en-US" altLang="ko-KR" dirty="0"/>
              <a:t>        -&gt; [16, 256, 2048]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4096] + (lateral layer)[16, 256, 4096]</a:t>
            </a:r>
          </a:p>
          <a:p>
            <a:r>
              <a:rPr lang="en-US" altLang="ko-KR" dirty="0"/>
              <a:t>        -&gt; [16, 256, 4096]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8192] + (lateral layer)[16, 256, 8192]  -&gt;[16, 1, 8192] =&gt; </a:t>
            </a:r>
            <a:r>
              <a:rPr lang="ko-KR" altLang="en-US" dirty="0"/>
              <a:t>최종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1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AC2CF-32A4-4057-8CD4-FEBCC31C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C3ADD-C79E-4C04-B170-494D9A10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14382-B191-4E22-8032-D861006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10C4-F5A2-4C08-984B-57D427B7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5F1E-7708-41FD-8585-643E2E0E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C6224-974A-4DEB-80F7-8845E852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402EC-528D-401F-B494-5CB0D91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1D792-5904-488C-869E-66EFFF4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F1D24-4D03-4F60-825B-2841E7C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AB422-0B57-4611-9664-5A15A5D0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96D01-C6A7-4DB4-9206-6F061906B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7F5B7-A364-48A2-9869-C46C1DD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1832-72BA-49FD-A0C5-CCDE033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313DC-1640-48CF-84EA-A8EF1B9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BE3EA-2B2B-4082-81B3-534C4DA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9122-1796-49BF-8834-A4FDA3C3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762CB-7113-47C2-BCEB-7A417FD0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06E51-1B1E-4AB3-8CA3-3301A6E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EA1CB-50D5-4482-B7DA-12845FA6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247EF-0CB2-4F94-A803-10B61465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E74B-21AD-4179-8CBC-20DCBE2C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B009F-0CC6-4BFB-8AC4-6FD3F2FC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CB604-F024-4135-9AEB-E4C778AC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89C5D-8B59-4016-A69F-76661C9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05580-1B82-42A2-B82C-BEEBEC6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17FB-C112-4D51-AAA1-B3BDF02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24763-0A74-4937-A8A1-CC39856A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04641-5988-450C-9617-79E4E13D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46510-2F6C-40C8-92C3-02F74169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490FC-F7C8-4CC4-8724-982B4766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5C20-1FCB-47FD-8675-376E17BA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9397-0CAE-40A9-8186-5112E3A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6690D-11F2-4007-93E6-7E559405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C4D10-93E0-416C-B3B6-018DDB05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4004E-D67E-4363-9F26-955BAFFE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B22A9-032E-4A92-85F1-5FFE8848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10A0C-9E4A-4CD7-8208-5012CB1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09DF4-1FC8-43D2-A445-E4CE6145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FDBBA-8A72-4A0A-9714-040CC60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E9D7-DBEB-458C-A79B-11BB807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EC96BE-E746-4BEF-88AB-D2354874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E124C-C070-484C-9D5B-5F88DFB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224F1-50E6-42D9-95BF-87148BE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5B0B4-5374-43F6-9E2D-8950A77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5D2A1-470A-4C33-8F94-807A4A4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43FF9-454C-4973-9476-08920F3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7AF08-0233-41C4-BC51-8B99870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2FBD4-6C7D-456A-93C5-FE61A2A6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6EDBF-0F2A-4564-80A5-CA78CF36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03DF1-5F93-445F-A296-F41CD85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7416C-9075-4CE6-AD6F-95203E2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EBBDA-4C39-4D14-96C6-BEAE742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79911-9246-45BC-A939-0584FDC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9009F-8417-48FD-8B66-0F38CEDC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1A55E-7B46-4329-8ABF-53141A94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9B919-F05D-4BFF-AA70-85828B2C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614D1-5F88-403D-A52C-0DD795E7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38F53-868F-4E4D-BB02-E0B1F794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11534-40E7-41D4-880B-D3E5105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6581C-458A-430B-A916-DE6649BE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14AF2-0722-4CF0-9D45-87D9E5C1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6B15-5DB0-45D9-9CD7-BA0148BDEC3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F36D6-EB6E-43E1-A9B0-A0D47EB13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647E-7FCF-4671-80E5-306614FA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91" y="2440598"/>
            <a:ext cx="664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졸업 프로젝트 진행상황</a:t>
            </a:r>
            <a:br>
              <a:rPr lang="en-US" altLang="ko-KR" sz="3600" b="1">
                <a:latin typeface="+mn-ea"/>
              </a:rPr>
            </a:br>
            <a:r>
              <a:rPr lang="en-US" altLang="ko-KR" sz="3600" b="1">
                <a:latin typeface="+mn-ea"/>
              </a:rPr>
              <a:t>Wavelet &amp; FPN</a:t>
            </a:r>
            <a:endParaRPr lang="ko-KR" altLang="ko-KR" sz="3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2F3D-3A37-40D4-9B18-E2FB0292DDBF}"/>
              </a:ext>
            </a:extLst>
          </p:cNvPr>
          <p:cNvSpPr txBox="1"/>
          <p:nvPr/>
        </p:nvSpPr>
        <p:spPr>
          <a:xfrm>
            <a:off x="7629365" y="4797122"/>
            <a:ext cx="404805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담당 교수님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ko-KR" sz="1600" dirty="0">
                <a:latin typeface="+mn-ea"/>
              </a:rPr>
              <a:t>김은이 교수님</a:t>
            </a: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팀원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ko-KR" sz="1600" dirty="0">
                <a:latin typeface="+mn-ea"/>
              </a:rPr>
              <a:t>유종우</a:t>
            </a:r>
            <a:r>
              <a:rPr lang="en-US" altLang="ko-KR" sz="1600" dirty="0">
                <a:latin typeface="+mn-ea"/>
              </a:rPr>
              <a:t>(201410239)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김재원</a:t>
            </a:r>
            <a:r>
              <a:rPr lang="en-US" altLang="ko-KR" sz="1600" dirty="0">
                <a:latin typeface="+mn-ea"/>
              </a:rPr>
              <a:t>(201711296)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이서영</a:t>
            </a:r>
            <a:r>
              <a:rPr lang="en-US" altLang="ko-KR" sz="1600" dirty="0">
                <a:latin typeface="+mn-ea"/>
              </a:rPr>
              <a:t>(201711327)</a:t>
            </a:r>
            <a:endParaRPr lang="ko-KR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4A427A-B00A-4A11-B16F-961FC714E6BA}"/>
              </a:ext>
            </a:extLst>
          </p:cNvPr>
          <p:cNvSpPr txBox="1"/>
          <p:nvPr/>
        </p:nvSpPr>
        <p:spPr>
          <a:xfrm>
            <a:off x="945530" y="2590816"/>
            <a:ext cx="4130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Dicriminator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3 -&gt; 1</a:t>
            </a:r>
            <a:b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Layer : 4</a:t>
            </a:r>
            <a:b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Factor : 4 -&gt; 2</a:t>
            </a:r>
            <a:b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Total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Layer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 X 1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C7F85F-F86A-4B5B-87A8-44FC109211D7}"/>
              </a:ext>
            </a:extLst>
          </p:cNvPr>
          <p:cNvSpPr txBox="1"/>
          <p:nvPr/>
        </p:nvSpPr>
        <p:spPr>
          <a:xfrm>
            <a:off x="1958203" y="2051267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진행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1A251ED-41D1-403E-B38E-09BBA5DDFDE8}"/>
              </a:ext>
            </a:extLst>
          </p:cNvPr>
          <p:cNvCxnSpPr>
            <a:cxnSpLocks/>
          </p:cNvCxnSpPr>
          <p:nvPr/>
        </p:nvCxnSpPr>
        <p:spPr>
          <a:xfrm flipV="1">
            <a:off x="5261947" y="2673064"/>
            <a:ext cx="2191756" cy="48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91038A2-AFC9-4535-B85E-45E49F88796B}"/>
              </a:ext>
            </a:extLst>
          </p:cNvPr>
          <p:cNvCxnSpPr>
            <a:cxnSpLocks/>
          </p:cNvCxnSpPr>
          <p:nvPr/>
        </p:nvCxnSpPr>
        <p:spPr>
          <a:xfrm>
            <a:off x="5261947" y="4249166"/>
            <a:ext cx="2191756" cy="50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B043A01-CAAB-478B-8FFC-C2795DBEF686}"/>
              </a:ext>
            </a:extLst>
          </p:cNvPr>
          <p:cNvSpPr txBox="1"/>
          <p:nvPr/>
        </p:nvSpPr>
        <p:spPr>
          <a:xfrm>
            <a:off x="7453703" y="2319121"/>
            <a:ext cx="424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D_num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유지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b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Layer ++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67D1E6-DDC4-4FD5-B2B0-5F0A38518530}"/>
              </a:ext>
            </a:extLst>
          </p:cNvPr>
          <p:cNvSpPr txBox="1"/>
          <p:nvPr/>
        </p:nvSpPr>
        <p:spPr>
          <a:xfrm>
            <a:off x="7453703" y="4396734"/>
            <a:ext cx="424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Layer = 4 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유지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b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D_num</a:t>
            </a:r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741C1F-F60B-4BF4-B9EB-25FA40888680}"/>
              </a:ext>
            </a:extLst>
          </p:cNvPr>
          <p:cNvSpPr txBox="1"/>
          <p:nvPr/>
        </p:nvSpPr>
        <p:spPr>
          <a:xfrm>
            <a:off x="3991955" y="5639586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 140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진행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 Hour)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A440D3-70E9-4FC1-8FAE-CC6DB445FAAA}"/>
              </a:ext>
            </a:extLst>
          </p:cNvPr>
          <p:cNvSpPr txBox="1"/>
          <p:nvPr/>
        </p:nvSpPr>
        <p:spPr>
          <a:xfrm>
            <a:off x="5502698" y="6074396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7.5 epoch / hour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DBB8620-E11D-4228-A324-34EFD712D8EF}"/>
              </a:ext>
            </a:extLst>
          </p:cNvPr>
          <p:cNvSpPr txBox="1"/>
          <p:nvPr/>
        </p:nvSpPr>
        <p:spPr>
          <a:xfrm>
            <a:off x="2232403" y="6085649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5.6 epoch / hour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6C72CE9-3A5E-4B4A-B77F-A38FB27FA7AB}"/>
              </a:ext>
            </a:extLst>
          </p:cNvPr>
          <p:cNvCxnSpPr>
            <a:cxnSpLocks/>
          </p:cNvCxnSpPr>
          <p:nvPr/>
        </p:nvCxnSpPr>
        <p:spPr>
          <a:xfrm>
            <a:off x="5261947" y="6284411"/>
            <a:ext cx="902023" cy="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C6FE32-B260-4D66-90F9-DD43BEA39583}"/>
              </a:ext>
            </a:extLst>
          </p:cNvPr>
          <p:cNvGrpSpPr/>
          <p:nvPr/>
        </p:nvGrpSpPr>
        <p:grpSpPr>
          <a:xfrm>
            <a:off x="2359373" y="1930200"/>
            <a:ext cx="7996503" cy="4020490"/>
            <a:chOff x="2359373" y="1930200"/>
            <a:chExt cx="7996503" cy="40204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1DDE7D-6AED-405F-A52D-7F6EA6A6E12D}"/>
                </a:ext>
              </a:extLst>
            </p:cNvPr>
            <p:cNvGrpSpPr/>
            <p:nvPr/>
          </p:nvGrpSpPr>
          <p:grpSpPr>
            <a:xfrm>
              <a:off x="2401413" y="2159740"/>
              <a:ext cx="4772025" cy="1038225"/>
              <a:chOff x="5601849" y="3942364"/>
              <a:chExt cx="4772025" cy="103822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AF2542D-3BF8-4F5F-8FA6-89E5D6577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1849" y="3942364"/>
                <a:ext cx="4772025" cy="78105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F353B05-75B6-4ACD-A4EE-5B047166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2868" y="4723414"/>
                <a:ext cx="4143375" cy="257175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916632-7DB5-4529-AFE1-95014927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2501" y="1930200"/>
              <a:ext cx="7953375" cy="2286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6EA880-7449-45B6-BE27-9DB3F3364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373" y="3197965"/>
              <a:ext cx="4305300" cy="2752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559AAC-2518-4C08-B8BE-838ECBE2AE87}"/>
                </a:ext>
              </a:extLst>
            </p:cNvPr>
            <p:cNvSpPr txBox="1"/>
            <p:nvPr/>
          </p:nvSpPr>
          <p:spPr>
            <a:xfrm>
              <a:off x="6963232" y="2380987"/>
              <a:ext cx="2099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Lateral Layer</a:t>
              </a:r>
              <a:endParaRPr lang="ko-KR" altLang="en-US" sz="16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5A942D0-2D56-4AB9-9D74-BDA88550EEF1}"/>
                </a:ext>
              </a:extLst>
            </p:cNvPr>
            <p:cNvCxnSpPr/>
            <p:nvPr/>
          </p:nvCxnSpPr>
          <p:spPr>
            <a:xfrm>
              <a:off x="7273158" y="2205513"/>
              <a:ext cx="0" cy="689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1397664-CC3D-4BF1-BF3E-DA1930BD7DFB}"/>
                </a:ext>
              </a:extLst>
            </p:cNvPr>
            <p:cNvCxnSpPr>
              <a:cxnSpLocks/>
            </p:cNvCxnSpPr>
            <p:nvPr/>
          </p:nvCxnSpPr>
          <p:spPr>
            <a:xfrm>
              <a:off x="7273158" y="3377242"/>
              <a:ext cx="0" cy="2573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133E00-D85B-4D45-8D8A-98D78A054961}"/>
                </a:ext>
              </a:extLst>
            </p:cNvPr>
            <p:cNvSpPr txBox="1"/>
            <p:nvPr/>
          </p:nvSpPr>
          <p:spPr>
            <a:xfrm>
              <a:off x="6963231" y="4619572"/>
              <a:ext cx="2099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Top Down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21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454628-A14D-4231-8603-F9D807FC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8" y="2588135"/>
            <a:ext cx="4953000" cy="230505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582CCDC-0BCE-4738-8DF7-F3302F6A84D4}"/>
              </a:ext>
            </a:extLst>
          </p:cNvPr>
          <p:cNvSpPr/>
          <p:nvPr/>
        </p:nvSpPr>
        <p:spPr>
          <a:xfrm>
            <a:off x="5618252" y="3421878"/>
            <a:ext cx="520117" cy="318782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52DA1-8424-4466-8B7D-D82CCF7D63CD}"/>
              </a:ext>
            </a:extLst>
          </p:cNvPr>
          <p:cNvSpPr/>
          <p:nvPr/>
        </p:nvSpPr>
        <p:spPr>
          <a:xfrm>
            <a:off x="6639652" y="433614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DA45B-9345-468F-801F-5B805FD98E99}"/>
              </a:ext>
            </a:extLst>
          </p:cNvPr>
          <p:cNvSpPr/>
          <p:nvPr/>
        </p:nvSpPr>
        <p:spPr>
          <a:xfrm>
            <a:off x="6639651" y="385937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DE98DB-B2D0-4701-85C0-A03DBFCB14B2}"/>
              </a:ext>
            </a:extLst>
          </p:cNvPr>
          <p:cNvSpPr/>
          <p:nvPr/>
        </p:nvSpPr>
        <p:spPr>
          <a:xfrm>
            <a:off x="6639650" y="338259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697EF8-10C1-44C7-88BD-26037B5315FF}"/>
              </a:ext>
            </a:extLst>
          </p:cNvPr>
          <p:cNvSpPr/>
          <p:nvPr/>
        </p:nvSpPr>
        <p:spPr>
          <a:xfrm>
            <a:off x="6639649" y="290582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895E38D-F67A-45D2-878B-F711F95AD892}"/>
              </a:ext>
            </a:extLst>
          </p:cNvPr>
          <p:cNvSpPr/>
          <p:nvPr/>
        </p:nvSpPr>
        <p:spPr>
          <a:xfrm rot="16200000">
            <a:off x="7127207" y="417355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BAED19E-B33F-4A7B-B778-67F9F9DB39D0}"/>
              </a:ext>
            </a:extLst>
          </p:cNvPr>
          <p:cNvSpPr/>
          <p:nvPr/>
        </p:nvSpPr>
        <p:spPr>
          <a:xfrm rot="16200000">
            <a:off x="7127207" y="367970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4F4091-8EF9-47DA-B07D-04C3D6E54F99}"/>
              </a:ext>
            </a:extLst>
          </p:cNvPr>
          <p:cNvSpPr/>
          <p:nvPr/>
        </p:nvSpPr>
        <p:spPr>
          <a:xfrm rot="16200000">
            <a:off x="7127207" y="318585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A557-993C-41F7-AA38-8EF2CD1DB384}"/>
              </a:ext>
            </a:extLst>
          </p:cNvPr>
          <p:cNvSpPr txBox="1"/>
          <p:nvPr/>
        </p:nvSpPr>
        <p:spPr>
          <a:xfrm>
            <a:off x="6352327" y="3846678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4x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7672AA-D6D7-43FA-BF8A-89C673BEC286}"/>
              </a:ext>
            </a:extLst>
          </p:cNvPr>
          <p:cNvSpPr/>
          <p:nvPr/>
        </p:nvSpPr>
        <p:spPr>
          <a:xfrm>
            <a:off x="6352327" y="2719064"/>
            <a:ext cx="1560360" cy="21654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A56B8-E495-4936-B92F-DA4039BAA596}"/>
              </a:ext>
            </a:extLst>
          </p:cNvPr>
          <p:cNvSpPr txBox="1"/>
          <p:nvPr/>
        </p:nvSpPr>
        <p:spPr>
          <a:xfrm>
            <a:off x="6719342" y="4911846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Bottom-up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22E590-A67F-4A16-A66C-EDE0BF8CA0BF}"/>
              </a:ext>
            </a:extLst>
          </p:cNvPr>
          <p:cNvSpPr/>
          <p:nvPr/>
        </p:nvSpPr>
        <p:spPr>
          <a:xfrm>
            <a:off x="8407748" y="218348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Upsampling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106F3F4-6D09-4B72-97BF-65C3644929AF}"/>
              </a:ext>
            </a:extLst>
          </p:cNvPr>
          <p:cNvSpPr/>
          <p:nvPr/>
        </p:nvSpPr>
        <p:spPr>
          <a:xfrm rot="5400000">
            <a:off x="8890004" y="2633838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41FD88E-2A90-4879-B17B-279425997468}"/>
              </a:ext>
            </a:extLst>
          </p:cNvPr>
          <p:cNvCxnSpPr>
            <a:cxnSpLocks/>
            <a:stCxn id="19" idx="0"/>
            <a:endCxn id="23" idx="1"/>
          </p:cNvCxnSpPr>
          <p:nvPr/>
        </p:nvCxnSpPr>
        <p:spPr>
          <a:xfrm flipV="1">
            <a:off x="7132507" y="2321904"/>
            <a:ext cx="127524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2CD8A3-0D79-42E5-81A3-7AA7EB607710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7780552" y="304423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66B2860-756B-4647-971E-38204384475A}"/>
              </a:ext>
            </a:extLst>
          </p:cNvPr>
          <p:cNvSpPr/>
          <p:nvPr/>
        </p:nvSpPr>
        <p:spPr>
          <a:xfrm>
            <a:off x="8402445" y="291211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19B3A-EDF9-4C73-B3E0-802C20DE8918}"/>
              </a:ext>
            </a:extLst>
          </p:cNvPr>
          <p:cNvSpPr txBox="1"/>
          <p:nvPr/>
        </p:nvSpPr>
        <p:spPr>
          <a:xfrm>
            <a:off x="7890218" y="2796427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1D01B10-1ABB-4A98-BCD8-FF516A8915A2}"/>
              </a:ext>
            </a:extLst>
          </p:cNvPr>
          <p:cNvSpPr/>
          <p:nvPr/>
        </p:nvSpPr>
        <p:spPr>
          <a:xfrm>
            <a:off x="8402444" y="339275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603D087-359F-4405-BCAA-E944BF61D6EA}"/>
              </a:ext>
            </a:extLst>
          </p:cNvPr>
          <p:cNvSpPr/>
          <p:nvPr/>
        </p:nvSpPr>
        <p:spPr>
          <a:xfrm>
            <a:off x="8402443" y="385661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B8F45F-BB42-4B30-B5A0-085EE0E2335F}"/>
              </a:ext>
            </a:extLst>
          </p:cNvPr>
          <p:cNvSpPr/>
          <p:nvPr/>
        </p:nvSpPr>
        <p:spPr>
          <a:xfrm>
            <a:off x="8402442" y="433614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406EBE-38E2-494A-8EA9-0FFE8756A40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790339" y="353117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D2CB0E-37BE-4B48-8891-21ECBFC942FE}"/>
              </a:ext>
            </a:extLst>
          </p:cNvPr>
          <p:cNvSpPr txBox="1"/>
          <p:nvPr/>
        </p:nvSpPr>
        <p:spPr>
          <a:xfrm>
            <a:off x="7890218" y="3260101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31B05CB-7343-497E-AC6B-EE79AD19B09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7780554" y="399503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150C07-1307-4DE5-B5FF-FA22B6366617}"/>
              </a:ext>
            </a:extLst>
          </p:cNvPr>
          <p:cNvSpPr txBox="1"/>
          <p:nvPr/>
        </p:nvSpPr>
        <p:spPr>
          <a:xfrm>
            <a:off x="7890217" y="3675737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DEFA75-240E-4ACF-9CBC-2F741E9CA0FB}"/>
              </a:ext>
            </a:extLst>
          </p:cNvPr>
          <p:cNvCxnSpPr>
            <a:cxnSpLocks/>
          </p:cNvCxnSpPr>
          <p:nvPr/>
        </p:nvCxnSpPr>
        <p:spPr>
          <a:xfrm flipV="1">
            <a:off x="7780553" y="447395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335477-874D-485C-BDC3-8EA0F2A67FA6}"/>
              </a:ext>
            </a:extLst>
          </p:cNvPr>
          <p:cNvSpPr txBox="1"/>
          <p:nvPr/>
        </p:nvSpPr>
        <p:spPr>
          <a:xfrm>
            <a:off x="7890216" y="4149840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3E5CAE6-37BC-4083-B7C6-B1BE8BFFEB13}"/>
              </a:ext>
            </a:extLst>
          </p:cNvPr>
          <p:cNvSpPr/>
          <p:nvPr/>
        </p:nvSpPr>
        <p:spPr>
          <a:xfrm rot="5400000">
            <a:off x="8886561" y="3220047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66D0DE4-4691-4CD1-AE84-5936B4554993}"/>
              </a:ext>
            </a:extLst>
          </p:cNvPr>
          <p:cNvSpPr/>
          <p:nvPr/>
        </p:nvSpPr>
        <p:spPr>
          <a:xfrm rot="5400000">
            <a:off x="8886560" y="3681544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8ACCD76-20CA-46B4-BD2A-B6FCD8756978}"/>
              </a:ext>
            </a:extLst>
          </p:cNvPr>
          <p:cNvSpPr/>
          <p:nvPr/>
        </p:nvSpPr>
        <p:spPr>
          <a:xfrm rot="5400000">
            <a:off x="8886559" y="4143041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D6EFD-0AD1-4FFA-8EDB-7B1D055CA278}"/>
              </a:ext>
            </a:extLst>
          </p:cNvPr>
          <p:cNvSpPr txBox="1"/>
          <p:nvPr/>
        </p:nvSpPr>
        <p:spPr>
          <a:xfrm>
            <a:off x="8994505" y="3161420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98A55C-A908-47DE-AEAB-B6354A8D810F}"/>
              </a:ext>
            </a:extLst>
          </p:cNvPr>
          <p:cNvSpPr txBox="1"/>
          <p:nvPr/>
        </p:nvSpPr>
        <p:spPr>
          <a:xfrm>
            <a:off x="8994505" y="3625276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834F2D-218F-4784-A989-26FCC9FD1261}"/>
              </a:ext>
            </a:extLst>
          </p:cNvPr>
          <p:cNvSpPr txBox="1"/>
          <p:nvPr/>
        </p:nvSpPr>
        <p:spPr>
          <a:xfrm>
            <a:off x="8994505" y="4089132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CE0F64-860D-4843-A47D-3D72FBB6160C}"/>
              </a:ext>
            </a:extLst>
          </p:cNvPr>
          <p:cNvCxnSpPr>
            <a:cxnSpLocks/>
          </p:cNvCxnSpPr>
          <p:nvPr/>
        </p:nvCxnSpPr>
        <p:spPr>
          <a:xfrm>
            <a:off x="9538427" y="3044239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6055D4C-E653-4FD6-8D7D-BC657FB5DD87}"/>
              </a:ext>
            </a:extLst>
          </p:cNvPr>
          <p:cNvSpPr txBox="1"/>
          <p:nvPr/>
        </p:nvSpPr>
        <p:spPr>
          <a:xfrm>
            <a:off x="9547425" y="2829983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4A5A1B-1C28-4C61-A6EA-80EFDB8C70FF}"/>
              </a:ext>
            </a:extLst>
          </p:cNvPr>
          <p:cNvCxnSpPr>
            <a:cxnSpLocks/>
          </p:cNvCxnSpPr>
          <p:nvPr/>
        </p:nvCxnSpPr>
        <p:spPr>
          <a:xfrm flipV="1">
            <a:off x="9548214" y="3531172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25406A-74D9-418B-B4C5-F0DE08D8F774}"/>
              </a:ext>
            </a:extLst>
          </p:cNvPr>
          <p:cNvSpPr txBox="1"/>
          <p:nvPr/>
        </p:nvSpPr>
        <p:spPr>
          <a:xfrm>
            <a:off x="9564203" y="3310435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E4811E-32D1-41E6-987C-D522A517C076}"/>
              </a:ext>
            </a:extLst>
          </p:cNvPr>
          <p:cNvCxnSpPr>
            <a:cxnSpLocks/>
          </p:cNvCxnSpPr>
          <p:nvPr/>
        </p:nvCxnSpPr>
        <p:spPr>
          <a:xfrm flipV="1">
            <a:off x="9538429" y="3995036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C2C16D-7A91-4EC2-B3DD-A204CD052295}"/>
              </a:ext>
            </a:extLst>
          </p:cNvPr>
          <p:cNvSpPr txBox="1"/>
          <p:nvPr/>
        </p:nvSpPr>
        <p:spPr>
          <a:xfrm>
            <a:off x="9572591" y="3768016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949790-13A0-4861-83A6-3F02B12C270D}"/>
              </a:ext>
            </a:extLst>
          </p:cNvPr>
          <p:cNvCxnSpPr>
            <a:cxnSpLocks/>
          </p:cNvCxnSpPr>
          <p:nvPr/>
        </p:nvCxnSpPr>
        <p:spPr>
          <a:xfrm flipV="1">
            <a:off x="9538428" y="447395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593E517-95C5-425D-9D9B-3E6CE9579DB1}"/>
              </a:ext>
            </a:extLst>
          </p:cNvPr>
          <p:cNvSpPr txBox="1"/>
          <p:nvPr/>
        </p:nvSpPr>
        <p:spPr>
          <a:xfrm>
            <a:off x="9564201" y="4242119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439FC8E-906B-402B-9F51-50AA38BCDC43}"/>
              </a:ext>
            </a:extLst>
          </p:cNvPr>
          <p:cNvSpPr/>
          <p:nvPr/>
        </p:nvSpPr>
        <p:spPr>
          <a:xfrm>
            <a:off x="10167859" y="2905819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106515-7DD1-48CA-83D5-9C0203EC4E9E}"/>
              </a:ext>
            </a:extLst>
          </p:cNvPr>
          <p:cNvSpPr/>
          <p:nvPr/>
        </p:nvSpPr>
        <p:spPr>
          <a:xfrm>
            <a:off x="10176308" y="3392333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37F4BC5-1510-486C-87BC-603ADCE087F9}"/>
              </a:ext>
            </a:extLst>
          </p:cNvPr>
          <p:cNvSpPr/>
          <p:nvPr/>
        </p:nvSpPr>
        <p:spPr>
          <a:xfrm>
            <a:off x="10184757" y="387884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8AC4372-E4C6-48F7-8EE9-A30D0BD05D7B}"/>
              </a:ext>
            </a:extLst>
          </p:cNvPr>
          <p:cNvSpPr/>
          <p:nvPr/>
        </p:nvSpPr>
        <p:spPr>
          <a:xfrm>
            <a:off x="10193206" y="4365361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D72819-B02C-446D-87BE-4D6E5E91CD2D}"/>
              </a:ext>
            </a:extLst>
          </p:cNvPr>
          <p:cNvSpPr txBox="1"/>
          <p:nvPr/>
        </p:nvSpPr>
        <p:spPr>
          <a:xfrm>
            <a:off x="11260626" y="3872841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4x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973191D-0286-4C85-BCF5-97F49148C258}"/>
              </a:ext>
            </a:extLst>
          </p:cNvPr>
          <p:cNvSpPr/>
          <p:nvPr/>
        </p:nvSpPr>
        <p:spPr>
          <a:xfrm>
            <a:off x="8360883" y="2579510"/>
            <a:ext cx="3228273" cy="23050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A59FD-2B24-44AE-A825-810A6FD8C540}"/>
              </a:ext>
            </a:extLst>
          </p:cNvPr>
          <p:cNvSpPr txBox="1"/>
          <p:nvPr/>
        </p:nvSpPr>
        <p:spPr>
          <a:xfrm>
            <a:off x="9514655" y="4895432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Top-down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2E17B2-24E2-4A42-BA63-5072136AD2C3}"/>
              </a:ext>
            </a:extLst>
          </p:cNvPr>
          <p:cNvSpPr txBox="1"/>
          <p:nvPr/>
        </p:nvSpPr>
        <p:spPr>
          <a:xfrm>
            <a:off x="1945248" y="5418426"/>
            <a:ext cx="790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:–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너무 많은 연산으로 인해서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Batch Size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16 -&gt; 1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줄여서 진행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시간이 너무 오래 걸리고 제대로 된 결과가 나오지 않음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  </a:t>
            </a:r>
            <a:endParaRPr lang="ko-KR" altLang="en-US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53966E-79BE-4AB0-B36C-12FBB7CF0866}"/>
              </a:ext>
            </a:extLst>
          </p:cNvPr>
          <p:cNvSpPr txBox="1"/>
          <p:nvPr/>
        </p:nvSpPr>
        <p:spPr>
          <a:xfrm>
            <a:off x="7770127" y="1546766"/>
            <a:ext cx="250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Feature Pyramid</a:t>
            </a:r>
            <a:endParaRPr lang="ko-KR" altLang="en-US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1FB647-D0DC-4028-88B1-96BF8AD975A4}"/>
              </a:ext>
            </a:extLst>
          </p:cNvPr>
          <p:cNvSpPr txBox="1"/>
          <p:nvPr/>
        </p:nvSpPr>
        <p:spPr>
          <a:xfrm>
            <a:off x="2042285" y="1546766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 방식</a:t>
            </a:r>
          </a:p>
        </p:txBody>
      </p:sp>
    </p:spTree>
    <p:extLst>
      <p:ext uri="{BB962C8B-B14F-4D97-AF65-F5344CB8AC3E}">
        <p14:creationId xmlns:p14="http://schemas.microsoft.com/office/powerpoint/2010/main" val="40940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 - 1</a:t>
            </a:r>
            <a:endParaRPr lang="ko-KR" altLang="en-US" sz="2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582CCDC-0BCE-4738-8DF7-F3302F6A84D4}"/>
              </a:ext>
            </a:extLst>
          </p:cNvPr>
          <p:cNvSpPr/>
          <p:nvPr/>
        </p:nvSpPr>
        <p:spPr>
          <a:xfrm>
            <a:off x="5888625" y="3413635"/>
            <a:ext cx="520117" cy="318782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52DA1-8424-4466-8B7D-D82CCF7D63CD}"/>
              </a:ext>
            </a:extLst>
          </p:cNvPr>
          <p:cNvSpPr/>
          <p:nvPr/>
        </p:nvSpPr>
        <p:spPr>
          <a:xfrm>
            <a:off x="763323" y="4075532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DA45B-9345-468F-801F-5B805FD98E99}"/>
              </a:ext>
            </a:extLst>
          </p:cNvPr>
          <p:cNvSpPr/>
          <p:nvPr/>
        </p:nvSpPr>
        <p:spPr>
          <a:xfrm>
            <a:off x="763322" y="359875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Downsampling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DE98DB-B2D0-4701-85C0-A03DBFCB14B2}"/>
              </a:ext>
            </a:extLst>
          </p:cNvPr>
          <p:cNvSpPr/>
          <p:nvPr/>
        </p:nvSpPr>
        <p:spPr>
          <a:xfrm>
            <a:off x="763321" y="3121982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697EF8-10C1-44C7-88BD-26037B5315FF}"/>
              </a:ext>
            </a:extLst>
          </p:cNvPr>
          <p:cNvSpPr/>
          <p:nvPr/>
        </p:nvSpPr>
        <p:spPr>
          <a:xfrm>
            <a:off x="763320" y="264520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Conv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895E38D-F67A-45D2-878B-F711F95AD892}"/>
              </a:ext>
            </a:extLst>
          </p:cNvPr>
          <p:cNvSpPr/>
          <p:nvPr/>
        </p:nvSpPr>
        <p:spPr>
          <a:xfrm rot="16200000">
            <a:off x="1250878" y="3912942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BAED19E-B33F-4A7B-B778-67F9F9DB39D0}"/>
              </a:ext>
            </a:extLst>
          </p:cNvPr>
          <p:cNvSpPr/>
          <p:nvPr/>
        </p:nvSpPr>
        <p:spPr>
          <a:xfrm rot="16200000">
            <a:off x="1250878" y="3419092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4F4091-8EF9-47DA-B07D-04C3D6E54F99}"/>
              </a:ext>
            </a:extLst>
          </p:cNvPr>
          <p:cNvSpPr/>
          <p:nvPr/>
        </p:nvSpPr>
        <p:spPr>
          <a:xfrm rot="16200000">
            <a:off x="1250878" y="2925242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A557-993C-41F7-AA38-8EF2CD1DB384}"/>
              </a:ext>
            </a:extLst>
          </p:cNvPr>
          <p:cNvSpPr txBox="1"/>
          <p:nvPr/>
        </p:nvSpPr>
        <p:spPr>
          <a:xfrm>
            <a:off x="475998" y="3586065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4x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7672AA-D6D7-43FA-BF8A-89C673BEC286}"/>
              </a:ext>
            </a:extLst>
          </p:cNvPr>
          <p:cNvSpPr/>
          <p:nvPr/>
        </p:nvSpPr>
        <p:spPr>
          <a:xfrm>
            <a:off x="475998" y="2458451"/>
            <a:ext cx="1560360" cy="21654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A56B8-E495-4936-B92F-DA4039BAA596}"/>
              </a:ext>
            </a:extLst>
          </p:cNvPr>
          <p:cNvSpPr txBox="1"/>
          <p:nvPr/>
        </p:nvSpPr>
        <p:spPr>
          <a:xfrm>
            <a:off x="843013" y="4651233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Bottom-up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22E590-A67F-4A16-A66C-EDE0BF8CA0BF}"/>
              </a:ext>
            </a:extLst>
          </p:cNvPr>
          <p:cNvSpPr/>
          <p:nvPr/>
        </p:nvSpPr>
        <p:spPr>
          <a:xfrm>
            <a:off x="2531419" y="1922872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Upsampling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106F3F4-6D09-4B72-97BF-65C3644929AF}"/>
              </a:ext>
            </a:extLst>
          </p:cNvPr>
          <p:cNvSpPr/>
          <p:nvPr/>
        </p:nvSpPr>
        <p:spPr>
          <a:xfrm rot="5400000">
            <a:off x="3013675" y="237322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41FD88E-2A90-4879-B17B-279425997468}"/>
              </a:ext>
            </a:extLst>
          </p:cNvPr>
          <p:cNvCxnSpPr>
            <a:cxnSpLocks/>
            <a:stCxn id="19" idx="0"/>
            <a:endCxn id="23" idx="1"/>
          </p:cNvCxnSpPr>
          <p:nvPr/>
        </p:nvCxnSpPr>
        <p:spPr>
          <a:xfrm flipV="1">
            <a:off x="1256178" y="2061291"/>
            <a:ext cx="127524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2CD8A3-0D79-42E5-81A3-7AA7EB607710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1904223" y="2783626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66B2860-756B-4647-971E-38204384475A}"/>
              </a:ext>
            </a:extLst>
          </p:cNvPr>
          <p:cNvSpPr/>
          <p:nvPr/>
        </p:nvSpPr>
        <p:spPr>
          <a:xfrm>
            <a:off x="2526116" y="2651498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19B3A-EDF9-4C73-B3E0-802C20DE8918}"/>
              </a:ext>
            </a:extLst>
          </p:cNvPr>
          <p:cNvSpPr txBox="1"/>
          <p:nvPr/>
        </p:nvSpPr>
        <p:spPr>
          <a:xfrm>
            <a:off x="2013889" y="2535814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1D01B10-1ABB-4A98-BCD8-FF516A8915A2}"/>
              </a:ext>
            </a:extLst>
          </p:cNvPr>
          <p:cNvSpPr/>
          <p:nvPr/>
        </p:nvSpPr>
        <p:spPr>
          <a:xfrm>
            <a:off x="2526115" y="313214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603D087-359F-4405-BCAA-E944BF61D6EA}"/>
              </a:ext>
            </a:extLst>
          </p:cNvPr>
          <p:cNvSpPr/>
          <p:nvPr/>
        </p:nvSpPr>
        <p:spPr>
          <a:xfrm>
            <a:off x="2526114" y="3596004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B8F45F-BB42-4B30-B5A0-085EE0E2335F}"/>
              </a:ext>
            </a:extLst>
          </p:cNvPr>
          <p:cNvSpPr/>
          <p:nvPr/>
        </p:nvSpPr>
        <p:spPr>
          <a:xfrm>
            <a:off x="2526113" y="4075532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406EBE-38E2-494A-8EA9-0FFE8756A40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914010" y="3270559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D2CB0E-37BE-4B48-8891-21ECBFC942FE}"/>
              </a:ext>
            </a:extLst>
          </p:cNvPr>
          <p:cNvSpPr txBox="1"/>
          <p:nvPr/>
        </p:nvSpPr>
        <p:spPr>
          <a:xfrm>
            <a:off x="2013889" y="2999488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31B05CB-7343-497E-AC6B-EE79AD19B09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1904225" y="373442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150C07-1307-4DE5-B5FF-FA22B6366617}"/>
              </a:ext>
            </a:extLst>
          </p:cNvPr>
          <p:cNvSpPr txBox="1"/>
          <p:nvPr/>
        </p:nvSpPr>
        <p:spPr>
          <a:xfrm>
            <a:off x="2013888" y="3415124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DEFA75-240E-4ACF-9CBC-2F741E9CA0FB}"/>
              </a:ext>
            </a:extLst>
          </p:cNvPr>
          <p:cNvCxnSpPr>
            <a:cxnSpLocks/>
          </p:cNvCxnSpPr>
          <p:nvPr/>
        </p:nvCxnSpPr>
        <p:spPr>
          <a:xfrm flipV="1">
            <a:off x="1904224" y="4213340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335477-874D-485C-BDC3-8EA0F2A67FA6}"/>
              </a:ext>
            </a:extLst>
          </p:cNvPr>
          <p:cNvSpPr txBox="1"/>
          <p:nvPr/>
        </p:nvSpPr>
        <p:spPr>
          <a:xfrm>
            <a:off x="2013887" y="3889227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3E5CAE6-37BC-4083-B7C6-B1BE8BFFEB13}"/>
              </a:ext>
            </a:extLst>
          </p:cNvPr>
          <p:cNvSpPr/>
          <p:nvPr/>
        </p:nvSpPr>
        <p:spPr>
          <a:xfrm rot="5400000">
            <a:off x="3010232" y="2959434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66D0DE4-4691-4CD1-AE84-5936B4554993}"/>
              </a:ext>
            </a:extLst>
          </p:cNvPr>
          <p:cNvSpPr/>
          <p:nvPr/>
        </p:nvSpPr>
        <p:spPr>
          <a:xfrm rot="5400000">
            <a:off x="3010231" y="3420931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8ACCD76-20CA-46B4-BD2A-B6FCD8756978}"/>
              </a:ext>
            </a:extLst>
          </p:cNvPr>
          <p:cNvSpPr/>
          <p:nvPr/>
        </p:nvSpPr>
        <p:spPr>
          <a:xfrm rot="5400000">
            <a:off x="3010230" y="3882428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D6EFD-0AD1-4FFA-8EDB-7B1D055CA278}"/>
              </a:ext>
            </a:extLst>
          </p:cNvPr>
          <p:cNvSpPr txBox="1"/>
          <p:nvPr/>
        </p:nvSpPr>
        <p:spPr>
          <a:xfrm>
            <a:off x="3118176" y="2900807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98A55C-A908-47DE-AEAB-B6354A8D810F}"/>
              </a:ext>
            </a:extLst>
          </p:cNvPr>
          <p:cNvSpPr txBox="1"/>
          <p:nvPr/>
        </p:nvSpPr>
        <p:spPr>
          <a:xfrm>
            <a:off x="3118176" y="3364663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834F2D-218F-4784-A989-26FCC9FD1261}"/>
              </a:ext>
            </a:extLst>
          </p:cNvPr>
          <p:cNvSpPr txBox="1"/>
          <p:nvPr/>
        </p:nvSpPr>
        <p:spPr>
          <a:xfrm>
            <a:off x="3118176" y="3828519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CE0F64-860D-4843-A47D-3D72FBB6160C}"/>
              </a:ext>
            </a:extLst>
          </p:cNvPr>
          <p:cNvCxnSpPr>
            <a:cxnSpLocks/>
          </p:cNvCxnSpPr>
          <p:nvPr/>
        </p:nvCxnSpPr>
        <p:spPr>
          <a:xfrm>
            <a:off x="3662098" y="2783626"/>
            <a:ext cx="621893" cy="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6055D4C-E653-4FD6-8D7D-BC657FB5DD87}"/>
              </a:ext>
            </a:extLst>
          </p:cNvPr>
          <p:cNvSpPr txBox="1"/>
          <p:nvPr/>
        </p:nvSpPr>
        <p:spPr>
          <a:xfrm>
            <a:off x="3671096" y="2569370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4A5A1B-1C28-4C61-A6EA-80EFDB8C70FF}"/>
              </a:ext>
            </a:extLst>
          </p:cNvPr>
          <p:cNvCxnSpPr>
            <a:cxnSpLocks/>
          </p:cNvCxnSpPr>
          <p:nvPr/>
        </p:nvCxnSpPr>
        <p:spPr>
          <a:xfrm flipV="1">
            <a:off x="3671885" y="3270559"/>
            <a:ext cx="612105" cy="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25406A-74D9-418B-B4C5-F0DE08D8F774}"/>
              </a:ext>
            </a:extLst>
          </p:cNvPr>
          <p:cNvSpPr txBox="1"/>
          <p:nvPr/>
        </p:nvSpPr>
        <p:spPr>
          <a:xfrm>
            <a:off x="3687874" y="3049822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E4811E-32D1-41E6-987C-D522A517C076}"/>
              </a:ext>
            </a:extLst>
          </p:cNvPr>
          <p:cNvCxnSpPr>
            <a:cxnSpLocks/>
          </p:cNvCxnSpPr>
          <p:nvPr/>
        </p:nvCxnSpPr>
        <p:spPr>
          <a:xfrm flipV="1">
            <a:off x="3662100" y="3734423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C2C16D-7A91-4EC2-B3DD-A204CD052295}"/>
              </a:ext>
            </a:extLst>
          </p:cNvPr>
          <p:cNvSpPr txBox="1"/>
          <p:nvPr/>
        </p:nvSpPr>
        <p:spPr>
          <a:xfrm>
            <a:off x="3696262" y="3507403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949790-13A0-4861-83A6-3F02B12C270D}"/>
              </a:ext>
            </a:extLst>
          </p:cNvPr>
          <p:cNvCxnSpPr>
            <a:cxnSpLocks/>
          </p:cNvCxnSpPr>
          <p:nvPr/>
        </p:nvCxnSpPr>
        <p:spPr>
          <a:xfrm flipV="1">
            <a:off x="3662099" y="4213340"/>
            <a:ext cx="621889" cy="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593E517-95C5-425D-9D9B-3E6CE9579DB1}"/>
              </a:ext>
            </a:extLst>
          </p:cNvPr>
          <p:cNvSpPr txBox="1"/>
          <p:nvPr/>
        </p:nvSpPr>
        <p:spPr>
          <a:xfrm>
            <a:off x="3687872" y="3981506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x 3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439FC8E-906B-402B-9F51-50AA38BCDC43}"/>
              </a:ext>
            </a:extLst>
          </p:cNvPr>
          <p:cNvSpPr/>
          <p:nvPr/>
        </p:nvSpPr>
        <p:spPr>
          <a:xfrm>
            <a:off x="4291530" y="2645206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106515-7DD1-48CA-83D5-9C0203EC4E9E}"/>
              </a:ext>
            </a:extLst>
          </p:cNvPr>
          <p:cNvSpPr/>
          <p:nvPr/>
        </p:nvSpPr>
        <p:spPr>
          <a:xfrm>
            <a:off x="4299979" y="313172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37F4BC5-1510-486C-87BC-603ADCE087F9}"/>
              </a:ext>
            </a:extLst>
          </p:cNvPr>
          <p:cNvSpPr/>
          <p:nvPr/>
        </p:nvSpPr>
        <p:spPr>
          <a:xfrm>
            <a:off x="4308428" y="3618234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8AC4372-E4C6-48F7-8EE9-A30D0BD05D7B}"/>
              </a:ext>
            </a:extLst>
          </p:cNvPr>
          <p:cNvSpPr/>
          <p:nvPr/>
        </p:nvSpPr>
        <p:spPr>
          <a:xfrm>
            <a:off x="4316877" y="4104748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973191D-0286-4C85-BCF5-97F49148C258}"/>
              </a:ext>
            </a:extLst>
          </p:cNvPr>
          <p:cNvSpPr/>
          <p:nvPr/>
        </p:nvSpPr>
        <p:spPr>
          <a:xfrm>
            <a:off x="2484554" y="2318897"/>
            <a:ext cx="3228273" cy="23050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A59FD-2B24-44AE-A825-810A6FD8C540}"/>
              </a:ext>
            </a:extLst>
          </p:cNvPr>
          <p:cNvSpPr txBox="1"/>
          <p:nvPr/>
        </p:nvSpPr>
        <p:spPr>
          <a:xfrm>
            <a:off x="3638326" y="4634819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Top-down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9720B7F-3C5E-4F67-8C6C-3123D84BC5D6}"/>
              </a:ext>
            </a:extLst>
          </p:cNvPr>
          <p:cNvSpPr/>
          <p:nvPr/>
        </p:nvSpPr>
        <p:spPr>
          <a:xfrm>
            <a:off x="6821262" y="399357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16, 8192]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4C42172-F84E-4D2A-A280-4498D0DB5A66}"/>
              </a:ext>
            </a:extLst>
          </p:cNvPr>
          <p:cNvSpPr/>
          <p:nvPr/>
        </p:nvSpPr>
        <p:spPr>
          <a:xfrm>
            <a:off x="6821260" y="3040025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64, 2048]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3CEFE6B-008C-429E-95F2-E18FC16A5476}"/>
              </a:ext>
            </a:extLst>
          </p:cNvPr>
          <p:cNvSpPr/>
          <p:nvPr/>
        </p:nvSpPr>
        <p:spPr>
          <a:xfrm>
            <a:off x="6821259" y="2563250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128, 1024]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185C29BE-8857-4441-8907-FF478AA52BFA}"/>
              </a:ext>
            </a:extLst>
          </p:cNvPr>
          <p:cNvSpPr/>
          <p:nvPr/>
        </p:nvSpPr>
        <p:spPr>
          <a:xfrm rot="16200000">
            <a:off x="7308817" y="383098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1C7B3D0C-E0D6-4798-A62F-08EAEF8C0860}"/>
              </a:ext>
            </a:extLst>
          </p:cNvPr>
          <p:cNvSpPr/>
          <p:nvPr/>
        </p:nvSpPr>
        <p:spPr>
          <a:xfrm rot="16200000">
            <a:off x="7308817" y="333713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2AE89C63-F69C-4E03-BF4D-7522D6B5523C}"/>
              </a:ext>
            </a:extLst>
          </p:cNvPr>
          <p:cNvSpPr/>
          <p:nvPr/>
        </p:nvSpPr>
        <p:spPr>
          <a:xfrm rot="16200000">
            <a:off x="7308817" y="284328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FD2A027-A710-4EC8-8336-792466A707C2}"/>
              </a:ext>
            </a:extLst>
          </p:cNvPr>
          <p:cNvSpPr/>
          <p:nvPr/>
        </p:nvSpPr>
        <p:spPr>
          <a:xfrm>
            <a:off x="6672695" y="1936593"/>
            <a:ext cx="1421601" cy="24157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948570-643E-4419-BD0B-3CB4E849598B}"/>
              </a:ext>
            </a:extLst>
          </p:cNvPr>
          <p:cNvSpPr txBox="1"/>
          <p:nvPr/>
        </p:nvSpPr>
        <p:spPr>
          <a:xfrm>
            <a:off x="6564217" y="1666803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Bottom-up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AB43CF9-2C26-41E3-A677-5A7C510CF209}"/>
              </a:ext>
            </a:extLst>
          </p:cNvPr>
          <p:cNvSpPr/>
          <p:nvPr/>
        </p:nvSpPr>
        <p:spPr>
          <a:xfrm>
            <a:off x="9575252" y="131103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7F0E93EB-4FDC-4C5A-AABC-8F518053C606}"/>
              </a:ext>
            </a:extLst>
          </p:cNvPr>
          <p:cNvSpPr/>
          <p:nvPr/>
        </p:nvSpPr>
        <p:spPr>
          <a:xfrm rot="5400000">
            <a:off x="9938768" y="2364126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C50A9F-17F2-4684-A63F-2005CBB017DA}"/>
              </a:ext>
            </a:extLst>
          </p:cNvPr>
          <p:cNvCxnSpPr>
            <a:cxnSpLocks/>
            <a:stCxn id="88" idx="0"/>
            <a:endCxn id="90" idx="1"/>
          </p:cNvCxnSpPr>
          <p:nvPr/>
        </p:nvCxnSpPr>
        <p:spPr>
          <a:xfrm flipV="1">
            <a:off x="7383496" y="1449456"/>
            <a:ext cx="2191756" cy="48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EF3F9E6-A64E-4B24-B0A6-5DBD6D731E5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7962162" y="2701669"/>
            <a:ext cx="1504758" cy="6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D16B80A-6728-443E-B765-D780A87E6A5D}"/>
              </a:ext>
            </a:extLst>
          </p:cNvPr>
          <p:cNvSpPr/>
          <p:nvPr/>
        </p:nvSpPr>
        <p:spPr>
          <a:xfrm>
            <a:off x="9466920" y="2569532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473043-412C-47EC-89C4-8642D6EEF737}"/>
              </a:ext>
            </a:extLst>
          </p:cNvPr>
          <p:cNvSpPr txBox="1"/>
          <p:nvPr/>
        </p:nvSpPr>
        <p:spPr>
          <a:xfrm>
            <a:off x="8051186" y="2433073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56E54B9-C783-4868-B857-32EE1B17019B}"/>
              </a:ext>
            </a:extLst>
          </p:cNvPr>
          <p:cNvSpPr/>
          <p:nvPr/>
        </p:nvSpPr>
        <p:spPr>
          <a:xfrm>
            <a:off x="9466919" y="3050174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C38C260-DE3D-441D-9B27-9D2FBE6532F0}"/>
              </a:ext>
            </a:extLst>
          </p:cNvPr>
          <p:cNvSpPr/>
          <p:nvPr/>
        </p:nvSpPr>
        <p:spPr>
          <a:xfrm>
            <a:off x="9466918" y="3535058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9259724-4FD0-44F7-9D44-F7D9D593DD90}"/>
              </a:ext>
            </a:extLst>
          </p:cNvPr>
          <p:cNvSpPr/>
          <p:nvPr/>
        </p:nvSpPr>
        <p:spPr>
          <a:xfrm>
            <a:off x="9466917" y="3993566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24FE95C-55B7-4916-B55F-160ADBB88150}"/>
              </a:ext>
            </a:extLst>
          </p:cNvPr>
          <p:cNvCxnSpPr>
            <a:cxnSpLocks/>
            <a:stCxn id="82" idx="3"/>
            <a:endCxn id="96" idx="1"/>
          </p:cNvCxnSpPr>
          <p:nvPr/>
        </p:nvCxnSpPr>
        <p:spPr>
          <a:xfrm>
            <a:off x="7962163" y="3178444"/>
            <a:ext cx="1504756" cy="10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DB00558-0EBB-448B-9C7B-35CD480E7198}"/>
              </a:ext>
            </a:extLst>
          </p:cNvPr>
          <p:cNvSpPr txBox="1"/>
          <p:nvPr/>
        </p:nvSpPr>
        <p:spPr>
          <a:xfrm>
            <a:off x="8066055" y="2915835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8A9CD55-60F3-4E28-AA13-020F9298C7FC}"/>
              </a:ext>
            </a:extLst>
          </p:cNvPr>
          <p:cNvCxnSpPr>
            <a:cxnSpLocks/>
            <a:stCxn id="129" idx="3"/>
            <a:endCxn id="97" idx="1"/>
          </p:cNvCxnSpPr>
          <p:nvPr/>
        </p:nvCxnSpPr>
        <p:spPr>
          <a:xfrm flipV="1">
            <a:off x="7966646" y="3673477"/>
            <a:ext cx="1500272" cy="1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10C666-9D6A-4D88-BE43-853063221894}"/>
              </a:ext>
            </a:extLst>
          </p:cNvPr>
          <p:cNvSpPr txBox="1"/>
          <p:nvPr/>
        </p:nvSpPr>
        <p:spPr>
          <a:xfrm>
            <a:off x="8069666" y="3424446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69D876-BE12-4789-93D4-11473CCF3A8E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962165" y="4131376"/>
            <a:ext cx="1504752" cy="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8EB9C-6035-48EF-A4DB-141D018CAEDF}"/>
              </a:ext>
            </a:extLst>
          </p:cNvPr>
          <p:cNvSpPr txBox="1"/>
          <p:nvPr/>
        </p:nvSpPr>
        <p:spPr>
          <a:xfrm>
            <a:off x="8069666" y="3879886"/>
            <a:ext cx="80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x 1</a:t>
            </a:r>
            <a:endParaRPr lang="ko-KR" altLang="en-US" sz="1200" dirty="0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F98D2853-168C-40D1-879F-9052D68BD038}"/>
              </a:ext>
            </a:extLst>
          </p:cNvPr>
          <p:cNvSpPr/>
          <p:nvPr/>
        </p:nvSpPr>
        <p:spPr>
          <a:xfrm rot="5400000">
            <a:off x="9951036" y="2877468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8DDF2001-A5DC-4563-994F-FC7127740C9F}"/>
              </a:ext>
            </a:extLst>
          </p:cNvPr>
          <p:cNvSpPr/>
          <p:nvPr/>
        </p:nvSpPr>
        <p:spPr>
          <a:xfrm rot="5400000">
            <a:off x="9951035" y="3359985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E5AE9E11-0C53-4F02-AC58-A6EAD5DB28A3}"/>
              </a:ext>
            </a:extLst>
          </p:cNvPr>
          <p:cNvSpPr/>
          <p:nvPr/>
        </p:nvSpPr>
        <p:spPr>
          <a:xfrm rot="5400000">
            <a:off x="9951034" y="3821482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A4A645-50B8-45FC-8EA1-16D6322A0165}"/>
              </a:ext>
            </a:extLst>
          </p:cNvPr>
          <p:cNvSpPr txBox="1"/>
          <p:nvPr/>
        </p:nvSpPr>
        <p:spPr>
          <a:xfrm>
            <a:off x="10058980" y="2818841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0C45A4-DFE8-4760-BA3B-FCF03CBAB082}"/>
              </a:ext>
            </a:extLst>
          </p:cNvPr>
          <p:cNvSpPr txBox="1"/>
          <p:nvPr/>
        </p:nvSpPr>
        <p:spPr>
          <a:xfrm>
            <a:off x="10058980" y="3282697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377CD-7678-4FCD-8223-8A831207CE51}"/>
              </a:ext>
            </a:extLst>
          </p:cNvPr>
          <p:cNvSpPr txBox="1"/>
          <p:nvPr/>
        </p:nvSpPr>
        <p:spPr>
          <a:xfrm>
            <a:off x="10058980" y="3746553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6AD568E-A574-4512-A09E-91F0394096A7}"/>
              </a:ext>
            </a:extLst>
          </p:cNvPr>
          <p:cNvSpPr/>
          <p:nvPr/>
        </p:nvSpPr>
        <p:spPr>
          <a:xfrm>
            <a:off x="9425359" y="2236931"/>
            <a:ext cx="1440690" cy="2115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181EFF-A9DB-4BEA-973E-31A584620218}"/>
              </a:ext>
            </a:extLst>
          </p:cNvPr>
          <p:cNvSpPr txBox="1"/>
          <p:nvPr/>
        </p:nvSpPr>
        <p:spPr>
          <a:xfrm>
            <a:off x="10122078" y="1955628"/>
            <a:ext cx="118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Top-down</a:t>
            </a:r>
            <a:endParaRPr lang="ko-KR" altLang="en-US" sz="12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A4A0324-4F43-463C-98C6-5F718A429E96}"/>
              </a:ext>
            </a:extLst>
          </p:cNvPr>
          <p:cNvSpPr/>
          <p:nvPr/>
        </p:nvSpPr>
        <p:spPr>
          <a:xfrm>
            <a:off x="6830642" y="2085844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256, 512]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772D868D-E1A7-4B12-AF4D-826A1DCA28CE}"/>
              </a:ext>
            </a:extLst>
          </p:cNvPr>
          <p:cNvSpPr/>
          <p:nvPr/>
        </p:nvSpPr>
        <p:spPr>
          <a:xfrm rot="16200000">
            <a:off x="7315458" y="2374304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1F667-F847-4B15-A20C-DD8E8777AFFA}"/>
              </a:ext>
            </a:extLst>
          </p:cNvPr>
          <p:cNvSpPr txBox="1"/>
          <p:nvPr/>
        </p:nvSpPr>
        <p:spPr>
          <a:xfrm>
            <a:off x="6672695" y="4573477"/>
            <a:ext cx="1514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Input : [16, 1, 8192] </a:t>
            </a:r>
            <a:endParaRPr lang="ko-KR" altLang="en-US" sz="1200" dirty="0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66B3608D-BCF4-470A-9E4B-1C72FF692EA1}"/>
              </a:ext>
            </a:extLst>
          </p:cNvPr>
          <p:cNvSpPr/>
          <p:nvPr/>
        </p:nvSpPr>
        <p:spPr>
          <a:xfrm rot="16200000">
            <a:off x="7315458" y="4393792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4BC68E4-B8F1-412D-B1A5-AFA34DA0BCFD}"/>
              </a:ext>
            </a:extLst>
          </p:cNvPr>
          <p:cNvSpPr/>
          <p:nvPr/>
        </p:nvSpPr>
        <p:spPr>
          <a:xfrm>
            <a:off x="6825743" y="3536267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32, 4096]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72DC099-CE89-4430-8039-FA874146204B}"/>
              </a:ext>
            </a:extLst>
          </p:cNvPr>
          <p:cNvCxnSpPr>
            <a:cxnSpLocks/>
            <a:stCxn id="90" idx="2"/>
            <a:endCxn id="123" idx="0"/>
          </p:cNvCxnSpPr>
          <p:nvPr/>
        </p:nvCxnSpPr>
        <p:spPr>
          <a:xfrm>
            <a:off x="10145704" y="1587874"/>
            <a:ext cx="0" cy="649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93335AC-3D6C-40C1-9DFB-334AEAB24DD5}"/>
              </a:ext>
            </a:extLst>
          </p:cNvPr>
          <p:cNvSpPr txBox="1"/>
          <p:nvPr/>
        </p:nvSpPr>
        <p:spPr>
          <a:xfrm>
            <a:off x="8464594" y="2448461"/>
            <a:ext cx="110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[16, 256, </a:t>
            </a:r>
            <a:r>
              <a:rPr lang="en-US" altLang="ko-KR" sz="1000" dirty="0">
                <a:solidFill>
                  <a:schemeClr val="tx1"/>
                </a:solidFill>
              </a:rPr>
              <a:t>1024</a:t>
            </a:r>
            <a:r>
              <a:rPr lang="en-US" altLang="ko-KR" sz="1000" dirty="0"/>
              <a:t>]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09F8CAC-CBE5-4FC9-A65F-B881B8F73A56}"/>
              </a:ext>
            </a:extLst>
          </p:cNvPr>
          <p:cNvSpPr txBox="1"/>
          <p:nvPr/>
        </p:nvSpPr>
        <p:spPr>
          <a:xfrm>
            <a:off x="8451457" y="2926396"/>
            <a:ext cx="105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[16, 256, </a:t>
            </a:r>
            <a:r>
              <a:rPr lang="en-US" altLang="ko-KR" sz="1000" dirty="0">
                <a:solidFill>
                  <a:schemeClr val="tx1"/>
                </a:solidFill>
              </a:rPr>
              <a:t>2048</a:t>
            </a:r>
            <a:r>
              <a:rPr lang="en-US" altLang="ko-KR" sz="1000" dirty="0"/>
              <a:t>]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17FABD-4FC0-44A1-8AD5-5C1E43410F7B}"/>
              </a:ext>
            </a:extLst>
          </p:cNvPr>
          <p:cNvSpPr txBox="1"/>
          <p:nvPr/>
        </p:nvSpPr>
        <p:spPr>
          <a:xfrm>
            <a:off x="8438319" y="3404331"/>
            <a:ext cx="105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[16, 256, </a:t>
            </a:r>
            <a:r>
              <a:rPr lang="en-US" altLang="ko-KR" sz="1000" dirty="0">
                <a:solidFill>
                  <a:schemeClr val="tx1"/>
                </a:solidFill>
              </a:rPr>
              <a:t>4096</a:t>
            </a:r>
            <a:r>
              <a:rPr lang="en-US" altLang="ko-KR" sz="1000" dirty="0"/>
              <a:t>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EA572E-8445-47B8-AF78-FE4C2AD2599C}"/>
              </a:ext>
            </a:extLst>
          </p:cNvPr>
          <p:cNvSpPr txBox="1"/>
          <p:nvPr/>
        </p:nvSpPr>
        <p:spPr>
          <a:xfrm>
            <a:off x="8425181" y="3882266"/>
            <a:ext cx="105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[16, 256, </a:t>
            </a:r>
            <a:r>
              <a:rPr lang="en-US" altLang="ko-KR" sz="1000" dirty="0">
                <a:solidFill>
                  <a:schemeClr val="tx1"/>
                </a:solidFill>
              </a:rPr>
              <a:t>8192</a:t>
            </a:r>
            <a:r>
              <a:rPr lang="en-US" altLang="ko-KR" sz="1000" dirty="0"/>
              <a:t>]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144E6F1-EEA0-4052-8EE5-942A78E420E7}"/>
              </a:ext>
            </a:extLst>
          </p:cNvPr>
          <p:cNvSpPr/>
          <p:nvPr/>
        </p:nvSpPr>
        <p:spPr>
          <a:xfrm>
            <a:off x="9519467" y="4547628"/>
            <a:ext cx="1140903" cy="276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[16, 1, 8192]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B6EBD4B2-5DF6-41AF-8AE3-1C05A52B47C2}"/>
              </a:ext>
            </a:extLst>
          </p:cNvPr>
          <p:cNvSpPr/>
          <p:nvPr/>
        </p:nvSpPr>
        <p:spPr>
          <a:xfrm rot="5400000">
            <a:off x="9948940" y="4352289"/>
            <a:ext cx="165786" cy="159393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86F343-DCF3-40AC-B41E-051E2BE1D942}"/>
              </a:ext>
            </a:extLst>
          </p:cNvPr>
          <p:cNvSpPr txBox="1"/>
          <p:nvPr/>
        </p:nvSpPr>
        <p:spPr>
          <a:xfrm>
            <a:off x="10048929" y="2341824"/>
            <a:ext cx="17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Upsampling</a:t>
            </a:r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24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1002</Words>
  <Application>Microsoft Office PowerPoint</Application>
  <PresentationFormat>와이드스크린</PresentationFormat>
  <Paragraphs>141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김재원</dc:creator>
  <cp:lastModifiedBy>유종우</cp:lastModifiedBy>
  <cp:revision>33</cp:revision>
  <dcterms:created xsi:type="dcterms:W3CDTF">2020-07-09T07:00:05Z</dcterms:created>
  <dcterms:modified xsi:type="dcterms:W3CDTF">2020-09-03T04:57:00Z</dcterms:modified>
</cp:coreProperties>
</file>