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3" r:id="rId2"/>
    <p:sldId id="265" r:id="rId3"/>
    <p:sldId id="266" r:id="rId4"/>
    <p:sldId id="26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32" autoAdjust="0"/>
    <p:restoredTop sz="80353" autoAdjust="0"/>
  </p:normalViewPr>
  <p:slideViewPr>
    <p:cSldViewPr snapToGrid="0">
      <p:cViewPr varScale="1">
        <p:scale>
          <a:sx n="91" d="100"/>
          <a:sy n="91" d="100"/>
        </p:scale>
        <p:origin x="11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020D7-FCAB-4550-AC0B-1508C21EB280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38FA7-4006-42F6-8636-ABB6B7007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6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[16, 1, 8192] -&gt; [16, 16, 4096]</a:t>
            </a:r>
          </a:p>
          <a:p>
            <a:r>
              <a:rPr lang="en-US" altLang="ko-KR" dirty="0"/>
              <a:t>        -&gt; [16, 32, 2048]</a:t>
            </a:r>
          </a:p>
          <a:p>
            <a:r>
              <a:rPr lang="en-US" altLang="ko-KR" dirty="0"/>
              <a:t>        -&gt; [16, 64, 1024]</a:t>
            </a:r>
          </a:p>
          <a:p>
            <a:r>
              <a:rPr lang="en-US" altLang="ko-KR" dirty="0"/>
              <a:t>        -&gt; [16, 128, 512]</a:t>
            </a:r>
          </a:p>
          <a:p>
            <a:r>
              <a:rPr lang="en-US" altLang="ko-KR" dirty="0"/>
              <a:t>        -&gt; [16, 256, 256]</a:t>
            </a:r>
          </a:p>
          <a:p>
            <a:r>
              <a:rPr lang="en-US" altLang="ko-KR" dirty="0"/>
              <a:t>           - </a:t>
            </a:r>
            <a:r>
              <a:rPr lang="en-US" altLang="ko-KR" dirty="0" err="1"/>
              <a:t>bottom_up</a:t>
            </a:r>
            <a:r>
              <a:rPr lang="en-US" altLang="ko-KR" dirty="0"/>
              <a:t> -</a:t>
            </a:r>
          </a:p>
          <a:p>
            <a:r>
              <a:rPr lang="en-US" altLang="ko-KR" dirty="0"/>
              <a:t>        -&gt; [16, 256, 256]   -&gt;(</a:t>
            </a:r>
            <a:r>
              <a:rPr lang="en-US" altLang="ko-KR" dirty="0" err="1"/>
              <a:t>upsampling</a:t>
            </a:r>
            <a:r>
              <a:rPr lang="en-US" altLang="ko-KR" dirty="0"/>
              <a:t>) [16, 256, 512] + (lateral layer)[16, 256, 512]</a:t>
            </a:r>
          </a:p>
          <a:p>
            <a:r>
              <a:rPr lang="en-US" altLang="ko-KR" dirty="0"/>
              <a:t>        -&gt; [16, 256, 512]   -&gt;(</a:t>
            </a:r>
            <a:r>
              <a:rPr lang="en-US" altLang="ko-KR" dirty="0" err="1"/>
              <a:t>upsampling</a:t>
            </a:r>
            <a:r>
              <a:rPr lang="en-US" altLang="ko-KR" dirty="0"/>
              <a:t>) [16, 256, 1024] + (lateral layer)[16, 256, 1024]</a:t>
            </a:r>
          </a:p>
          <a:p>
            <a:r>
              <a:rPr lang="en-US" altLang="ko-KR" dirty="0"/>
              <a:t>        -&gt; [16, 256, 1024] -&gt;(</a:t>
            </a:r>
            <a:r>
              <a:rPr lang="en-US" altLang="ko-KR" dirty="0" err="1"/>
              <a:t>upsampling</a:t>
            </a:r>
            <a:r>
              <a:rPr lang="en-US" altLang="ko-KR" dirty="0"/>
              <a:t>) [16, 256, 2048] + (lateral layer)[16, 256, 2048]</a:t>
            </a:r>
          </a:p>
          <a:p>
            <a:r>
              <a:rPr lang="en-US" altLang="ko-KR" dirty="0"/>
              <a:t>        -&gt; [16, 256, 2048] -&gt;(</a:t>
            </a:r>
            <a:r>
              <a:rPr lang="en-US" altLang="ko-KR" dirty="0" err="1"/>
              <a:t>upsampling</a:t>
            </a:r>
            <a:r>
              <a:rPr lang="en-US" altLang="ko-KR" dirty="0"/>
              <a:t>) [16, 256, 4096] + (lateral layer)[16, 256, 4096]</a:t>
            </a:r>
          </a:p>
          <a:p>
            <a:r>
              <a:rPr lang="en-US" altLang="ko-KR" dirty="0"/>
              <a:t>        -&gt; [16, 256, 4096] -&gt;(</a:t>
            </a:r>
            <a:r>
              <a:rPr lang="en-US" altLang="ko-KR" dirty="0" err="1"/>
              <a:t>upsampling</a:t>
            </a:r>
            <a:r>
              <a:rPr lang="en-US" altLang="ko-KR" dirty="0"/>
              <a:t>) [16, 256, 8192] + (lateral layer)[16, 256, 8192]  -&gt;[16, 1, 8192] =&gt; </a:t>
            </a:r>
            <a:r>
              <a:rPr lang="ko-KR" altLang="en-US" dirty="0"/>
              <a:t>최종 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38FA7-4006-42F6-8636-ABB6B700788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178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[16, 1, 8192] -&gt; [16, 16, 4096]</a:t>
            </a:r>
          </a:p>
          <a:p>
            <a:r>
              <a:rPr lang="en-US" altLang="ko-KR" dirty="0"/>
              <a:t>        -&gt; [16, 32, 2048]</a:t>
            </a:r>
          </a:p>
          <a:p>
            <a:r>
              <a:rPr lang="en-US" altLang="ko-KR" dirty="0"/>
              <a:t>        -&gt; [16, 64, 1024]</a:t>
            </a:r>
          </a:p>
          <a:p>
            <a:r>
              <a:rPr lang="en-US" altLang="ko-KR" dirty="0"/>
              <a:t>        -&gt; [16, 128, 512]</a:t>
            </a:r>
          </a:p>
          <a:p>
            <a:r>
              <a:rPr lang="en-US" altLang="ko-KR" dirty="0"/>
              <a:t>        -&gt; [16, 256, 256]</a:t>
            </a:r>
          </a:p>
          <a:p>
            <a:r>
              <a:rPr lang="en-US" altLang="ko-KR" dirty="0"/>
              <a:t>           - </a:t>
            </a:r>
            <a:r>
              <a:rPr lang="en-US" altLang="ko-KR" dirty="0" err="1"/>
              <a:t>bottom_up</a:t>
            </a:r>
            <a:r>
              <a:rPr lang="en-US" altLang="ko-KR" dirty="0"/>
              <a:t> -</a:t>
            </a:r>
          </a:p>
          <a:p>
            <a:r>
              <a:rPr lang="en-US" altLang="ko-KR" dirty="0"/>
              <a:t>        -&gt; [16, 256, 256]   -&gt;(</a:t>
            </a:r>
            <a:r>
              <a:rPr lang="en-US" altLang="ko-KR" dirty="0" err="1"/>
              <a:t>upsampling</a:t>
            </a:r>
            <a:r>
              <a:rPr lang="en-US" altLang="ko-KR" dirty="0"/>
              <a:t>) [16, 256, 512] + (lateral layer)[16, 256, 512]</a:t>
            </a:r>
          </a:p>
          <a:p>
            <a:r>
              <a:rPr lang="en-US" altLang="ko-KR" dirty="0"/>
              <a:t>        -&gt; [16, 256, 512]   -&gt;(</a:t>
            </a:r>
            <a:r>
              <a:rPr lang="en-US" altLang="ko-KR" dirty="0" err="1"/>
              <a:t>upsampling</a:t>
            </a:r>
            <a:r>
              <a:rPr lang="en-US" altLang="ko-KR" dirty="0"/>
              <a:t>) [16, 256, 1024] + (lateral layer)[16, 256, 1024]</a:t>
            </a:r>
          </a:p>
          <a:p>
            <a:r>
              <a:rPr lang="en-US" altLang="ko-KR" dirty="0"/>
              <a:t>        -&gt; [16, 256, 1024] -&gt;(</a:t>
            </a:r>
            <a:r>
              <a:rPr lang="en-US" altLang="ko-KR" dirty="0" err="1"/>
              <a:t>upsampling</a:t>
            </a:r>
            <a:r>
              <a:rPr lang="en-US" altLang="ko-KR" dirty="0"/>
              <a:t>) [16, 256, 2048] + (lateral layer)[16, 256, 2048]</a:t>
            </a:r>
          </a:p>
          <a:p>
            <a:r>
              <a:rPr lang="en-US" altLang="ko-KR" dirty="0"/>
              <a:t>        -&gt; [16, 256, 2048] -&gt;(</a:t>
            </a:r>
            <a:r>
              <a:rPr lang="en-US" altLang="ko-KR" dirty="0" err="1"/>
              <a:t>upsampling</a:t>
            </a:r>
            <a:r>
              <a:rPr lang="en-US" altLang="ko-KR" dirty="0"/>
              <a:t>) [16, 256, 4096] + (lateral layer)[16, 256, 4096]</a:t>
            </a:r>
          </a:p>
          <a:p>
            <a:r>
              <a:rPr lang="en-US" altLang="ko-KR" dirty="0"/>
              <a:t>        -&gt; [16, 256, 4096] -&gt;(</a:t>
            </a:r>
            <a:r>
              <a:rPr lang="en-US" altLang="ko-KR" dirty="0" err="1"/>
              <a:t>upsampling</a:t>
            </a:r>
            <a:r>
              <a:rPr lang="en-US" altLang="ko-KR" dirty="0"/>
              <a:t>) [16, 256, 8192] + (lateral layer)[16, 256, 8192]  -&gt;[16, 1, 8192] =&gt; </a:t>
            </a:r>
            <a:r>
              <a:rPr lang="ko-KR" altLang="en-US" dirty="0"/>
              <a:t>최종 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38FA7-4006-42F6-8636-ABB6B700788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91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38FA7-4006-42F6-8636-ABB6B700788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590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8AC2CF-32A4-4057-8CD4-FEBCC31C5A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DC3ADD-C79E-4C04-B170-494D9A1080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114382-B191-4E22-8032-D861006CF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6B15-5DB0-45D9-9CD7-BA0148BDEC36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4910C4-F5A2-4C08-984B-57D427B78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1D5F1E-7708-41FD-8585-643E2E0E8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630CA-3E4E-4AEF-B757-AE2AC3BB2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968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CC6224-974A-4DEB-80F7-8845E852A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5402EC-528D-401F-B494-5CB0D91A0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B1D792-5904-488C-869E-66EFFF41C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6B15-5DB0-45D9-9CD7-BA0148BDEC36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0F1D24-4D03-4F60-825B-2841E7C7B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BAB422-0B57-4611-9664-5A15A5D03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630CA-3E4E-4AEF-B757-AE2AC3BB2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545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DF96D01-C6A7-4DB4-9206-6F061906BC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C7F5B7-A364-48A2-9869-C46C1DD80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6F1832-72BA-49FD-A0C5-CCDE03356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6B15-5DB0-45D9-9CD7-BA0148BDEC36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2313DC-1640-48CF-84EA-A8EF1B975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3BE3EA-2B2B-4082-81B3-534C4DA47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630CA-3E4E-4AEF-B757-AE2AC3BB2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820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FC9122-1796-49BF-8834-A4FDA3C35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B762CB-7113-47C2-BCEB-7A417FD03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E06E51-1B1E-4AB3-8CA3-3301A6E6F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6B15-5DB0-45D9-9CD7-BA0148BDEC36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5EA1CB-50D5-4482-B7DA-12845FA63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7247EF-0CB2-4F94-A803-10B61465D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630CA-3E4E-4AEF-B757-AE2AC3BB2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034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9E74B-21AD-4179-8CBC-20DCBE2C7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DB009F-0CC6-4BFB-8AC4-6FD3F2FC9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ACB604-F024-4135-9AEB-E4C778ACD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6B15-5DB0-45D9-9CD7-BA0148BDEC36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789C5D-8B59-4016-A69F-76661C96E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705580-1B82-42A2-B82C-BEEBEC663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630CA-3E4E-4AEF-B757-AE2AC3BB2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745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2D17FB-C112-4D51-AAA1-B3BDF02A8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D24763-0A74-4937-A8A1-CC39856AC1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204641-5988-450C-9617-79E4E13DB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446510-2F6C-40C8-92C3-02F74169C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6B15-5DB0-45D9-9CD7-BA0148BDEC36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A490FC-F7C8-4CC4-8724-982B47661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385C20-1FCB-47FD-8675-376E17BA1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630CA-3E4E-4AEF-B757-AE2AC3BB2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963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939397-0CAE-40A9-8186-5112E3AF2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D6690D-11F2-4007-93E6-7E5594052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5C4D10-93E0-416C-B3B6-018DDB05A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5A4004E-D67E-4363-9F26-955BAFFE28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8BB22A9-032E-4A92-85F1-5FFE8848C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110A0C-9E4A-4CD7-8208-5012CB10D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6B15-5DB0-45D9-9CD7-BA0148BDEC36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409DF4-1FC8-43D2-A445-E4CE6145D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2FDBBA-8A72-4A0A-9714-040CC607A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630CA-3E4E-4AEF-B757-AE2AC3BB2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294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83E9D7-DBEB-458C-A79B-11BB80750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AEC96BE-E746-4BEF-88AB-D23548743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6B15-5DB0-45D9-9CD7-BA0148BDEC36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B1E124C-C070-484C-9D5B-5F88DFB14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3224F1-50E6-42D9-95BF-87148BE95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630CA-3E4E-4AEF-B757-AE2AC3BB2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865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685B0B4-5374-43F6-9E2D-8950A77C3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6B15-5DB0-45D9-9CD7-BA0148BDEC36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D5D2A1-470A-4C33-8F94-807A4A4B0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843FF9-454C-4973-9476-08920F3EE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630CA-3E4E-4AEF-B757-AE2AC3BB2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704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7AF08-0233-41C4-BC51-8B998704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32FBD4-6C7D-456A-93C5-FE61A2A6F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36EDBF-0F2A-4564-80A5-CA78CF367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A03DF1-5F93-445F-A296-F41CD854D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6B15-5DB0-45D9-9CD7-BA0148BDEC36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C7416C-9075-4CE6-AD6F-95203E25D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3EBBDA-4C39-4D14-96C6-BEAE7427F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630CA-3E4E-4AEF-B757-AE2AC3BB2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386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579911-9246-45BC-A939-0584FDC14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AE9009F-8417-48FD-8B66-0F38CEDCC7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81A55E-7B46-4329-8ABF-53141A94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09B919-F05D-4BFF-AA70-85828B2CD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6B15-5DB0-45D9-9CD7-BA0148BDEC36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6614D1-5F88-403D-A52C-0DD795E7A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638F53-868F-4E4D-BB02-E0B1F7949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630CA-3E4E-4AEF-B757-AE2AC3BB2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059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9F11534-40E7-41D4-880B-D3E510538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76581C-458A-430B-A916-DE6649BE5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314AF2-0722-4CF0-9D45-87D9E5C17F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B6B15-5DB0-45D9-9CD7-BA0148BDEC36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BF36D6-EB6E-43E1-A9B0-A0D47EB136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36647E-7FCF-4671-80E5-306614FA58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630CA-3E4E-4AEF-B757-AE2AC3BB2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563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54791" y="2440598"/>
            <a:ext cx="66490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latin typeface="+mn-ea"/>
              </a:rPr>
              <a:t>졸업 프로젝트 진행상황</a:t>
            </a:r>
            <a:br>
              <a:rPr lang="en-US" altLang="ko-KR" sz="3600" b="1">
                <a:latin typeface="+mn-ea"/>
              </a:rPr>
            </a:br>
            <a:r>
              <a:rPr lang="en-US" altLang="ko-KR" sz="3600" b="1">
                <a:latin typeface="+mn-ea"/>
              </a:rPr>
              <a:t>Wavelet &amp; FPN</a:t>
            </a:r>
            <a:endParaRPr lang="ko-KR" altLang="ko-KR" sz="3600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852F3D-3A37-40D4-9B18-E2FB0292DDBF}"/>
              </a:ext>
            </a:extLst>
          </p:cNvPr>
          <p:cNvSpPr txBox="1"/>
          <p:nvPr/>
        </p:nvSpPr>
        <p:spPr>
          <a:xfrm>
            <a:off x="7629365" y="4797122"/>
            <a:ext cx="4048055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ct val="150000"/>
              </a:lnSpc>
            </a:pPr>
            <a:r>
              <a:rPr lang="ko-KR" altLang="ko-KR" sz="1600" dirty="0">
                <a:latin typeface="+mn-ea"/>
              </a:rPr>
              <a:t>담당 교수님</a:t>
            </a:r>
            <a:r>
              <a:rPr lang="en-US" altLang="ko-KR" sz="1600" dirty="0">
                <a:latin typeface="+mn-ea"/>
              </a:rPr>
              <a:t>: </a:t>
            </a:r>
            <a:r>
              <a:rPr lang="ko-KR" altLang="ko-KR" sz="1600" dirty="0">
                <a:latin typeface="+mn-ea"/>
              </a:rPr>
              <a:t>김은이 교수님</a:t>
            </a:r>
          </a:p>
          <a:p>
            <a:pPr algn="r" latinLnBrk="0">
              <a:lnSpc>
                <a:spcPct val="150000"/>
              </a:lnSpc>
            </a:pPr>
            <a:r>
              <a:rPr lang="ko-KR" altLang="ko-KR" sz="1600" dirty="0">
                <a:latin typeface="+mn-ea"/>
              </a:rPr>
              <a:t>팀원</a:t>
            </a:r>
            <a:r>
              <a:rPr lang="en-US" altLang="ko-KR" sz="1600" dirty="0">
                <a:latin typeface="+mn-ea"/>
              </a:rPr>
              <a:t>:  </a:t>
            </a:r>
            <a:r>
              <a:rPr lang="ko-KR" altLang="ko-KR" sz="1600" dirty="0">
                <a:latin typeface="+mn-ea"/>
              </a:rPr>
              <a:t>유종우</a:t>
            </a:r>
            <a:r>
              <a:rPr lang="en-US" altLang="ko-KR" sz="1600" dirty="0">
                <a:latin typeface="+mn-ea"/>
              </a:rPr>
              <a:t>(201410239)</a:t>
            </a:r>
            <a:endParaRPr lang="ko-KR" altLang="ko-KR" sz="1600" dirty="0">
              <a:latin typeface="+mn-ea"/>
            </a:endParaRPr>
          </a:p>
          <a:p>
            <a:pPr algn="r" latinLnBrk="0">
              <a:lnSpc>
                <a:spcPct val="150000"/>
              </a:lnSpc>
            </a:pPr>
            <a:r>
              <a:rPr lang="ko-KR" altLang="ko-KR" sz="1600" dirty="0">
                <a:latin typeface="+mn-ea"/>
              </a:rPr>
              <a:t>김재원</a:t>
            </a:r>
            <a:r>
              <a:rPr lang="en-US" altLang="ko-KR" sz="1600" dirty="0">
                <a:latin typeface="+mn-ea"/>
              </a:rPr>
              <a:t>(201711296)</a:t>
            </a:r>
            <a:endParaRPr lang="ko-KR" altLang="ko-KR" sz="1600" dirty="0">
              <a:latin typeface="+mn-ea"/>
            </a:endParaRPr>
          </a:p>
          <a:p>
            <a:pPr algn="r" latinLnBrk="0">
              <a:lnSpc>
                <a:spcPct val="150000"/>
              </a:lnSpc>
            </a:pPr>
            <a:r>
              <a:rPr lang="ko-KR" altLang="ko-KR" sz="1600" dirty="0">
                <a:latin typeface="+mn-ea"/>
              </a:rPr>
              <a:t>이서영</a:t>
            </a:r>
            <a:r>
              <a:rPr lang="en-US" altLang="ko-KR" sz="1600" dirty="0">
                <a:latin typeface="+mn-ea"/>
              </a:rPr>
              <a:t>(201711327)</a:t>
            </a:r>
            <a:endParaRPr lang="ko-KR" altLang="ko-KR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01168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14D73F-A7B6-4F0B-B8D0-CFADB62776B4}"/>
              </a:ext>
            </a:extLst>
          </p:cNvPr>
          <p:cNvSpPr txBox="1"/>
          <p:nvPr/>
        </p:nvSpPr>
        <p:spPr>
          <a:xfrm>
            <a:off x="304801" y="907310"/>
            <a:ext cx="7546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Feature Pyramid Network</a:t>
            </a:r>
            <a:endParaRPr lang="ko-KR" altLang="en-US" sz="28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DDCC1E6-2D2D-4E1F-9868-43202EB1F7E4}"/>
              </a:ext>
            </a:extLst>
          </p:cNvPr>
          <p:cNvSpPr/>
          <p:nvPr/>
        </p:nvSpPr>
        <p:spPr>
          <a:xfrm>
            <a:off x="169334" y="117576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A062CEF-2EEC-4442-BAE0-97E9F1797E72}"/>
              </a:ext>
            </a:extLst>
          </p:cNvPr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5CC7F85F-F86A-4B5B-87A8-44FC109211D7}"/>
              </a:ext>
            </a:extLst>
          </p:cNvPr>
          <p:cNvSpPr txBox="1"/>
          <p:nvPr/>
        </p:nvSpPr>
        <p:spPr>
          <a:xfrm>
            <a:off x="1958203" y="2871072"/>
            <a:ext cx="1927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현재 진행</a:t>
            </a:r>
          </a:p>
        </p:txBody>
      </p: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61A251ED-41D1-403E-B38E-09BBA5DDFDE8}"/>
              </a:ext>
            </a:extLst>
          </p:cNvPr>
          <p:cNvCxnSpPr>
            <a:cxnSpLocks/>
          </p:cNvCxnSpPr>
          <p:nvPr/>
        </p:nvCxnSpPr>
        <p:spPr>
          <a:xfrm>
            <a:off x="4939277" y="3820095"/>
            <a:ext cx="24086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EB043A01-CAAB-478B-8FFC-C2795DBEF686}"/>
              </a:ext>
            </a:extLst>
          </p:cNvPr>
          <p:cNvSpPr txBox="1"/>
          <p:nvPr/>
        </p:nvSpPr>
        <p:spPr>
          <a:xfrm>
            <a:off x="798778" y="3452205"/>
            <a:ext cx="42462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D_num</a:t>
            </a:r>
            <a:r>
              <a:rPr lang="ko-KR" altLang="en-US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en-US" altLang="ko-KR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=</a:t>
            </a:r>
            <a:r>
              <a:rPr lang="ko-KR" altLang="en-US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en-US" altLang="ko-KR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</a:t>
            </a:r>
            <a:r>
              <a:rPr lang="ko-KR" altLang="en-US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로 유지</a:t>
            </a:r>
            <a:r>
              <a:rPr lang="en-US" altLang="ko-KR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r>
              <a:rPr lang="ko-KR" altLang="en-US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br>
              <a:rPr lang="en-US" altLang="ko-KR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</a:br>
            <a:r>
              <a:rPr lang="en-US" altLang="ko-KR" sz="2000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Upsampling</a:t>
            </a:r>
            <a:r>
              <a:rPr lang="en-US" altLang="ko-KR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Layer ++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2467D1E6-DDC4-4FD5-B2B0-5F0A38518530}"/>
              </a:ext>
            </a:extLst>
          </p:cNvPr>
          <p:cNvSpPr txBox="1"/>
          <p:nvPr/>
        </p:nvSpPr>
        <p:spPr>
          <a:xfrm>
            <a:off x="798778" y="4792746"/>
            <a:ext cx="42462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Upsampling</a:t>
            </a:r>
            <a:r>
              <a:rPr lang="en-US" altLang="ko-KR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Layer = 4 </a:t>
            </a:r>
            <a:r>
              <a:rPr lang="ko-KR" altLang="en-US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로</a:t>
            </a:r>
            <a:r>
              <a:rPr lang="en-US" altLang="ko-KR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ko-KR" altLang="en-US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유지</a:t>
            </a:r>
            <a:r>
              <a:rPr lang="en-US" altLang="ko-KR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br>
              <a:rPr lang="en-US" altLang="ko-KR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</a:br>
            <a:r>
              <a:rPr lang="en-US" altLang="ko-KR" sz="2000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D_num</a:t>
            </a:r>
            <a:r>
              <a:rPr lang="en-US" altLang="ko-KR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-&gt; 2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98741C1F-F60B-4BF4-B9EB-25FA40888680}"/>
              </a:ext>
            </a:extLst>
          </p:cNvPr>
          <p:cNvSpPr txBox="1"/>
          <p:nvPr/>
        </p:nvSpPr>
        <p:spPr>
          <a:xfrm>
            <a:off x="4250446" y="2385780"/>
            <a:ext cx="3691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Epoch 700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까지 진행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480CB38-E16A-4510-961F-9C671045C21C}"/>
              </a:ext>
            </a:extLst>
          </p:cNvPr>
          <p:cNvCxnSpPr>
            <a:cxnSpLocks/>
          </p:cNvCxnSpPr>
          <p:nvPr/>
        </p:nvCxnSpPr>
        <p:spPr>
          <a:xfrm>
            <a:off x="4939277" y="5034040"/>
            <a:ext cx="24086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476A87B-0566-4E3D-8179-C3FFC9AC9DAE}"/>
              </a:ext>
            </a:extLst>
          </p:cNvPr>
          <p:cNvSpPr txBox="1"/>
          <p:nvPr/>
        </p:nvSpPr>
        <p:spPr>
          <a:xfrm>
            <a:off x="5838552" y="3558485"/>
            <a:ext cx="357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X</a:t>
            </a:r>
            <a:endParaRPr lang="ko-KR" altLang="en-US" sz="28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4F3352-3C7A-40EE-903D-952D56E65A4F}"/>
              </a:ext>
            </a:extLst>
          </p:cNvPr>
          <p:cNvSpPr txBox="1"/>
          <p:nvPr/>
        </p:nvSpPr>
        <p:spPr>
          <a:xfrm>
            <a:off x="7562140" y="3115635"/>
            <a:ext cx="42462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높거나 강한 소리에서 </a:t>
            </a:r>
            <a:br>
              <a:rPr lang="en-US" altLang="ko-KR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</a:br>
            <a:r>
              <a:rPr lang="ko-KR" altLang="en-US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학습이 제대로 이루어지지않고</a:t>
            </a:r>
            <a:r>
              <a:rPr lang="en-US" altLang="ko-KR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br>
              <a:rPr lang="en-US" altLang="ko-KR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</a:br>
            <a:r>
              <a:rPr lang="en-US" altLang="ko-KR" sz="2000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melGAN</a:t>
            </a:r>
            <a:r>
              <a:rPr lang="en-US" altLang="ko-KR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-default</a:t>
            </a:r>
            <a:r>
              <a:rPr lang="ko-KR" altLang="en-US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에 비해 </a:t>
            </a:r>
            <a:br>
              <a:rPr lang="en-US" altLang="ko-KR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</a:br>
            <a:r>
              <a:rPr lang="ko-KR" altLang="en-US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노이즈가 덜 </a:t>
            </a:r>
            <a:r>
              <a:rPr lang="ko-KR" altLang="en-US" sz="2000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줄어듬</a:t>
            </a:r>
            <a:endParaRPr lang="en-US" altLang="ko-KR" sz="20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C6B6EB-A5FC-4180-A329-26788D47AF10}"/>
              </a:ext>
            </a:extLst>
          </p:cNvPr>
          <p:cNvSpPr txBox="1"/>
          <p:nvPr/>
        </p:nvSpPr>
        <p:spPr>
          <a:xfrm>
            <a:off x="7454548" y="4792746"/>
            <a:ext cx="44614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더 적은 </a:t>
            </a:r>
            <a:r>
              <a:rPr lang="en-US" altLang="ko-KR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Epoch</a:t>
            </a:r>
            <a:r>
              <a:rPr lang="ko-KR" altLang="en-US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로 정확한 목소리 합성가능</a:t>
            </a:r>
            <a:r>
              <a:rPr lang="en-US" altLang="ko-KR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br>
              <a:rPr lang="en-US" altLang="ko-KR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</a:br>
            <a:r>
              <a:rPr lang="en-US" altLang="ko-KR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Parameter </a:t>
            </a:r>
            <a:r>
              <a:rPr lang="ko-KR" altLang="en-US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개수 </a:t>
            </a:r>
            <a:r>
              <a:rPr lang="en-US" altLang="ko-KR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= 1 / 3</a:t>
            </a:r>
          </a:p>
        </p:txBody>
      </p:sp>
    </p:spTree>
    <p:extLst>
      <p:ext uri="{BB962C8B-B14F-4D97-AF65-F5344CB8AC3E}">
        <p14:creationId xmlns:p14="http://schemas.microsoft.com/office/powerpoint/2010/main" val="1667286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14D73F-A7B6-4F0B-B8D0-CFADB62776B4}"/>
              </a:ext>
            </a:extLst>
          </p:cNvPr>
          <p:cNvSpPr txBox="1"/>
          <p:nvPr/>
        </p:nvSpPr>
        <p:spPr>
          <a:xfrm>
            <a:off x="304801" y="907310"/>
            <a:ext cx="7546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Feature Pyramid Network</a:t>
            </a:r>
            <a:endParaRPr lang="ko-KR" altLang="en-US" sz="28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DDCC1E6-2D2D-4E1F-9868-43202EB1F7E4}"/>
              </a:ext>
            </a:extLst>
          </p:cNvPr>
          <p:cNvSpPr/>
          <p:nvPr/>
        </p:nvSpPr>
        <p:spPr>
          <a:xfrm>
            <a:off x="169334" y="117576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A062CEF-2EEC-4442-BAE0-97E9F1797E72}"/>
              </a:ext>
            </a:extLst>
          </p:cNvPr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A978435-D66E-4CB5-A368-BAA1356DD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537" y="2952750"/>
            <a:ext cx="463867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E2FAF28-AFAE-4EA3-829E-CA41DC51CA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014" b="54752"/>
          <a:stretch/>
        </p:blipFill>
        <p:spPr bwMode="auto">
          <a:xfrm>
            <a:off x="7839147" y="3761376"/>
            <a:ext cx="2020893" cy="439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C997A5F-53D1-4C94-AE92-933C0486C2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405" b="82884"/>
          <a:stretch/>
        </p:blipFill>
        <p:spPr bwMode="auto">
          <a:xfrm>
            <a:off x="2309484" y="3847859"/>
            <a:ext cx="2020893" cy="215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7CE1EDA-6646-465F-B946-9A8A9BE73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228" y="2981325"/>
            <a:ext cx="451485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8A8E609-9675-4C92-88B2-D6DAEE602DCE}"/>
              </a:ext>
            </a:extLst>
          </p:cNvPr>
          <p:cNvSpPr txBox="1"/>
          <p:nvPr/>
        </p:nvSpPr>
        <p:spPr>
          <a:xfrm>
            <a:off x="1601838" y="2220264"/>
            <a:ext cx="3691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Original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melGAN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7AB4D5-5A86-4BE5-B943-45A9C40D2D2C}"/>
              </a:ext>
            </a:extLst>
          </p:cNvPr>
          <p:cNvSpPr txBox="1"/>
          <p:nvPr/>
        </p:nvSpPr>
        <p:spPr>
          <a:xfrm>
            <a:off x="6725632" y="2220264"/>
            <a:ext cx="3691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melGAN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+ FPN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3783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14D73F-A7B6-4F0B-B8D0-CFADB62776B4}"/>
              </a:ext>
            </a:extLst>
          </p:cNvPr>
          <p:cNvSpPr txBox="1"/>
          <p:nvPr/>
        </p:nvSpPr>
        <p:spPr>
          <a:xfrm>
            <a:off x="304801" y="907310"/>
            <a:ext cx="7546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Feature Pyramid Network</a:t>
            </a:r>
            <a:endParaRPr lang="ko-KR" altLang="en-US" sz="28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DDCC1E6-2D2D-4E1F-9868-43202EB1F7E4}"/>
              </a:ext>
            </a:extLst>
          </p:cNvPr>
          <p:cNvSpPr/>
          <p:nvPr/>
        </p:nvSpPr>
        <p:spPr>
          <a:xfrm>
            <a:off x="169334" y="117576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A062CEF-2EEC-4442-BAE0-97E9F1797E72}"/>
              </a:ext>
            </a:extLst>
          </p:cNvPr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80BA99-2C0B-4E73-9E95-D4EFD195D460}"/>
              </a:ext>
            </a:extLst>
          </p:cNvPr>
          <p:cNvSpPr txBox="1"/>
          <p:nvPr/>
        </p:nvSpPr>
        <p:spPr>
          <a:xfrm>
            <a:off x="3882583" y="1589645"/>
            <a:ext cx="3691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추후 진행 계획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9459AD-884A-4030-8F37-D9DA3570BC67}"/>
              </a:ext>
            </a:extLst>
          </p:cNvPr>
          <p:cNvSpPr txBox="1"/>
          <p:nvPr/>
        </p:nvSpPr>
        <p:spPr>
          <a:xfrm>
            <a:off x="1420626" y="2716592"/>
            <a:ext cx="36911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Tacotron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학습중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약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60,000 epoch</a:t>
            </a:r>
          </a:p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최소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100,000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까지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학습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49B407-40C2-45ED-8B43-027DCE988FBB}"/>
              </a:ext>
            </a:extLst>
          </p:cNvPr>
          <p:cNvSpPr txBox="1"/>
          <p:nvPr/>
        </p:nvSpPr>
        <p:spPr>
          <a:xfrm>
            <a:off x="6363025" y="2716593"/>
            <a:ext cx="36911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Tacotron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합성함수와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melGAN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합성함수를 </a:t>
            </a:r>
            <a:b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00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하나의 함수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작성 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05E81C7-2F2F-4527-A017-FC69D0D79C02}"/>
              </a:ext>
            </a:extLst>
          </p:cNvPr>
          <p:cNvCxnSpPr>
            <a:cxnSpLocks/>
          </p:cNvCxnSpPr>
          <p:nvPr/>
        </p:nvCxnSpPr>
        <p:spPr>
          <a:xfrm>
            <a:off x="3266181" y="3732255"/>
            <a:ext cx="1128310" cy="850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216CED1-69DD-4B2C-BBB2-4A4C77001C5C}"/>
              </a:ext>
            </a:extLst>
          </p:cNvPr>
          <p:cNvCxnSpPr>
            <a:cxnSpLocks/>
          </p:cNvCxnSpPr>
          <p:nvPr/>
        </p:nvCxnSpPr>
        <p:spPr>
          <a:xfrm flipH="1">
            <a:off x="7080268" y="3732255"/>
            <a:ext cx="1128311" cy="850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17EC106-B9C1-49FD-92E3-F92BAA4BA658}"/>
              </a:ext>
            </a:extLst>
          </p:cNvPr>
          <p:cNvSpPr txBox="1"/>
          <p:nvPr/>
        </p:nvSpPr>
        <p:spPr>
          <a:xfrm>
            <a:off x="3882583" y="4774464"/>
            <a:ext cx="36911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모바일에 이식하기에는 </a:t>
            </a:r>
            <a:b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기존의 모델의 제약이 많고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b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수정할 부분이 상당함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</a:p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서버에서 처리하도록 진행</a:t>
            </a:r>
          </a:p>
        </p:txBody>
      </p:sp>
    </p:spTree>
    <p:extLst>
      <p:ext uri="{BB962C8B-B14F-4D97-AF65-F5344CB8AC3E}">
        <p14:creationId xmlns:p14="http://schemas.microsoft.com/office/powerpoint/2010/main" val="4024379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579</Words>
  <Application>Microsoft Office PowerPoint</Application>
  <PresentationFormat>와이드스크린</PresentationFormat>
  <Paragraphs>50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배달의민족 한나는 열한살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김재원</dc:creator>
  <cp:lastModifiedBy>유종우</cp:lastModifiedBy>
  <cp:revision>35</cp:revision>
  <dcterms:created xsi:type="dcterms:W3CDTF">2020-07-09T07:00:05Z</dcterms:created>
  <dcterms:modified xsi:type="dcterms:W3CDTF">2020-09-17T17:43:15Z</dcterms:modified>
</cp:coreProperties>
</file>