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857500" cy="2857500"/>
  <p:notesSz cx="2857500" cy="2857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312" y="885825"/>
            <a:ext cx="2428875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8625" y="1600200"/>
            <a:ext cx="200025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2875" y="657225"/>
            <a:ext cx="1243012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471612" y="657225"/>
            <a:ext cx="1243012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57500" cy="285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875" y="114300"/>
            <a:ext cx="257175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875" y="657225"/>
            <a:ext cx="257175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71550" y="2657475"/>
            <a:ext cx="914400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42875" y="2657475"/>
            <a:ext cx="657225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057400" y="2657475"/>
            <a:ext cx="657225" cy="14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2022-10-25T09:33:43Z</dcterms:created>
  <dcterms:modified xsi:type="dcterms:W3CDTF">2022-10-25T09:33:43Z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LastSaved">
    <vt:filetime>2022-10-25T00:00:00Z</vt:filetime>
  </property>
</Properties>
</file>