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  <a:srgbClr val="86AFBA"/>
    <a:srgbClr val="F0D090"/>
    <a:srgbClr val="E2B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1864-5817-7C27-AAD2-F483E4E2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CD90-82C2-4B33-9FC7-4FE780B5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B1D5-C5B7-1C33-7D1B-B000F9BF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EA88-CC58-48F6-1859-B138BD66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0A9C-FC82-059F-0FB2-EB4C2145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8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C51C-1128-DF25-30D4-705BE556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CCEC6-370B-27B6-7B59-3597F8552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2B42-025A-4728-77F7-3BBBF02C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5DF87-47C7-26DC-996C-CF6B119F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D66F-CC5E-982E-02A8-1A21117E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48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C540E-1F5D-4DFD-D1DE-86B467633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70D1F-1167-8CA0-972D-D8CFD46C8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3B42-EA71-13F2-55FD-56557C95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AC16-9480-C01E-5ECD-87A4EE74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16DB-9804-7E04-7EAA-9CFC5870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187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D415-291E-E57E-B755-455C5832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E434-C42A-BCEC-0997-D9D2AD242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6EA8E-177A-3427-AB42-BC356DE6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E5FD-841B-DB7B-A8EB-716D984A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4A78-4B79-89ED-3AED-20F460AD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048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189-B70D-A254-686E-11B1F934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C915-970F-F40F-C995-52CB6796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1395-2FF9-7AFD-1752-84741D69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1EF9-1534-13A9-EAF6-8FEBB18E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6A62-5538-5AE5-4075-62BE018E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34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7E28-8F34-1138-A0E8-D9E85559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7921-2006-CC52-0279-45E04D437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CAD7-EE13-488D-DB04-0E5EDA69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52886-C3ED-727D-9DB2-42CF79C7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6F05-AE64-50FF-A1FE-B412429F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77F2F-D7D2-8DEB-30DC-4A0DED8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09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3235-8882-6709-60FE-8A39A7E7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F509F-DFE0-1CA1-B491-F9B416FE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5ABFC-82AE-9F89-6E9D-72F3E164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DCA58-D7C7-61B2-BA4A-D57838261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CEBE-84BD-A107-44D7-40FB97862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FE64F-07A5-D989-8FA6-2B6A43EA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62716-FD60-6D4D-8A35-4071E072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5CF3F-C3E8-ACC7-68E3-D91F4B61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7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7E20-4686-193C-BF4D-EA27FC2C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94C4-D80C-3A80-D36C-68BBD0DE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C7C72-9AFB-3ED6-5570-8433E650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0ACDC-C820-69BA-4E92-7DFD6354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176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E7595-E71B-D424-A620-42AB5ECB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6996A-8F44-18FF-1B32-DE6E2C4C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CDF34-2433-E232-109E-EA12186D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53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452E-60D8-3116-5E32-4016F632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2854-998A-9719-E07C-2ADEF036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9241C-94A0-E749-6FDE-EB64631D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CE6A-AF5A-F730-F365-665813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D176-BEEC-7942-E71E-F804B3D8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8333-7D33-E9A3-09DC-BE5DCAFE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156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131-9E88-4F21-FCB2-957CE7E3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87A9C-619D-F95B-6B5D-C0AD90B4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22BD7-FB2B-5C75-B89B-77429881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E4774-B448-CE53-5992-C827F8E4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65F6-306A-2A69-5D1F-23F61211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FC357-288D-B286-86FA-C272995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71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C6E04-C75B-CF5D-A314-0E13C9CF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A9BF2-46B8-024D-7BEB-94B73027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85D8-6F66-4151-0524-7494C3E0E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AC33-67B5-4616-B13F-57E6C595AD72}" type="datetimeFigureOut">
              <a:rPr lang="en-IL" smtClean="0"/>
              <a:t>16/09/2022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0B0F9-1484-143B-832D-1564DD216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F661-4DCB-A10F-BED4-723E29270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285B-17B2-42CD-94CA-9A0E05465BF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4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287-5904-1B00-4A7C-BF8E9DA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4167" r="1975" b="4071"/>
          <a:stretch/>
        </p:blipFill>
        <p:spPr>
          <a:xfrm>
            <a:off x="265205" y="131748"/>
            <a:ext cx="2426593" cy="2380225"/>
          </a:xfrm>
          <a:prstGeom prst="ellipse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EE46F4-B567-4513-7EDC-8C4E0C7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91" y="1857540"/>
            <a:ext cx="8691739" cy="3142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6B5A1-D9B8-6B3E-7FB9-E3A745447984}"/>
              </a:ext>
            </a:extLst>
          </p:cNvPr>
          <p:cNvSpPr txBox="1"/>
          <p:nvPr/>
        </p:nvSpPr>
        <p:spPr>
          <a:xfrm>
            <a:off x="3370039" y="756745"/>
            <a:ext cx="7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4020505051007020D02" pitchFamily="82" charset="0"/>
              </a:rPr>
              <a:t>What Are You Looking For? </a:t>
            </a:r>
            <a:endParaRPr lang="en-IL" sz="4400" dirty="0">
              <a:latin typeface="Blackadder ITC" panose="04020505051007020D02" pitchFamily="82" charset="0"/>
            </a:endParaRPr>
          </a:p>
        </p:txBody>
      </p:sp>
      <p:pic>
        <p:nvPicPr>
          <p:cNvPr id="8" name="Graphic 7" descr="Shopping cart outline">
            <a:extLst>
              <a:ext uri="{FF2B5EF4-FFF2-40B4-BE49-F238E27FC236}">
                <a16:creationId xmlns:a16="http://schemas.microsoft.com/office/drawing/2014/main" id="{D3A95D6F-4380-C556-DD5C-F8D683ED3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5444" y="54659"/>
            <a:ext cx="841556" cy="84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49377-07F8-0050-FB6D-F7706E0922EB}"/>
              </a:ext>
            </a:extLst>
          </p:cNvPr>
          <p:cNvSpPr txBox="1"/>
          <p:nvPr/>
        </p:nvSpPr>
        <p:spPr>
          <a:xfrm>
            <a:off x="4897120" y="5559897"/>
            <a:ext cx="4795520" cy="369332"/>
          </a:xfrm>
          <a:prstGeom prst="rect">
            <a:avLst/>
          </a:prstGeom>
          <a:solidFill>
            <a:srgbClr val="F0D09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Weekend SALE! Weekend SALE! Weekend SALE! 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4757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287-5904-1B00-4A7C-BF8E9DA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4167" r="1975" b="4071"/>
          <a:stretch/>
        </p:blipFill>
        <p:spPr>
          <a:xfrm>
            <a:off x="265205" y="131748"/>
            <a:ext cx="2426593" cy="2380225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6B5A1-D9B8-6B3E-7FB9-E3A745447984}"/>
              </a:ext>
            </a:extLst>
          </p:cNvPr>
          <p:cNvSpPr txBox="1"/>
          <p:nvPr/>
        </p:nvSpPr>
        <p:spPr>
          <a:xfrm>
            <a:off x="3552011" y="362315"/>
            <a:ext cx="7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4020505051007020D02" pitchFamily="82" charset="0"/>
              </a:rPr>
              <a:t>Birthday Cakes</a:t>
            </a:r>
            <a:endParaRPr lang="en-IL" sz="4400" dirty="0">
              <a:latin typeface="Blackadder ITC" panose="04020505051007020D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4B5E69-2637-9EF4-5BA5-AD58D2D4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517" y="896215"/>
            <a:ext cx="2571341" cy="5843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5DE7ED-6F96-664D-40F2-EE87357BAC04}"/>
              </a:ext>
            </a:extLst>
          </p:cNvPr>
          <p:cNvSpPr/>
          <p:nvPr/>
        </p:nvSpPr>
        <p:spPr>
          <a:xfrm>
            <a:off x="2657712" y="1663684"/>
            <a:ext cx="9367520" cy="2176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AF60C-F9B4-EB0E-9A1D-239E2BA8154C}"/>
              </a:ext>
            </a:extLst>
          </p:cNvPr>
          <p:cNvSpPr/>
          <p:nvPr/>
        </p:nvSpPr>
        <p:spPr>
          <a:xfrm>
            <a:off x="2590800" y="4361548"/>
            <a:ext cx="9367520" cy="2176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4A14195-A1E4-434E-5C2A-55F53EAFF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517" y="1690710"/>
            <a:ext cx="8786872" cy="4936127"/>
          </a:xfrm>
          <a:prstGeom prst="rect">
            <a:avLst/>
          </a:prstGeom>
        </p:spPr>
      </p:pic>
      <p:pic>
        <p:nvPicPr>
          <p:cNvPr id="68" name="Graphic 67" descr="Shopping cart outline">
            <a:extLst>
              <a:ext uri="{FF2B5EF4-FFF2-40B4-BE49-F238E27FC236}">
                <a16:creationId xmlns:a16="http://schemas.microsoft.com/office/drawing/2014/main" id="{E7D8851F-5B41-4B74-33D2-4D7B07589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45444" y="54659"/>
            <a:ext cx="841556" cy="841556"/>
          </a:xfrm>
          <a:prstGeom prst="rect">
            <a:avLst/>
          </a:prstGeom>
        </p:spPr>
      </p:pic>
      <p:sp>
        <p:nvSpPr>
          <p:cNvPr id="69" name="Star: 6 Points 68">
            <a:extLst>
              <a:ext uri="{FF2B5EF4-FFF2-40B4-BE49-F238E27FC236}">
                <a16:creationId xmlns:a16="http://schemas.microsoft.com/office/drawing/2014/main" id="{85549D64-9F2F-2259-2FBF-C345304C652E}"/>
              </a:ext>
            </a:extLst>
          </p:cNvPr>
          <p:cNvSpPr/>
          <p:nvPr/>
        </p:nvSpPr>
        <p:spPr>
          <a:xfrm>
            <a:off x="9646466" y="1663684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0" name="Star: 6 Points 69">
            <a:extLst>
              <a:ext uri="{FF2B5EF4-FFF2-40B4-BE49-F238E27FC236}">
                <a16:creationId xmlns:a16="http://schemas.microsoft.com/office/drawing/2014/main" id="{5A5B2FCC-C08F-DD27-FFD7-AF90986F9A17}"/>
              </a:ext>
            </a:extLst>
          </p:cNvPr>
          <p:cNvSpPr/>
          <p:nvPr/>
        </p:nvSpPr>
        <p:spPr>
          <a:xfrm>
            <a:off x="7274560" y="4219733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1" name="Star: 6 Points 70">
            <a:extLst>
              <a:ext uri="{FF2B5EF4-FFF2-40B4-BE49-F238E27FC236}">
                <a16:creationId xmlns:a16="http://schemas.microsoft.com/office/drawing/2014/main" id="{DBBFD575-0953-C69A-A5EB-A5AED6180035}"/>
              </a:ext>
            </a:extLst>
          </p:cNvPr>
          <p:cNvSpPr/>
          <p:nvPr/>
        </p:nvSpPr>
        <p:spPr>
          <a:xfrm>
            <a:off x="9194887" y="4172928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2" name="Star: 6 Points 71">
            <a:extLst>
              <a:ext uri="{FF2B5EF4-FFF2-40B4-BE49-F238E27FC236}">
                <a16:creationId xmlns:a16="http://schemas.microsoft.com/office/drawing/2014/main" id="{6B37E110-3671-FA4E-08A3-0B2CFFE15992}"/>
              </a:ext>
            </a:extLst>
          </p:cNvPr>
          <p:cNvSpPr/>
          <p:nvPr/>
        </p:nvSpPr>
        <p:spPr>
          <a:xfrm>
            <a:off x="5213804" y="1652681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4" name="Star: 6 Points 73">
            <a:extLst>
              <a:ext uri="{FF2B5EF4-FFF2-40B4-BE49-F238E27FC236}">
                <a16:creationId xmlns:a16="http://schemas.microsoft.com/office/drawing/2014/main" id="{894537EA-A935-2D72-ED97-103EC71A3C92}"/>
              </a:ext>
            </a:extLst>
          </p:cNvPr>
          <p:cNvSpPr/>
          <p:nvPr/>
        </p:nvSpPr>
        <p:spPr>
          <a:xfrm>
            <a:off x="2679916" y="1678129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5" name="Star: 6 Points 74">
            <a:extLst>
              <a:ext uri="{FF2B5EF4-FFF2-40B4-BE49-F238E27FC236}">
                <a16:creationId xmlns:a16="http://schemas.microsoft.com/office/drawing/2014/main" id="{28391B64-9236-FAAC-AEA8-8F6BA35C3EF5}"/>
              </a:ext>
            </a:extLst>
          </p:cNvPr>
          <p:cNvSpPr/>
          <p:nvPr/>
        </p:nvSpPr>
        <p:spPr>
          <a:xfrm>
            <a:off x="2653328" y="4140570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6" name="Star: 6 Points 75">
            <a:extLst>
              <a:ext uri="{FF2B5EF4-FFF2-40B4-BE49-F238E27FC236}">
                <a16:creationId xmlns:a16="http://schemas.microsoft.com/office/drawing/2014/main" id="{6B736D73-7E0A-0A10-CE12-6E4D24A2FBB4}"/>
              </a:ext>
            </a:extLst>
          </p:cNvPr>
          <p:cNvSpPr/>
          <p:nvPr/>
        </p:nvSpPr>
        <p:spPr>
          <a:xfrm>
            <a:off x="7341472" y="1622462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7" name="Star: 6 Points 76">
            <a:extLst>
              <a:ext uri="{FF2B5EF4-FFF2-40B4-BE49-F238E27FC236}">
                <a16:creationId xmlns:a16="http://schemas.microsoft.com/office/drawing/2014/main" id="{BF6AD10C-C156-13C1-5552-667B9B0514CE}"/>
              </a:ext>
            </a:extLst>
          </p:cNvPr>
          <p:cNvSpPr/>
          <p:nvPr/>
        </p:nvSpPr>
        <p:spPr>
          <a:xfrm>
            <a:off x="4982202" y="4283358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287-5904-1B00-4A7C-BF8E9DA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4167" r="1975" b="4071"/>
          <a:stretch/>
        </p:blipFill>
        <p:spPr>
          <a:xfrm>
            <a:off x="380349" y="1827000"/>
            <a:ext cx="3266415" cy="3204000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FDAAE-2589-C79A-3CAF-2B658483A422}"/>
              </a:ext>
            </a:extLst>
          </p:cNvPr>
          <p:cNvSpPr txBox="1"/>
          <p:nvPr/>
        </p:nvSpPr>
        <p:spPr>
          <a:xfrm>
            <a:off x="3199986" y="742249"/>
            <a:ext cx="7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4020505051007020D02" pitchFamily="82" charset="0"/>
              </a:rPr>
              <a:t>Want To Be Our Friend? </a:t>
            </a:r>
            <a:endParaRPr lang="en-IL" sz="4400" dirty="0">
              <a:latin typeface="Blackadder ITC" panose="04020505051007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966BE-A203-2E61-CBEA-ADCDB3898462}"/>
              </a:ext>
            </a:extLst>
          </p:cNvPr>
          <p:cNvSpPr txBox="1"/>
          <p:nvPr/>
        </p:nvSpPr>
        <p:spPr>
          <a:xfrm>
            <a:off x="4274849" y="2992533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Password:</a:t>
            </a:r>
            <a:endParaRPr lang="en-IL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75F00-4790-83A7-0642-72BEED836E60}"/>
              </a:ext>
            </a:extLst>
          </p:cNvPr>
          <p:cNvSpPr txBox="1"/>
          <p:nvPr/>
        </p:nvSpPr>
        <p:spPr>
          <a:xfrm>
            <a:off x="4274849" y="2390664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Email Address:</a:t>
            </a:r>
            <a:endParaRPr lang="en-IL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CE56B-F8B4-B337-A719-9693422D324E}"/>
              </a:ext>
            </a:extLst>
          </p:cNvPr>
          <p:cNvSpPr txBox="1"/>
          <p:nvPr/>
        </p:nvSpPr>
        <p:spPr>
          <a:xfrm>
            <a:off x="4688676" y="1435197"/>
            <a:ext cx="3421295" cy="369332"/>
          </a:xfrm>
          <a:prstGeom prst="rect">
            <a:avLst/>
          </a:prstGeom>
          <a:solidFill>
            <a:srgbClr val="86AFBA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And Get 10% discount Each Buy</a:t>
            </a:r>
            <a:endParaRPr lang="en-IL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5A5990-A961-AFEC-EBA0-3775C4330568}"/>
              </a:ext>
            </a:extLst>
          </p:cNvPr>
          <p:cNvSpPr/>
          <p:nvPr/>
        </p:nvSpPr>
        <p:spPr>
          <a:xfrm>
            <a:off x="7172960" y="5634986"/>
            <a:ext cx="4617263" cy="1169318"/>
          </a:xfrm>
          <a:prstGeom prst="rightArrow">
            <a:avLst/>
          </a:prstGeom>
          <a:solidFill>
            <a:srgbClr val="E2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Continue Without Becoming A Friend Right Now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55C7CD-A9B7-1F3A-3FBB-D35517D8F2BA}"/>
              </a:ext>
            </a:extLst>
          </p:cNvPr>
          <p:cNvSpPr/>
          <p:nvPr/>
        </p:nvSpPr>
        <p:spPr>
          <a:xfrm>
            <a:off x="7172960" y="4600073"/>
            <a:ext cx="3738880" cy="1327751"/>
          </a:xfrm>
          <a:prstGeom prst="rightArrow">
            <a:avLst/>
          </a:prstGeom>
          <a:solidFill>
            <a:srgbClr val="E2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Let’s Become Friends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6461C66-9ECC-72E7-9FC3-C51B923F3E45}"/>
              </a:ext>
            </a:extLst>
          </p:cNvPr>
          <p:cNvSpPr/>
          <p:nvPr/>
        </p:nvSpPr>
        <p:spPr>
          <a:xfrm>
            <a:off x="7172961" y="3497977"/>
            <a:ext cx="2733040" cy="1394935"/>
          </a:xfrm>
          <a:prstGeom prst="rightArrow">
            <a:avLst/>
          </a:prstGeom>
          <a:solidFill>
            <a:srgbClr val="E2B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Already Friends</a:t>
            </a:r>
            <a:endParaRPr lang="en-IL" b="1" dirty="0">
              <a:solidFill>
                <a:schemeClr val="tx1"/>
              </a:solidFill>
            </a:endParaRPr>
          </a:p>
        </p:txBody>
      </p:sp>
      <p:pic>
        <p:nvPicPr>
          <p:cNvPr id="21" name="Graphic 20" descr="Shopping cart outline">
            <a:extLst>
              <a:ext uri="{FF2B5EF4-FFF2-40B4-BE49-F238E27FC236}">
                <a16:creationId xmlns:a16="http://schemas.microsoft.com/office/drawing/2014/main" id="{E711371E-193E-E447-DAEB-5738BE274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0444" y="0"/>
            <a:ext cx="841556" cy="8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7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6B5A1-D9B8-6B3E-7FB9-E3A745447984}"/>
              </a:ext>
            </a:extLst>
          </p:cNvPr>
          <p:cNvSpPr txBox="1"/>
          <p:nvPr/>
        </p:nvSpPr>
        <p:spPr>
          <a:xfrm>
            <a:off x="3370039" y="756745"/>
            <a:ext cx="7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4020505051007020D02" pitchFamily="82" charset="0"/>
              </a:rPr>
              <a:t>New Friend</a:t>
            </a:r>
            <a:endParaRPr lang="en-IL" sz="4400" dirty="0">
              <a:latin typeface="Blackadder ITC" panose="04020505051007020D02" pitchFamily="82" charset="0"/>
            </a:endParaRPr>
          </a:p>
        </p:txBody>
      </p:sp>
      <p:pic>
        <p:nvPicPr>
          <p:cNvPr id="4" name="Graphic 3" descr="Shopping cart outline">
            <a:extLst>
              <a:ext uri="{FF2B5EF4-FFF2-40B4-BE49-F238E27FC236}">
                <a16:creationId xmlns:a16="http://schemas.microsoft.com/office/drawing/2014/main" id="{D0E3557C-E308-7F29-ABDF-565C69F1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8083" y="87214"/>
            <a:ext cx="841556" cy="84155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B82701C-FE02-28DE-1FD0-FDF7DBF74487}"/>
              </a:ext>
            </a:extLst>
          </p:cNvPr>
          <p:cNvSpPr txBox="1"/>
          <p:nvPr/>
        </p:nvSpPr>
        <p:spPr>
          <a:xfrm>
            <a:off x="3750861" y="2883073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name:</a:t>
            </a:r>
            <a:endParaRPr lang="en-IL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B6F9B3-441C-3FCC-75F5-00BA2C129B6F}"/>
              </a:ext>
            </a:extLst>
          </p:cNvPr>
          <p:cNvSpPr txBox="1"/>
          <p:nvPr/>
        </p:nvSpPr>
        <p:spPr>
          <a:xfrm>
            <a:off x="3720600" y="2234212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First name:</a:t>
            </a:r>
            <a:endParaRPr lang="en-IL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22F13F-526A-D863-8467-DC5D5993A800}"/>
              </a:ext>
            </a:extLst>
          </p:cNvPr>
          <p:cNvSpPr txBox="1"/>
          <p:nvPr/>
        </p:nvSpPr>
        <p:spPr>
          <a:xfrm>
            <a:off x="3750685" y="3493934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Email Address:</a:t>
            </a:r>
            <a:endParaRPr lang="en-IL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A71F0-68BC-84FA-F650-95E30FDAC409}"/>
              </a:ext>
            </a:extLst>
          </p:cNvPr>
          <p:cNvSpPr txBox="1"/>
          <p:nvPr/>
        </p:nvSpPr>
        <p:spPr>
          <a:xfrm>
            <a:off x="3761240" y="4099755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My Location:</a:t>
            </a:r>
            <a:endParaRPr lang="en-IL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7C5C5-FCD3-9722-CD6E-D115E0367303}"/>
              </a:ext>
            </a:extLst>
          </p:cNvPr>
          <p:cNvSpPr txBox="1"/>
          <p:nvPr/>
        </p:nvSpPr>
        <p:spPr>
          <a:xfrm>
            <a:off x="3730365" y="4700663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Birth Date:</a:t>
            </a:r>
            <a:endParaRPr lang="en-IL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9046E-00AD-A1B8-5132-064F73309518}"/>
              </a:ext>
            </a:extLst>
          </p:cNvPr>
          <p:cNvSpPr txBox="1"/>
          <p:nvPr/>
        </p:nvSpPr>
        <p:spPr>
          <a:xfrm>
            <a:off x="3740525" y="5223288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Password:</a:t>
            </a:r>
            <a:endParaRPr lang="en-IL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A0DF0C-EBA2-C392-03EC-93EAB2BE6A49}"/>
              </a:ext>
            </a:extLst>
          </p:cNvPr>
          <p:cNvSpPr txBox="1"/>
          <p:nvPr/>
        </p:nvSpPr>
        <p:spPr>
          <a:xfrm>
            <a:off x="3720600" y="5779331"/>
            <a:ext cx="342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Password Confirmation:</a:t>
            </a:r>
            <a:endParaRPr lang="en-IL" sz="24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81C72CA-A7CF-4CB1-65F9-47C4C1DB3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3" t="4167" r="1975" b="4071"/>
          <a:stretch/>
        </p:blipFill>
        <p:spPr>
          <a:xfrm>
            <a:off x="380349" y="1827000"/>
            <a:ext cx="3266415" cy="3204000"/>
          </a:xfrm>
          <a:prstGeom prst="ellipse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4A3166C-C371-64E0-92FE-42B476179E58}"/>
              </a:ext>
            </a:extLst>
          </p:cNvPr>
          <p:cNvSpPr/>
          <p:nvPr/>
        </p:nvSpPr>
        <p:spPr>
          <a:xfrm>
            <a:off x="9204960" y="5031000"/>
            <a:ext cx="2265680" cy="653953"/>
          </a:xfrm>
          <a:prstGeom prst="rect">
            <a:avLst/>
          </a:prstGeom>
          <a:solidFill>
            <a:srgbClr val="FDF0E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Apply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287-5904-1B00-4A7C-BF8E9DA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4167" r="1975" b="4071"/>
          <a:stretch/>
        </p:blipFill>
        <p:spPr>
          <a:xfrm>
            <a:off x="265205" y="131748"/>
            <a:ext cx="2426593" cy="2380225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6B5A1-D9B8-6B3E-7FB9-E3A745447984}"/>
              </a:ext>
            </a:extLst>
          </p:cNvPr>
          <p:cNvSpPr txBox="1"/>
          <p:nvPr/>
        </p:nvSpPr>
        <p:spPr>
          <a:xfrm>
            <a:off x="3370039" y="756745"/>
            <a:ext cx="7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4020505051007020D02" pitchFamily="82" charset="0"/>
              </a:rPr>
              <a:t>Your Shopping Cart</a:t>
            </a:r>
            <a:endParaRPr lang="en-IL" sz="4400" dirty="0">
              <a:latin typeface="Blackadder ITC" panose="04020505051007020D02" pitchFamily="82" charset="0"/>
            </a:endParaRPr>
          </a:p>
        </p:txBody>
      </p:sp>
      <p:pic>
        <p:nvPicPr>
          <p:cNvPr id="4" name="Graphic 3" descr="Shopping cart outline">
            <a:extLst>
              <a:ext uri="{FF2B5EF4-FFF2-40B4-BE49-F238E27FC236}">
                <a16:creationId xmlns:a16="http://schemas.microsoft.com/office/drawing/2014/main" id="{D0E3557C-E308-7F29-ABDF-565C69F1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083" y="87214"/>
            <a:ext cx="841556" cy="84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9DDB8-EB87-0F4D-3101-DE836793EEF5}"/>
              </a:ext>
            </a:extLst>
          </p:cNvPr>
          <p:cNvSpPr txBox="1"/>
          <p:nvPr/>
        </p:nvSpPr>
        <p:spPr>
          <a:xfrm>
            <a:off x="3291210" y="2236395"/>
            <a:ext cx="15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 Item:</a:t>
            </a:r>
            <a:endParaRPr lang="en-IL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9FEBD-41E6-3769-0EBA-0BB8B725CBD1}"/>
              </a:ext>
            </a:extLst>
          </p:cNvPr>
          <p:cNvSpPr txBox="1"/>
          <p:nvPr/>
        </p:nvSpPr>
        <p:spPr>
          <a:xfrm>
            <a:off x="3212382" y="3751162"/>
            <a:ext cx="13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Amount: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EAC915-DA63-7B81-DA15-816D14698466}"/>
              </a:ext>
            </a:extLst>
          </p:cNvPr>
          <p:cNvSpPr txBox="1"/>
          <p:nvPr/>
        </p:nvSpPr>
        <p:spPr>
          <a:xfrm>
            <a:off x="3212381" y="4371272"/>
            <a:ext cx="2241239" cy="3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Friendship Discount: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39ED3-94F9-DB3D-7A67-EE0BB0EE12F1}"/>
              </a:ext>
            </a:extLst>
          </p:cNvPr>
          <p:cNvSpPr txBox="1"/>
          <p:nvPr/>
        </p:nvSpPr>
        <p:spPr>
          <a:xfrm>
            <a:off x="3212382" y="5525183"/>
            <a:ext cx="13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Cost:</a:t>
            </a:r>
            <a:endParaRPr lang="en-I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9C17B-205D-0FA2-854F-AFD4FA3D5323}"/>
              </a:ext>
            </a:extLst>
          </p:cNvPr>
          <p:cNvSpPr txBox="1"/>
          <p:nvPr/>
        </p:nvSpPr>
        <p:spPr>
          <a:xfrm>
            <a:off x="3212382" y="4947977"/>
            <a:ext cx="168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Shipping Cost:</a:t>
            </a:r>
            <a:endParaRPr lang="en-IL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A52484-CFAA-584D-D1DF-772D38105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660" y="2119088"/>
            <a:ext cx="1003742" cy="10570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C0650E-4D81-CFBD-3697-422C2DF13397}"/>
              </a:ext>
            </a:extLst>
          </p:cNvPr>
          <p:cNvSpPr txBox="1"/>
          <p:nvPr/>
        </p:nvSpPr>
        <p:spPr>
          <a:xfrm>
            <a:off x="6633499" y="3722175"/>
            <a:ext cx="13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IL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667415-1D90-E399-EF98-F026F8E57098}"/>
              </a:ext>
            </a:extLst>
          </p:cNvPr>
          <p:cNvSpPr txBox="1"/>
          <p:nvPr/>
        </p:nvSpPr>
        <p:spPr>
          <a:xfrm>
            <a:off x="6573801" y="4306876"/>
            <a:ext cx="13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10%</a:t>
            </a:r>
            <a:endParaRPr lang="en-IL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40E52-F481-34CE-E76A-7B1D689F6C4A}"/>
              </a:ext>
            </a:extLst>
          </p:cNvPr>
          <p:cNvSpPr txBox="1"/>
          <p:nvPr/>
        </p:nvSpPr>
        <p:spPr>
          <a:xfrm>
            <a:off x="6531760" y="4885581"/>
            <a:ext cx="13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10$</a:t>
            </a:r>
            <a:endParaRPr lang="en-IL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4F20F4-BE41-CE42-CB40-CA5EC501C23A}"/>
              </a:ext>
            </a:extLst>
          </p:cNvPr>
          <p:cNvSpPr txBox="1"/>
          <p:nvPr/>
        </p:nvSpPr>
        <p:spPr>
          <a:xfrm>
            <a:off x="6498339" y="5455163"/>
            <a:ext cx="137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110$</a:t>
            </a:r>
            <a:endParaRPr lang="en-IL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C071A98-4C37-8B23-6B52-975F6F3E3196}"/>
              </a:ext>
            </a:extLst>
          </p:cNvPr>
          <p:cNvSpPr/>
          <p:nvPr/>
        </p:nvSpPr>
        <p:spPr>
          <a:xfrm>
            <a:off x="7901887" y="4740604"/>
            <a:ext cx="2241239" cy="620110"/>
          </a:xfrm>
          <a:prstGeom prst="rightArrow">
            <a:avLst/>
          </a:prstGeom>
          <a:solidFill>
            <a:srgbClr val="FDF0E7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Check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Shipping Cost</a:t>
            </a:r>
            <a:r>
              <a:rPr lang="en-US">
                <a:solidFill>
                  <a:schemeClr val="tx1"/>
                </a:solidFill>
              </a:rPr>
              <a:t> 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7" name="Star: 6 Points 26">
            <a:extLst>
              <a:ext uri="{FF2B5EF4-FFF2-40B4-BE49-F238E27FC236}">
                <a16:creationId xmlns:a16="http://schemas.microsoft.com/office/drawing/2014/main" id="{D08EE97B-2373-612F-3FF4-29E691642E09}"/>
              </a:ext>
            </a:extLst>
          </p:cNvPr>
          <p:cNvSpPr/>
          <p:nvPr/>
        </p:nvSpPr>
        <p:spPr>
          <a:xfrm>
            <a:off x="7868466" y="6024745"/>
            <a:ext cx="554174" cy="548775"/>
          </a:xfrm>
          <a:prstGeom prst="star6">
            <a:avLst/>
          </a:prstGeom>
          <a:solidFill>
            <a:srgbClr val="FDF0E7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8" name="Star: 6 Points 27">
            <a:extLst>
              <a:ext uri="{FF2B5EF4-FFF2-40B4-BE49-F238E27FC236}">
                <a16:creationId xmlns:a16="http://schemas.microsoft.com/office/drawing/2014/main" id="{1FCD8738-16D3-F5E4-6FD9-D2BEDC11249E}"/>
              </a:ext>
            </a:extLst>
          </p:cNvPr>
          <p:cNvSpPr/>
          <p:nvPr/>
        </p:nvSpPr>
        <p:spPr>
          <a:xfrm>
            <a:off x="8640626" y="6014585"/>
            <a:ext cx="554174" cy="548775"/>
          </a:xfrm>
          <a:prstGeom prst="star6">
            <a:avLst/>
          </a:prstGeom>
          <a:solidFill>
            <a:srgbClr val="FDF0E7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9" name="Star: 6 Points 28">
            <a:extLst>
              <a:ext uri="{FF2B5EF4-FFF2-40B4-BE49-F238E27FC236}">
                <a16:creationId xmlns:a16="http://schemas.microsoft.com/office/drawing/2014/main" id="{D7AE3776-E2C9-2CA3-1E40-6F638500A146}"/>
              </a:ext>
            </a:extLst>
          </p:cNvPr>
          <p:cNvSpPr/>
          <p:nvPr/>
        </p:nvSpPr>
        <p:spPr>
          <a:xfrm>
            <a:off x="9361986" y="6024745"/>
            <a:ext cx="554174" cy="548775"/>
          </a:xfrm>
          <a:prstGeom prst="star6">
            <a:avLst/>
          </a:prstGeom>
          <a:solidFill>
            <a:srgbClr val="FDF0E7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0" name="Star: 6 Points 29">
            <a:extLst>
              <a:ext uri="{FF2B5EF4-FFF2-40B4-BE49-F238E27FC236}">
                <a16:creationId xmlns:a16="http://schemas.microsoft.com/office/drawing/2014/main" id="{4966E52E-A9BA-392D-7125-D72F2397014E}"/>
              </a:ext>
            </a:extLst>
          </p:cNvPr>
          <p:cNvSpPr/>
          <p:nvPr/>
        </p:nvSpPr>
        <p:spPr>
          <a:xfrm>
            <a:off x="10063026" y="6009811"/>
            <a:ext cx="554174" cy="548775"/>
          </a:xfrm>
          <a:prstGeom prst="star6">
            <a:avLst/>
          </a:prstGeom>
          <a:solidFill>
            <a:srgbClr val="F0D090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1" name="Star: 6 Points 30">
            <a:extLst>
              <a:ext uri="{FF2B5EF4-FFF2-40B4-BE49-F238E27FC236}">
                <a16:creationId xmlns:a16="http://schemas.microsoft.com/office/drawing/2014/main" id="{844DE935-BD99-4E22-C6EB-261B658A0902}"/>
              </a:ext>
            </a:extLst>
          </p:cNvPr>
          <p:cNvSpPr/>
          <p:nvPr/>
        </p:nvSpPr>
        <p:spPr>
          <a:xfrm>
            <a:off x="10822259" y="6024745"/>
            <a:ext cx="554174" cy="548775"/>
          </a:xfrm>
          <a:prstGeom prst="star6">
            <a:avLst/>
          </a:prstGeom>
          <a:solidFill>
            <a:srgbClr val="FDF0E7"/>
          </a:solidFill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4F9062-85D7-1271-FAE1-83D64042D170}"/>
              </a:ext>
            </a:extLst>
          </p:cNvPr>
          <p:cNvSpPr txBox="1"/>
          <p:nvPr/>
        </p:nvSpPr>
        <p:spPr>
          <a:xfrm>
            <a:off x="7879986" y="5639829"/>
            <a:ext cx="15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Rate :</a:t>
            </a:r>
            <a:endParaRPr lang="en-IL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4909F2-D2F0-3D48-B64F-787802EC5FDE}"/>
              </a:ext>
            </a:extLst>
          </p:cNvPr>
          <p:cNvSpPr/>
          <p:nvPr/>
        </p:nvSpPr>
        <p:spPr>
          <a:xfrm>
            <a:off x="7508240" y="5639829"/>
            <a:ext cx="4236720" cy="1130957"/>
          </a:xfrm>
          <a:prstGeom prst="rect">
            <a:avLst/>
          </a:prstGeom>
          <a:noFill/>
          <a:ln>
            <a:solidFill>
              <a:srgbClr val="E2B3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198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287-5904-1B00-4A7C-BF8E9DA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4167" r="1975" b="4071"/>
          <a:stretch/>
        </p:blipFill>
        <p:spPr>
          <a:xfrm>
            <a:off x="265205" y="131748"/>
            <a:ext cx="2426593" cy="2380225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6B5A1-D9B8-6B3E-7FB9-E3A745447984}"/>
              </a:ext>
            </a:extLst>
          </p:cNvPr>
          <p:cNvSpPr txBox="1"/>
          <p:nvPr/>
        </p:nvSpPr>
        <p:spPr>
          <a:xfrm>
            <a:off x="3370039" y="756745"/>
            <a:ext cx="705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lackadder ITC" panose="04020505051007020D02" pitchFamily="82" charset="0"/>
              </a:rPr>
              <a:t>Shipping Cost</a:t>
            </a:r>
            <a:endParaRPr lang="en-IL" sz="6000" dirty="0">
              <a:latin typeface="Blackadder ITC" panose="04020505051007020D02" pitchFamily="82" charset="0"/>
            </a:endParaRPr>
          </a:p>
        </p:txBody>
      </p:sp>
      <p:pic>
        <p:nvPicPr>
          <p:cNvPr id="4" name="Graphic 3" descr="Shopping cart outline">
            <a:extLst>
              <a:ext uri="{FF2B5EF4-FFF2-40B4-BE49-F238E27FC236}">
                <a16:creationId xmlns:a16="http://schemas.microsoft.com/office/drawing/2014/main" id="{D0E3557C-E308-7F29-ABDF-565C69F1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083" y="87214"/>
            <a:ext cx="841556" cy="841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9DDB8-EB87-0F4D-3101-DE836793EEF5}"/>
              </a:ext>
            </a:extLst>
          </p:cNvPr>
          <p:cNvSpPr txBox="1"/>
          <p:nvPr/>
        </p:nvSpPr>
        <p:spPr>
          <a:xfrm>
            <a:off x="3370039" y="2519064"/>
            <a:ext cx="2013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Ship to: </a:t>
            </a:r>
            <a:endParaRPr lang="en-IL" sz="3600" b="1" dirty="0"/>
          </a:p>
        </p:txBody>
      </p:sp>
      <p:pic>
        <p:nvPicPr>
          <p:cNvPr id="5" name="Graphic 4" descr="Marker outline">
            <a:extLst>
              <a:ext uri="{FF2B5EF4-FFF2-40B4-BE49-F238E27FC236}">
                <a16:creationId xmlns:a16="http://schemas.microsoft.com/office/drawing/2014/main" id="{96523FD7-699B-893C-8FB2-94D28CFB2E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7258" y="225099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0A355-5008-4CEC-B048-6329BD7B9215}"/>
              </a:ext>
            </a:extLst>
          </p:cNvPr>
          <p:cNvSpPr txBox="1"/>
          <p:nvPr/>
        </p:nvSpPr>
        <p:spPr>
          <a:xfrm>
            <a:off x="7301722" y="3059668"/>
            <a:ext cx="129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Beer-Sheva</a:t>
            </a:r>
            <a:endParaRPr lang="en-I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838ECC-9046-A49E-203C-1427FC20F10A}"/>
              </a:ext>
            </a:extLst>
          </p:cNvPr>
          <p:cNvSpPr txBox="1"/>
          <p:nvPr/>
        </p:nvSpPr>
        <p:spPr>
          <a:xfrm>
            <a:off x="3333174" y="3819545"/>
            <a:ext cx="285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Shipping cost: </a:t>
            </a:r>
            <a:endParaRPr lang="en-IL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7CC63-BAEA-386B-27A3-514E4B43B5C6}"/>
              </a:ext>
            </a:extLst>
          </p:cNvPr>
          <p:cNvSpPr txBox="1"/>
          <p:nvPr/>
        </p:nvSpPr>
        <p:spPr>
          <a:xfrm>
            <a:off x="7602911" y="3945872"/>
            <a:ext cx="9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10$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41056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47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A8287-5904-1B00-4A7C-BF8E9DA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4167" r="1975" b="4071"/>
          <a:stretch/>
        </p:blipFill>
        <p:spPr>
          <a:xfrm>
            <a:off x="265205" y="131748"/>
            <a:ext cx="2426593" cy="2380225"/>
          </a:xfrm>
          <a:prstGeom prst="ellipse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6B5A1-D9B8-6B3E-7FB9-E3A745447984}"/>
              </a:ext>
            </a:extLst>
          </p:cNvPr>
          <p:cNvSpPr txBox="1"/>
          <p:nvPr/>
        </p:nvSpPr>
        <p:spPr>
          <a:xfrm>
            <a:off x="3370039" y="756745"/>
            <a:ext cx="7052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lackadder ITC" panose="04020505051007020D02" pitchFamily="82" charset="0"/>
              </a:rPr>
              <a:t>Today’s Orders</a:t>
            </a:r>
            <a:endParaRPr lang="en-IL" sz="6000" dirty="0">
              <a:latin typeface="Blackadder ITC" panose="04020505051007020D02" pitchFamily="82" charset="0"/>
            </a:endParaRPr>
          </a:p>
        </p:txBody>
      </p:sp>
      <p:pic>
        <p:nvPicPr>
          <p:cNvPr id="4" name="Graphic 3" descr="Shopping cart outline">
            <a:extLst>
              <a:ext uri="{FF2B5EF4-FFF2-40B4-BE49-F238E27FC236}">
                <a16:creationId xmlns:a16="http://schemas.microsoft.com/office/drawing/2014/main" id="{D0E3557C-E308-7F29-ABDF-565C69F1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8083" y="87214"/>
            <a:ext cx="841556" cy="841556"/>
          </a:xfrm>
          <a:prstGeom prst="rect">
            <a:avLst/>
          </a:prstGeom>
        </p:spPr>
      </p:pic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445F084C-CECA-60B0-5FFD-60CA15054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46168"/>
              </p:ext>
            </p:extLst>
          </p:nvPr>
        </p:nvGraphicFramePr>
        <p:xfrm>
          <a:off x="3281680" y="2253826"/>
          <a:ext cx="8128000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36672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1071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Type</a:t>
                      </a:r>
                      <a:endParaRPr lang="en-IL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0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Amount</a:t>
                      </a:r>
                      <a:endParaRPr lang="en-IL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D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4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Birthday Cake 1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5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Birthday Cake 2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5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Birthday Cake 5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72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Piastres1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Piastres3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5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Cake7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6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145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 vakachi</dc:creator>
  <cp:lastModifiedBy>noa vakachi</cp:lastModifiedBy>
  <cp:revision>15</cp:revision>
  <dcterms:created xsi:type="dcterms:W3CDTF">2022-08-26T16:52:40Z</dcterms:created>
  <dcterms:modified xsi:type="dcterms:W3CDTF">2022-09-20T11:23:28Z</dcterms:modified>
</cp:coreProperties>
</file>