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58" r:id="rId4"/>
    <p:sldId id="256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233EF1-F489-CDEE-32B8-1AE1EBEE9404}" v="154" dt="2022-09-29T19:05:21.605"/>
    <p1510:client id="{B912BE69-4CF1-D39B-A020-9A71B91DD288}" v="783" dt="2022-09-29T12:25:07.101"/>
    <p1510:client id="{DC73C5DC-012E-D2BD-4E83-D2C44476CF34}" v="61" dt="2022-09-29T12:30:19.084"/>
    <p1510:client id="{EE67BE6A-FC34-D649-7D88-0E58B5F291A7}" v="57" dt="2022-09-29T09:03:23.497"/>
    <p1510:client id="{F2FD7E55-FD8A-40BF-B979-E250699DF799}" v="39" dt="2022-09-28T12:47:22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DT Mathis" userId="S::mathis.gredt@ynov.com::a077fda5-7648-4081-a0d3-03974499e948" providerId="AD" clId="Web-{DC73C5DC-012E-D2BD-4E83-D2C44476CF34}"/>
    <pc:docChg chg="modSld">
      <pc:chgData name="GREDT Mathis" userId="S::mathis.gredt@ynov.com::a077fda5-7648-4081-a0d3-03974499e948" providerId="AD" clId="Web-{DC73C5DC-012E-D2BD-4E83-D2C44476CF34}" dt="2022-09-29T12:30:19.084" v="52" actId="20577"/>
      <pc:docMkLst>
        <pc:docMk/>
      </pc:docMkLst>
      <pc:sldChg chg="addSp delSp modSp">
        <pc:chgData name="GREDT Mathis" userId="S::mathis.gredt@ynov.com::a077fda5-7648-4081-a0d3-03974499e948" providerId="AD" clId="Web-{DC73C5DC-012E-D2BD-4E83-D2C44476CF34}" dt="2022-09-29T12:27:43.364" v="20" actId="20577"/>
        <pc:sldMkLst>
          <pc:docMk/>
          <pc:sldMk cId="3784089036" sldId="256"/>
        </pc:sldMkLst>
        <pc:spChg chg="mod">
          <ac:chgData name="GREDT Mathis" userId="S::mathis.gredt@ynov.com::a077fda5-7648-4081-a0d3-03974499e948" providerId="AD" clId="Web-{DC73C5DC-012E-D2BD-4E83-D2C44476CF34}" dt="2022-09-29T12:25:51.847" v="5" actId="20577"/>
          <ac:spMkLst>
            <pc:docMk/>
            <pc:sldMk cId="3784089036" sldId="256"/>
            <ac:spMk id="2" creationId="{00000000-0000-0000-0000-000000000000}"/>
          </ac:spMkLst>
        </pc:spChg>
        <pc:spChg chg="add mod">
          <ac:chgData name="GREDT Mathis" userId="S::mathis.gredt@ynov.com::a077fda5-7648-4081-a0d3-03974499e948" providerId="AD" clId="Web-{DC73C5DC-012E-D2BD-4E83-D2C44476CF34}" dt="2022-09-29T12:27:43.364" v="20" actId="20577"/>
          <ac:spMkLst>
            <pc:docMk/>
            <pc:sldMk cId="3784089036" sldId="256"/>
            <ac:spMk id="6" creationId="{F45521C0-E36F-7A83-6DB7-87B7F2497C1A}"/>
          </ac:spMkLst>
        </pc:spChg>
        <pc:spChg chg="add del">
          <ac:chgData name="GREDT Mathis" userId="S::mathis.gredt@ynov.com::a077fda5-7648-4081-a0d3-03974499e948" providerId="AD" clId="Web-{DC73C5DC-012E-D2BD-4E83-D2C44476CF34}" dt="2022-09-29T12:27:11.238" v="10"/>
          <ac:spMkLst>
            <pc:docMk/>
            <pc:sldMk cId="3784089036" sldId="256"/>
            <ac:spMk id="7" creationId="{0B1D0157-CE1C-25E3-F0CC-1C2267166EC9}"/>
          </ac:spMkLst>
        </pc:spChg>
      </pc:sldChg>
      <pc:sldChg chg="modSp">
        <pc:chgData name="GREDT Mathis" userId="S::mathis.gredt@ynov.com::a077fda5-7648-4081-a0d3-03974499e948" providerId="AD" clId="Web-{DC73C5DC-012E-D2BD-4E83-D2C44476CF34}" dt="2022-09-29T12:30:19.084" v="52" actId="20577"/>
        <pc:sldMkLst>
          <pc:docMk/>
          <pc:sldMk cId="1384188975" sldId="259"/>
        </pc:sldMkLst>
        <pc:spChg chg="mod">
          <ac:chgData name="GREDT Mathis" userId="S::mathis.gredt@ynov.com::a077fda5-7648-4081-a0d3-03974499e948" providerId="AD" clId="Web-{DC73C5DC-012E-D2BD-4E83-D2C44476CF34}" dt="2022-09-29T12:29:26.865" v="27" actId="20577"/>
          <ac:spMkLst>
            <pc:docMk/>
            <pc:sldMk cId="1384188975" sldId="259"/>
            <ac:spMk id="2" creationId="{C88625DD-41E0-2193-A762-673CE46003E3}"/>
          </ac:spMkLst>
        </pc:spChg>
        <pc:spChg chg="mod">
          <ac:chgData name="GREDT Mathis" userId="S::mathis.gredt@ynov.com::a077fda5-7648-4081-a0d3-03974499e948" providerId="AD" clId="Web-{DC73C5DC-012E-D2BD-4E83-D2C44476CF34}" dt="2022-09-29T12:30:19.084" v="52" actId="20577"/>
          <ac:spMkLst>
            <pc:docMk/>
            <pc:sldMk cId="1384188975" sldId="259"/>
            <ac:spMk id="3" creationId="{F14B1E66-4F7D-F56A-B181-BB647F5F3EC9}"/>
          </ac:spMkLst>
        </pc:spChg>
      </pc:sldChg>
      <pc:sldChg chg="addSp delSp">
        <pc:chgData name="GREDT Mathis" userId="S::mathis.gredt@ynov.com::a077fda5-7648-4081-a0d3-03974499e948" providerId="AD" clId="Web-{DC73C5DC-012E-D2BD-4E83-D2C44476CF34}" dt="2022-09-29T12:27:05.519" v="9"/>
        <pc:sldMkLst>
          <pc:docMk/>
          <pc:sldMk cId="1163428691" sldId="261"/>
        </pc:sldMkLst>
        <pc:spChg chg="add del">
          <ac:chgData name="GREDT Mathis" userId="S::mathis.gredt@ynov.com::a077fda5-7648-4081-a0d3-03974499e948" providerId="AD" clId="Web-{DC73C5DC-012E-D2BD-4E83-D2C44476CF34}" dt="2022-09-29T12:27:05.519" v="9"/>
          <ac:spMkLst>
            <pc:docMk/>
            <pc:sldMk cId="1163428691" sldId="261"/>
            <ac:spMk id="4" creationId="{04BF5199-3678-D7BA-815F-E35D5C5CD309}"/>
          </ac:spMkLst>
        </pc:spChg>
      </pc:sldChg>
    </pc:docChg>
  </pc:docChgLst>
  <pc:docChgLst>
    <pc:chgData name="GREDT Mathis" userId="S::mathis.gredt@ynov.com::a077fda5-7648-4081-a0d3-03974499e948" providerId="AD" clId="Web-{AA233EF1-F489-CDEE-32B8-1AE1EBEE9404}"/>
    <pc:docChg chg="modSld">
      <pc:chgData name="GREDT Mathis" userId="S::mathis.gredt@ynov.com::a077fda5-7648-4081-a0d3-03974499e948" providerId="AD" clId="Web-{AA233EF1-F489-CDEE-32B8-1AE1EBEE9404}" dt="2022-09-29T19:05:21.605" v="155" actId="20577"/>
      <pc:docMkLst>
        <pc:docMk/>
      </pc:docMkLst>
      <pc:sldChg chg="modSp">
        <pc:chgData name="GREDT Mathis" userId="S::mathis.gredt@ynov.com::a077fda5-7648-4081-a0d3-03974499e948" providerId="AD" clId="Web-{AA233EF1-F489-CDEE-32B8-1AE1EBEE9404}" dt="2022-09-29T19:02:30.191" v="83" actId="20577"/>
        <pc:sldMkLst>
          <pc:docMk/>
          <pc:sldMk cId="3383898508" sldId="260"/>
        </pc:sldMkLst>
        <pc:spChg chg="mod">
          <ac:chgData name="GREDT Mathis" userId="S::mathis.gredt@ynov.com::a077fda5-7648-4081-a0d3-03974499e948" providerId="AD" clId="Web-{AA233EF1-F489-CDEE-32B8-1AE1EBEE9404}" dt="2022-09-29T19:02:30.191" v="83" actId="20577"/>
          <ac:spMkLst>
            <pc:docMk/>
            <pc:sldMk cId="3383898508" sldId="260"/>
            <ac:spMk id="3" creationId="{C1BD3CB2-455B-6CD7-A51D-4748D2AE6691}"/>
          </ac:spMkLst>
        </pc:spChg>
      </pc:sldChg>
      <pc:sldChg chg="addSp modSp mod setBg setClrOvrMap">
        <pc:chgData name="GREDT Mathis" userId="S::mathis.gredt@ynov.com::a077fda5-7648-4081-a0d3-03974499e948" providerId="AD" clId="Web-{AA233EF1-F489-CDEE-32B8-1AE1EBEE9404}" dt="2022-09-29T19:05:21.605" v="155" actId="20577"/>
        <pc:sldMkLst>
          <pc:docMk/>
          <pc:sldMk cId="1163428691" sldId="261"/>
        </pc:sldMkLst>
        <pc:spChg chg="mod">
          <ac:chgData name="GREDT Mathis" userId="S::mathis.gredt@ynov.com::a077fda5-7648-4081-a0d3-03974499e948" providerId="AD" clId="Web-{AA233EF1-F489-CDEE-32B8-1AE1EBEE9404}" dt="2022-09-29T18:59:13.290" v="4" actId="20577"/>
          <ac:spMkLst>
            <pc:docMk/>
            <pc:sldMk cId="1163428691" sldId="261"/>
            <ac:spMk id="2" creationId="{C182AA76-6D6D-F179-2DC3-3C1B3459E021}"/>
          </ac:spMkLst>
        </pc:spChg>
        <pc:spChg chg="mod">
          <ac:chgData name="GREDT Mathis" userId="S::mathis.gredt@ynov.com::a077fda5-7648-4081-a0d3-03974499e948" providerId="AD" clId="Web-{AA233EF1-F489-CDEE-32B8-1AE1EBEE9404}" dt="2022-09-29T19:05:21.605" v="155" actId="20577"/>
          <ac:spMkLst>
            <pc:docMk/>
            <pc:sldMk cId="1163428691" sldId="261"/>
            <ac:spMk id="3" creationId="{B85D7B70-7D1F-C54C-DBE5-7EAE60727C54}"/>
          </ac:spMkLst>
        </pc:spChg>
        <pc:spChg chg="add">
          <ac:chgData name="GREDT Mathis" userId="S::mathis.gredt@ynov.com::a077fda5-7648-4081-a0d3-03974499e948" providerId="AD" clId="Web-{AA233EF1-F489-CDEE-32B8-1AE1EBEE9404}" dt="2022-09-29T18:58:42.273" v="0"/>
          <ac:spMkLst>
            <pc:docMk/>
            <pc:sldMk cId="1163428691" sldId="261"/>
            <ac:spMk id="8" creationId="{EA67B5B4-3A24-436E-B663-1B2EBFF8A0CD}"/>
          </ac:spMkLst>
        </pc:spChg>
        <pc:spChg chg="add">
          <ac:chgData name="GREDT Mathis" userId="S::mathis.gredt@ynov.com::a077fda5-7648-4081-a0d3-03974499e948" providerId="AD" clId="Web-{AA233EF1-F489-CDEE-32B8-1AE1EBEE9404}" dt="2022-09-29T18:58:42.273" v="0"/>
          <ac:spMkLst>
            <pc:docMk/>
            <pc:sldMk cId="1163428691" sldId="261"/>
            <ac:spMk id="10" creationId="{987FDF89-C993-41F4-A1B8-DBAFF16008A9}"/>
          </ac:spMkLst>
        </pc:spChg>
        <pc:spChg chg="add">
          <ac:chgData name="GREDT Mathis" userId="S::mathis.gredt@ynov.com::a077fda5-7648-4081-a0d3-03974499e948" providerId="AD" clId="Web-{AA233EF1-F489-CDEE-32B8-1AE1EBEE9404}" dt="2022-09-29T18:58:42.273" v="0"/>
          <ac:spMkLst>
            <pc:docMk/>
            <pc:sldMk cId="1163428691" sldId="261"/>
            <ac:spMk id="12" creationId="{64E585EA-75FD-4025-8270-F66A58A15CD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82AA76-6D6D-F179-2DC3-3C1B3459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  <a:cs typeface="Calibri Light"/>
              </a:rPr>
              <a:t>Projet Red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5D7B70-7D1F-C54C-DBE5-7EAE60727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fr-FR" sz="2000">
              <a:solidFill>
                <a:srgbClr val="FFFFFF"/>
              </a:solidFill>
            </a:endParaRPr>
          </a:p>
          <a:p>
            <a:r>
              <a:rPr lang="fr-FR" sz="2400" dirty="0">
                <a:solidFill>
                  <a:srgbClr val="FFFFFF"/>
                </a:solidFill>
                <a:cs typeface="Calibri"/>
              </a:rPr>
              <a:t>Depuis le début du mois de septembre  nous travaillons le développement d'un jeu jouable dans le terminal</a:t>
            </a:r>
          </a:p>
          <a:p>
            <a:endParaRPr lang="fr-FR" sz="2400" dirty="0">
              <a:solidFill>
                <a:srgbClr val="FFFFFF"/>
              </a:solidFill>
              <a:cs typeface="Calibri"/>
            </a:endParaRPr>
          </a:p>
          <a:p>
            <a:r>
              <a:rPr lang="fr-FR" sz="2400" dirty="0">
                <a:solidFill>
                  <a:srgbClr val="FFFFFF"/>
                </a:solidFill>
                <a:cs typeface="Calibri"/>
              </a:rPr>
              <a:t>Le but était de créer notre propre jeu tout en étant guider par des taches sur des fonctionnalité</a:t>
            </a:r>
          </a:p>
          <a:p>
            <a:endParaRPr lang="fr-FR" sz="2000" dirty="0">
              <a:solidFill>
                <a:srgbClr val="FFFFFF"/>
              </a:solidFill>
              <a:cs typeface="Calibri"/>
            </a:endParaRPr>
          </a:p>
          <a:p>
            <a:endParaRPr lang="fr-FR" sz="2000" dirty="0">
              <a:solidFill>
                <a:srgbClr val="FFFFFF"/>
              </a:solidFill>
              <a:cs typeface="Calibri"/>
            </a:endParaRPr>
          </a:p>
          <a:p>
            <a:endParaRPr lang="fr-FR" sz="2000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3428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8625DD-41E0-2193-A762-673CE4600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8" y="310134"/>
            <a:ext cx="10082403" cy="1056894"/>
          </a:xfrm>
        </p:spPr>
        <p:txBody>
          <a:bodyPr anchor="t">
            <a:normAutofit/>
          </a:bodyPr>
          <a:lstStyle/>
          <a:p>
            <a:pPr algn="ctr"/>
            <a:r>
              <a:rPr lang="fr-FR" sz="3200" dirty="0">
                <a:cs typeface="Calibri Light"/>
              </a:rPr>
              <a:t>Présentation du projet:</a:t>
            </a:r>
            <a:br>
              <a:rPr lang="fr-FR" sz="3200" dirty="0">
                <a:cs typeface="Calibri Light"/>
              </a:rPr>
            </a:br>
            <a:r>
              <a:rPr lang="fr-FR" sz="3200" dirty="0">
                <a:cs typeface="Calibri Light"/>
              </a:rPr>
              <a:t>TerminaleQuest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4B1E66-4F7D-F56A-B181-BB647F5F3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4106" y="1624584"/>
            <a:ext cx="6153912" cy="37052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400" dirty="0">
                <a:ea typeface="+mn-lt"/>
                <a:cs typeface="+mn-lt"/>
              </a:rPr>
              <a:t>-Développé en goolang</a:t>
            </a:r>
            <a:endParaRPr lang="fr-FR" dirty="0">
              <a:ea typeface="+mn-lt"/>
              <a:cs typeface="+mn-lt"/>
            </a:endParaRPr>
          </a:p>
          <a:p>
            <a:pPr marL="0" indent="0">
              <a:buNone/>
            </a:pPr>
            <a:endParaRPr lang="fr-FR" sz="2400" dirty="0">
              <a:cs typeface="Calibri"/>
            </a:endParaRPr>
          </a:p>
          <a:p>
            <a:pPr marL="0" indent="0">
              <a:buNone/>
            </a:pPr>
            <a:r>
              <a:rPr lang="fr-FR" sz="2400" dirty="0">
                <a:ea typeface="+mn-lt"/>
                <a:cs typeface="+mn-lt"/>
              </a:rPr>
              <a:t>- Possibilité de créer son propre personnage</a:t>
            </a:r>
            <a:endParaRPr lang="fr-FR" dirty="0">
              <a:ea typeface="+mn-lt"/>
              <a:cs typeface="+mn-lt"/>
            </a:endParaRPr>
          </a:p>
          <a:p>
            <a:pPr marL="0" indent="0">
              <a:buNone/>
            </a:pPr>
            <a:endParaRPr lang="fr-FR" sz="2400" dirty="0">
              <a:cs typeface="Calibri"/>
            </a:endParaRPr>
          </a:p>
          <a:p>
            <a:pPr marL="0" indent="0">
              <a:buNone/>
            </a:pPr>
            <a:r>
              <a:rPr lang="fr-FR" sz="2400" dirty="0">
                <a:cs typeface="Calibri"/>
              </a:rPr>
              <a:t>- un jeu dans un univers Médiéval / Fantastique</a:t>
            </a:r>
            <a:endParaRPr lang="fr-FR" dirty="0">
              <a:cs typeface="Calibri"/>
            </a:endParaRPr>
          </a:p>
          <a:p>
            <a:pPr marL="0" indent="0">
              <a:buNone/>
            </a:pPr>
            <a:endParaRPr lang="fr-FR" sz="2400" dirty="0">
              <a:cs typeface="Calibri"/>
            </a:endParaRPr>
          </a:p>
          <a:p>
            <a:pPr marL="0" indent="0">
              <a:buNone/>
            </a:pPr>
            <a:r>
              <a:rPr lang="fr-FR" sz="2400" dirty="0">
                <a:cs typeface="Calibri"/>
              </a:rPr>
              <a:t>- un jeu qui se veut difficile et donc de devoir recommencer plusieurs fois</a:t>
            </a:r>
          </a:p>
          <a:p>
            <a:endParaRPr lang="fr-FR" sz="2400" dirty="0">
              <a:cs typeface="Calibri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AE397D-2F47-480F-95CA-D5EDB2433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D66E0D2-4D47-45F5-9F6C-04DF950C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C36CD79E-81FA-41B2-9A38-E0E26BCB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8CF2E87-8DCB-4A21-A926-1879E39DE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E8EBCED8-09A7-4078-908F-87C5C9094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881B8E24-1A3B-4288-834C-5C75EE61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E6C6947-62CC-47B5-8006-0DBB11057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A3EA873-FF38-49B1-AA18-6CAA8278A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2B74FB34-BB05-4313-9474-A4F9B27A5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3673863D-063E-49A6-9856-52014BB4D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59E7384A-6379-482C-8070-680EA33AF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C6A49E1B-06B5-467F-97A5-EE77945A7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C67D60A3-4CE7-453B-97D1-08DD83271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333C1DC-BC77-4584-B472-AE19C4A09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30CC34F2-2D02-4DC8-8951-5E29E0866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C77A3E1B-1C72-4437-A8A1-FC659C9E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4EE3E561-115A-4994-832B-FB79E4498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D389D14E-E715-4844-8E58-ED5A66AB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4208B28A-82FB-48D4-9087-806354C8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330334B-C28B-49CB-8643-6EF94623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F221AA9B-1DD9-4FC4-947F-90C0582F7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9214B596-B3CC-43CB-A72A-2ADABBE5B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4F9BF67-14D7-4F9D-A8E4-4BB8DE351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5225" y="1331697"/>
            <a:ext cx="193249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4188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1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00FAE45A-DF94-A123-7673-65ACAF67E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547" y="466946"/>
            <a:ext cx="6437700" cy="6746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cs typeface="Calibri Light"/>
              </a:rPr>
              <a:t>Organisation de travail</a:t>
            </a:r>
            <a:endParaRPr lang="en-US" sz="3200" kern="1200" dirty="0">
              <a:solidFill>
                <a:schemeClr val="tx1"/>
              </a:solidFill>
              <a:latin typeface="+mj-lt"/>
              <a:cs typeface="Calibri Light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06CD17D-BD47-916C-DFFD-8E4EA5E6DAA5}"/>
              </a:ext>
            </a:extLst>
          </p:cNvPr>
          <p:cNvSpPr txBox="1"/>
          <p:nvPr/>
        </p:nvSpPr>
        <p:spPr>
          <a:xfrm>
            <a:off x="779516" y="1804275"/>
            <a:ext cx="5693103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-  Répartition des tâches à effectuer suivant les points fort de chaque membre de l'équipe.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- Mis en place d'un planning prévisionnel pour évaluer la quantité de travail ainsi que prévoir le temps pour réaliser chaque tâche.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- Gérer les problèmes de développement avant de continuer à développer d'autres fonctionnalités.</a:t>
            </a: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0035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54EFE-56AF-1A90-C3DE-0596AE0E5A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90" r="-2" b="-2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4" name="Image 5" descr="Une image contenant bâtiment, extérieur, personne, pierre&#10;&#10;Description générée automatiquement">
            <a:extLst>
              <a:ext uri="{FF2B5EF4-FFF2-40B4-BE49-F238E27FC236}">
                <a16:creationId xmlns:a16="http://schemas.microsoft.com/office/drawing/2014/main" id="{289AA01F-91FF-37B9-EB88-7B09EC97C3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25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26" name="Rectangle 21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ame 23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889028" y="6725591"/>
            <a:ext cx="2700944" cy="659993"/>
          </a:xfrm>
          <a:noFill/>
        </p:spPr>
        <p:txBody>
          <a:bodyPr>
            <a:normAutofit/>
          </a:bodyPr>
          <a:lstStyle/>
          <a:p>
            <a:endParaRPr lang="fr-FR" sz="1600">
              <a:solidFill>
                <a:srgbClr val="080808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286858" y="2761554"/>
            <a:ext cx="3618284" cy="1345720"/>
          </a:xfrm>
          <a:noFill/>
        </p:spPr>
        <p:txBody>
          <a:bodyPr anchor="ctr">
            <a:normAutofit/>
          </a:bodyPr>
          <a:lstStyle/>
          <a:p>
            <a:r>
              <a:rPr lang="fr-FR" sz="2800" dirty="0">
                <a:solidFill>
                  <a:srgbClr val="080808"/>
                </a:solidFill>
                <a:cs typeface="Calibri Light"/>
              </a:rPr>
              <a:t>TerminalQuest</a:t>
            </a:r>
            <a:br>
              <a:rPr lang="fr-FR" sz="2800" dirty="0">
                <a:solidFill>
                  <a:srgbClr val="080808"/>
                </a:solidFill>
                <a:cs typeface="Calibri Light"/>
              </a:rPr>
            </a:br>
            <a:r>
              <a:rPr lang="fr-FR" sz="2800" dirty="0">
                <a:solidFill>
                  <a:srgbClr val="080808"/>
                </a:solidFill>
                <a:cs typeface="Calibri Light"/>
              </a:rPr>
              <a:t>Démonstration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5521C0-E36F-7A83-6DB7-87B7F2497C1A}"/>
              </a:ext>
            </a:extLst>
          </p:cNvPr>
          <p:cNvSpPr txBox="1"/>
          <p:nvPr/>
        </p:nvSpPr>
        <p:spPr>
          <a:xfrm>
            <a:off x="8364482" y="52552"/>
            <a:ext cx="21896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  <a:cs typeface="Calibri"/>
              </a:rPr>
              <a:t>Fred le PNJ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2DC1EF-4DB1-45AF-6FF0-119D4C8C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2900" y="2897452"/>
            <a:ext cx="4846912" cy="1120246"/>
          </a:xfrm>
        </p:spPr>
        <p:txBody>
          <a:bodyPr>
            <a:normAutofit/>
          </a:bodyPr>
          <a:lstStyle/>
          <a:p>
            <a:pPr algn="r"/>
            <a:r>
              <a:rPr lang="fr-FR" dirty="0">
                <a:cs typeface="Calibri Light"/>
              </a:rPr>
              <a:t>Bilan et Conclusion</a:t>
            </a:r>
            <a:endParaRPr lang="fr-F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BD3CB2-455B-6CD7-A51D-4748D2AE6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640027"/>
            <a:ext cx="6377769" cy="5225521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fr-FR" sz="2400" dirty="0">
                <a:cs typeface="Calibri"/>
              </a:rPr>
              <a:t>- Difficulté à lancer le projet, notamment pour la mise en place de la structure du projet. Gros problème de d'enchainement de combat.</a:t>
            </a:r>
            <a:endParaRPr lang="fr-FR" dirty="0"/>
          </a:p>
          <a:p>
            <a:pPr marL="0" indent="0">
              <a:buNone/>
            </a:pPr>
            <a:br>
              <a:rPr lang="fr-FR" sz="2400" dirty="0">
                <a:cs typeface="Calibri"/>
              </a:rPr>
            </a:br>
            <a:r>
              <a:rPr lang="fr-FR" sz="2400" dirty="0">
                <a:cs typeface="Calibri"/>
              </a:rPr>
              <a:t>- Nous avons réussi à tenir le planning prévisionnel.</a:t>
            </a:r>
            <a:endParaRPr lang="fr-FR" dirty="0"/>
          </a:p>
          <a:p>
            <a:pPr marL="0" indent="0">
              <a:buNone/>
            </a:pPr>
            <a:endParaRPr lang="fr-FR" sz="2400" dirty="0">
              <a:cs typeface="Calibri"/>
            </a:endParaRPr>
          </a:p>
          <a:p>
            <a:pPr marL="0" indent="0">
              <a:buNone/>
            </a:pPr>
            <a:r>
              <a:rPr lang="fr-FR" sz="2400" dirty="0">
                <a:cs typeface="Calibri"/>
              </a:rPr>
              <a:t>- Le projet as permis un énorme apport de connaissance et surtout de pratique ainsi que de mettre en évidence les lacunes de chacun.</a:t>
            </a:r>
          </a:p>
          <a:p>
            <a:pPr marL="0" indent="0">
              <a:buNone/>
            </a:pPr>
            <a:endParaRPr lang="fr-FR" sz="2400" dirty="0">
              <a:cs typeface="Calibri"/>
            </a:endParaRPr>
          </a:p>
          <a:p>
            <a:pPr marL="0" indent="0">
              <a:buNone/>
            </a:pPr>
            <a:r>
              <a:rPr lang="fr-FR" sz="2400" dirty="0">
                <a:cs typeface="Calibri"/>
              </a:rPr>
              <a:t>- Le projet était très plaisant à réaliser puisqu'on était libre de créer notre jeu tout en étant guider par les taches conseillé.</a:t>
            </a:r>
          </a:p>
        </p:txBody>
      </p:sp>
    </p:spTree>
    <p:extLst>
      <p:ext uri="{BB962C8B-B14F-4D97-AF65-F5344CB8AC3E}">
        <p14:creationId xmlns:p14="http://schemas.microsoft.com/office/powerpoint/2010/main" val="3383898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Projet Red </vt:lpstr>
      <vt:lpstr>Présentation du projet: TerminaleQuest</vt:lpstr>
      <vt:lpstr>Organisation de travail</vt:lpstr>
      <vt:lpstr>TerminalQuest Démonstration</vt:lpstr>
      <vt:lpstr>Bilan et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257</cp:revision>
  <dcterms:created xsi:type="dcterms:W3CDTF">2022-09-28T12:18:55Z</dcterms:created>
  <dcterms:modified xsi:type="dcterms:W3CDTF">2022-09-29T19:05:25Z</dcterms:modified>
</cp:coreProperties>
</file>