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4" autoAdjust="0"/>
    <p:restoredTop sz="61420" autoAdjust="0"/>
  </p:normalViewPr>
  <p:slideViewPr>
    <p:cSldViewPr snapToGrid="0">
      <p:cViewPr varScale="1">
        <p:scale>
          <a:sx n="52" d="100"/>
          <a:sy n="52" d="100"/>
        </p:scale>
        <p:origin x="18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D989A-D585-4DA2-BC77-82B5198E3F4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BEC11-8109-470B-9E75-6379604A4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stable/ubuntu-help/net-antivirus.html.e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Review, preview and explain both of Linux administration and Python scripting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2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DHCP, DNS, switching and routing, IPv4 and IPv6, remote access, email, firewall,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know what are the top 3 virtualization solution providers?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06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35% increase in 2021.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While OS is up to date, your Linux desktop doesn’t have a particularly great need of antivirus software. OS security updates promptly address new threats, to the point where 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/>
              </a:rPr>
              <a:t>official position</a:t>
            </a:r>
            <a:r>
              <a:rPr lang="en-US" b="0" i="0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 of Canonical, maker of Ubuntu Linux is that “Linux viruses are so rare that you don’t really need to worry about them at the moment.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your reading / previewing / reviewing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9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cannot promise you to answer your email the same day. But, I will answer your question in the class </a:t>
            </a:r>
            <a:r>
              <a:rPr lang="en-US" dirty="0" err="1"/>
              <a:t>imm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BEC11-8109-470B-9E75-6379604A4F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470-B88B-AF83-3E2D-A103E6C66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5DE9D-ADE1-56F0-DE25-D401229C6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8525B-44DE-E0EF-D1A7-8962C33B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A7794-3DBD-4641-D313-1D6C91ED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33CF-0432-331C-8D52-B2BD66E9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0EB8-D3B5-D2D6-8257-93F861E8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120F8-7BEC-8074-00DB-64240FDF5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79B3-D516-D9BD-FACD-B30C96A3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5053-AE9E-D26E-90A5-54C52CB1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5A19-D3FD-EFEC-A3DA-78BE1ECD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A2F09-3A40-8DA4-ECD0-6A348B9CF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F6F88-9E9F-DCCA-99A2-EAE0074AC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D53B-D310-6DD3-9B1E-CB08DD9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CA6E-1DE9-A34D-DA81-0C351821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B6F1-0998-BBE3-8EDF-2BB96406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2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43F9-0D73-934C-6A54-7940E2F2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52AF-A606-A2E9-98B2-7F3B865E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AAB6-D17B-8D01-FC1C-8BD6FB4E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84B21-9E65-A3A2-C7CC-287F9BBA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F387-D136-8545-2643-633EC5F5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D079-9093-C388-9DC2-72F4DCD1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CB34-D767-BBA2-C89C-9C8E1764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7579-4DE5-705B-B1D0-C97F9219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5FBB-1D84-A4EC-2BD4-63881513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1483-796C-DE33-AD5F-72004CA7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0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30E9-1C87-64A9-9D86-C4CC8FF7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108C-3710-972C-CEED-73C7C0A2A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54B71-5745-2AD7-F0D1-466FDE97A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146D1-6004-74B6-FE1F-F3232DDA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112E1-0E1B-0ACA-CDAB-5EC83D98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C9A98-EB11-D423-93CB-EB669B49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3683-8D77-6380-EE89-B7B60553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BBE42-C0DA-E4EF-D219-F242A01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300CF-C20D-DC1A-CF90-8A2C21254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34D96-679F-2476-7067-5A5EAC87E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F9BD7-ADCC-2F08-5A77-FEA6A939A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485BE-BB61-1C5A-60ED-796599B6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BB33C-6D50-9AE6-8AA7-9DD60B58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E66A0-38E3-25FB-A8DF-30780B16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967F-D71F-7B8C-75BD-00B8138B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70B1F-390E-7561-79FD-CE615ABC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2AF4F-9E99-C417-B6AB-2A1ECFF4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6E6AB-9426-0777-3082-2A1123EB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5F3DE-6F9F-2CC3-FBE5-F06A0BD3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E2400-8578-8107-4DB6-007A018A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60FEA-CDDD-9D98-2CF2-0C9CB019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0370-D692-5D86-83C5-E1FCBACC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9741-132A-6548-A003-808D008C8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6FD3E-70BC-9C3D-8833-1149EE408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EF656-D98D-1B8E-4376-5D3CA54E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E7BD5-AF64-09DC-EEE5-6CD0AC16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F1E54-7D94-862E-F9FF-55AE4251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9C2B-1E94-28D3-D514-FC46977C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6E91F-3FFE-F46E-EABB-6D049700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95F3E-DED7-1798-E614-AE07E6D9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20A1E-B201-A0C1-7E00-6E49C7B3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670D-DE0A-4871-8D02-C71BF9F2C72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6DCD7-E4E4-EED8-680D-CC95FE82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B9BB-7CDE-644C-0064-CCFDBB96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DF953-1EDF-C74A-E1F1-3184E7BD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4E413-7EFA-C406-3C8C-1F687A22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1B68A-48FE-79FC-AB64-A59F2C5F6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B670D-DE0A-4871-8D02-C71BF9F2C72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88D2-3AB4-9BC4-581E-658A596B0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E712-A736-FB63-FFD6-9B876034B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788-3B19-4715-AB99-48A224D84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C4B8-3B88-F76B-1705-2187C72A1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OPS245 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95C11-997F-4FA4-C27B-912FB0EF2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Jonathan.ye@senecacollege.ca</a:t>
            </a:r>
          </a:p>
        </p:txBody>
      </p:sp>
    </p:spTree>
    <p:extLst>
      <p:ext uri="{BB962C8B-B14F-4D97-AF65-F5344CB8AC3E}">
        <p14:creationId xmlns:p14="http://schemas.microsoft.com/office/powerpoint/2010/main" val="79610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47F3-8737-4206-3F35-864631E5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7286-B540-F9DE-4C02-47708BD6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requested to demo your labs to the instructor at lease once in the </a:t>
            </a:r>
            <a:r>
              <a:rPr lang="en-US" dirty="0" err="1"/>
              <a:t>teram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Any copy/paste is cheating and leading to zero mark</a:t>
            </a:r>
          </a:p>
        </p:txBody>
      </p:sp>
    </p:spTree>
    <p:extLst>
      <p:ext uri="{BB962C8B-B14F-4D97-AF65-F5344CB8AC3E}">
        <p14:creationId xmlns:p14="http://schemas.microsoft.com/office/powerpoint/2010/main" val="93339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E2BE-970F-9DB7-4D24-BDE03CC4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5ECD-EA36-42EA-F18C-80E94F7F4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85319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F0A1-B891-662A-D4C8-20EC611C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</a:t>
            </a:r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619F-EC4E-55C5-C2D2-A9887A04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mark or bonus. But, good to do:</a:t>
            </a:r>
          </a:p>
          <a:p>
            <a:pPr marL="514350" indent="-514350">
              <a:buAutoNum type="arabicPeriod"/>
            </a:pPr>
            <a:r>
              <a:rPr lang="en-US" dirty="0"/>
              <a:t>Find 3 Linux administrator job posts and understand what skills are demanded</a:t>
            </a:r>
          </a:p>
          <a:p>
            <a:pPr marL="514350" indent="-514350">
              <a:buAutoNum type="arabicPeriod"/>
            </a:pPr>
            <a:r>
              <a:rPr lang="en-US" dirty="0"/>
              <a:t>Find at least 3 distros of Linux. Ask yourself to do the same task in those 3 systems. Thus, you are comfortable to work in different Linux systems. i.e. how to create a user account in SUSE, how to create a user account in Red Had, how to create user account in Centos.</a:t>
            </a:r>
          </a:p>
        </p:txBody>
      </p:sp>
    </p:spTree>
    <p:extLst>
      <p:ext uri="{BB962C8B-B14F-4D97-AF65-F5344CB8AC3E}">
        <p14:creationId xmlns:p14="http://schemas.microsoft.com/office/powerpoint/2010/main" val="252035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6CA4-EBEB-526D-EE96-E65A4299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requirements /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A7D5-6567-08B5-88E4-8E6EC9C7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cheating (Any copy/paste is cheating no matter it was from instructor </a:t>
            </a:r>
            <a:r>
              <a:rPr lang="en-US" dirty="0" err="1"/>
              <a:t>powerpoint</a:t>
            </a:r>
            <a:r>
              <a:rPr lang="en-US" dirty="0"/>
              <a:t> slide, internet or wiki)</a:t>
            </a:r>
          </a:p>
          <a:p>
            <a:r>
              <a:rPr lang="en-US" dirty="0"/>
              <a:t>Learn by doing, watching, reading and listening. </a:t>
            </a:r>
          </a:p>
          <a:p>
            <a:r>
              <a:rPr lang="en-US" dirty="0"/>
              <a:t>Class participation and answering style (the best place/time to ask question is the scheduled Friday night from 7 to 10pm)</a:t>
            </a:r>
          </a:p>
        </p:txBody>
      </p:sp>
    </p:spTree>
    <p:extLst>
      <p:ext uri="{BB962C8B-B14F-4D97-AF65-F5344CB8AC3E}">
        <p14:creationId xmlns:p14="http://schemas.microsoft.com/office/powerpoint/2010/main" val="165824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F9A9-EE06-16EC-85D7-CD52526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F830-DB39-6245-8B21-29EDFE75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</a:t>
            </a:r>
          </a:p>
          <a:p>
            <a:r>
              <a:rPr lang="en-US" dirty="0"/>
              <a:t>File System Management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IT business rules – cost, benefit, productivity,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9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3718-8825-2969-3559-CA609C8F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3D6A-1B80-30D8-2A21-614E2687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machine – DVD, image, clone</a:t>
            </a:r>
          </a:p>
          <a:p>
            <a:endParaRPr lang="en-US" dirty="0"/>
          </a:p>
          <a:p>
            <a:r>
              <a:rPr lang="en-US" dirty="0"/>
              <a:t>Virtual machine – DVD (on VM), network installation, starter image </a:t>
            </a:r>
          </a:p>
          <a:p>
            <a:endParaRPr lang="en-US" dirty="0"/>
          </a:p>
          <a:p>
            <a:r>
              <a:rPr lang="en-US" dirty="0"/>
              <a:t>Cloud – VM is not hosed in your hypervisor </a:t>
            </a:r>
          </a:p>
        </p:txBody>
      </p:sp>
    </p:spTree>
    <p:extLst>
      <p:ext uri="{BB962C8B-B14F-4D97-AF65-F5344CB8AC3E}">
        <p14:creationId xmlns:p14="http://schemas.microsoft.com/office/powerpoint/2010/main" val="378148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3657-B42E-86E8-DA6A-DDEB0696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AE35-534A-AE3B-8183-FF15EA7F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Yum</a:t>
            </a:r>
          </a:p>
          <a:p>
            <a:r>
              <a:rPr lang="en-US" dirty="0"/>
              <a:t>Rpm</a:t>
            </a:r>
          </a:p>
          <a:p>
            <a:endParaRPr lang="en-US" dirty="0"/>
          </a:p>
          <a:p>
            <a:r>
              <a:rPr lang="en-US" dirty="0"/>
              <a:t>What else? </a:t>
            </a:r>
          </a:p>
        </p:txBody>
      </p:sp>
    </p:spTree>
    <p:extLst>
      <p:ext uri="{BB962C8B-B14F-4D97-AF65-F5344CB8AC3E}">
        <p14:creationId xmlns:p14="http://schemas.microsoft.com/office/powerpoint/2010/main" val="265986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6C52-BEA0-9E3B-F205-D73D8FE8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05DC-6B58-7CC0-09F5-0F16EA3F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/ IP – IPv4 and IPv6</a:t>
            </a:r>
          </a:p>
          <a:p>
            <a:endParaRPr lang="en-US" dirty="0"/>
          </a:p>
          <a:p>
            <a:r>
              <a:rPr lang="en-US" dirty="0"/>
              <a:t>Static IP address setup and DHCP server/client</a:t>
            </a:r>
          </a:p>
          <a:p>
            <a:endParaRPr lang="en-US" dirty="0"/>
          </a:p>
          <a:p>
            <a:r>
              <a:rPr lang="en-US" dirty="0"/>
              <a:t>Routing </a:t>
            </a:r>
          </a:p>
          <a:p>
            <a:endParaRPr lang="en-US" dirty="0"/>
          </a:p>
          <a:p>
            <a:r>
              <a:rPr lang="en-US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233036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BC84-C201-0F22-70D0-E797487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11A3-5392-3335-2C27-5E60BE50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storage</a:t>
            </a:r>
          </a:p>
          <a:p>
            <a:r>
              <a:rPr lang="en-US" dirty="0"/>
              <a:t>Email </a:t>
            </a:r>
          </a:p>
          <a:p>
            <a:r>
              <a:rPr lang="en-US" dirty="0"/>
              <a:t>Message</a:t>
            </a:r>
          </a:p>
          <a:p>
            <a:r>
              <a:rPr lang="en-US" dirty="0"/>
              <a:t>Video / audio stream</a:t>
            </a:r>
          </a:p>
          <a:p>
            <a:r>
              <a:rPr lang="en-US" dirty="0"/>
              <a:t>Web server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E-commerce (web + database)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0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F1A0-9AF9-ECCC-669A-AEC7C96D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5E38-BF21-8DF9-F71C-BE1D9929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Virus, malware, </a:t>
            </a:r>
            <a:r>
              <a:rPr lang="en-US" dirty="0" err="1"/>
              <a:t>ransomeware</a:t>
            </a:r>
            <a:endParaRPr lang="en-US" dirty="0"/>
          </a:p>
          <a:p>
            <a:r>
              <a:rPr lang="en-US" dirty="0"/>
              <a:t>DoS attack</a:t>
            </a:r>
          </a:p>
          <a:p>
            <a:r>
              <a:rPr lang="en-US" dirty="0"/>
              <a:t>Spoofing</a:t>
            </a:r>
          </a:p>
          <a:p>
            <a:r>
              <a:rPr lang="en-US" dirty="0"/>
              <a:t>Port Scanning</a:t>
            </a:r>
          </a:p>
          <a:p>
            <a:r>
              <a:rPr lang="en-US" dirty="0"/>
              <a:t>Idle scans</a:t>
            </a:r>
          </a:p>
          <a:p>
            <a:endParaRPr lang="en-US" dirty="0"/>
          </a:p>
          <a:p>
            <a:r>
              <a:rPr lang="en-US" dirty="0"/>
              <a:t>++</a:t>
            </a:r>
          </a:p>
          <a:p>
            <a:pPr marL="0" indent="0">
              <a:buNone/>
            </a:pPr>
            <a:r>
              <a:rPr lang="en-US" dirty="0"/>
              <a:t>https://www.linux.com/news/linux-security-threats-7-classes-attackers/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8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04A2-5CB5-F5F4-4630-50F23332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OSP245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761B-FF12-9547-AF50-C03F8E54E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OS installation</a:t>
            </a:r>
          </a:p>
          <a:p>
            <a:r>
              <a:rPr lang="en-US" dirty="0"/>
              <a:t>VMs’ installation</a:t>
            </a:r>
          </a:p>
          <a:p>
            <a:r>
              <a:rPr lang="en-US" dirty="0"/>
              <a:t>Apps (Packages) installation and management</a:t>
            </a:r>
          </a:p>
          <a:p>
            <a:r>
              <a:rPr lang="en-US" dirty="0"/>
              <a:t>User, group and service s management</a:t>
            </a:r>
          </a:p>
          <a:p>
            <a:r>
              <a:rPr lang="en-US" dirty="0"/>
              <a:t>Disk system: LVM, partition and disk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DHCP server</a:t>
            </a:r>
          </a:p>
          <a:p>
            <a:r>
              <a:rPr lang="en-US" dirty="0"/>
              <a:t>Python scripting</a:t>
            </a:r>
          </a:p>
        </p:txBody>
      </p:sp>
    </p:spTree>
    <p:extLst>
      <p:ext uri="{BB962C8B-B14F-4D97-AF65-F5344CB8AC3E}">
        <p14:creationId xmlns:p14="http://schemas.microsoft.com/office/powerpoint/2010/main" val="376254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504</Words>
  <Application>Microsoft Office PowerPoint</Application>
  <PresentationFormat>Widescreen</PresentationFormat>
  <Paragraphs>83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Theme</vt:lpstr>
      <vt:lpstr>OPS245 Week 1</vt:lpstr>
      <vt:lpstr>Academic requirements / policies</vt:lpstr>
      <vt:lpstr>Prerequisite</vt:lpstr>
      <vt:lpstr>OS installation</vt:lpstr>
      <vt:lpstr>App installation</vt:lpstr>
      <vt:lpstr>Network </vt:lpstr>
      <vt:lpstr>Network services</vt:lpstr>
      <vt:lpstr>Security </vt:lpstr>
      <vt:lpstr>OSP245 will cover</vt:lpstr>
      <vt:lpstr>Learn by doing</vt:lpstr>
      <vt:lpstr>Question</vt:lpstr>
      <vt:lpstr>Mini homeworks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OPS345 Week 1 Prep</dc:title>
  <dc:creator>Jonathan Ye</dc:creator>
  <cp:lastModifiedBy>Jonathan Ye</cp:lastModifiedBy>
  <cp:revision>6</cp:revision>
  <dcterms:created xsi:type="dcterms:W3CDTF">2022-05-11T23:58:02Z</dcterms:created>
  <dcterms:modified xsi:type="dcterms:W3CDTF">2022-05-13T22:53:27Z</dcterms:modified>
</cp:coreProperties>
</file>