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61420" autoAdjust="0"/>
  </p:normalViewPr>
  <p:slideViewPr>
    <p:cSldViewPr snapToGrid="0">
      <p:cViewPr varScale="1">
        <p:scale>
          <a:sx n="52" d="100"/>
          <a:sy n="52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89A-D585-4DA2-BC77-82B5198E3F4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EC11-8109-470B-9E75-6379604A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Review, preview and explain both of Linux administration and Python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lab1 for the detailed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5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do NOT power on and start Edit virtual machine settings!!!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download and install Google chrome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command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yum install python3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do not need to teach how to create a file in Linux by touch, echo, &gt; or cat &gt;,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do not need to teach how to create a file in Linux by touch, echo, &gt; or cat &gt;,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vim , </a:t>
            </a:r>
            <a:r>
              <a:rPr lang="en-US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nano or emacs to edit the python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script in terminal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cannot promise you to answer your email the same day. But, I will answer your question in the class </a:t>
            </a:r>
            <a:r>
              <a:rPr lang="en-US" dirty="0" err="1"/>
              <a:t>imm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Top3 vendors are VMWare, Citrix and MS Hyper 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Amazon, Google and Microsoft are the top 3 cloud service providers in North America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application programs or Operating systems are “made” by certain computing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information how you can plan and arrange automation in Linux administration.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AppsAnywhere</a:t>
            </a:r>
            <a:r>
              <a:rPr lang="en-US" dirty="0"/>
              <a:t> before you can install VMWare Workstation V16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Cloudpaging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Player will start initializing the app on my computer: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connect the USB SSD and format it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exFAT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previous section. Click Create a New Virtual Machine in the VMware WS16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470-B88B-AF83-3E2D-A103E6C6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DE9D-ADE1-56F0-DE25-D401229C6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525B-44DE-E0EF-D1A7-8962C33B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7794-3DBD-4641-D313-1D6C91ED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33CF-0432-331C-8D52-B2BD66E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EB8-D3B5-D2D6-8257-93F861E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120F8-7BEC-8074-00DB-64240FDF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79B3-D516-D9BD-FACD-B30C96A3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5053-AE9E-D26E-90A5-54C52CB1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5A19-D3FD-EFEC-A3DA-78BE1ECD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A2F09-3A40-8DA4-ECD0-6A348B9CF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F6F88-9E9F-DCCA-99A2-EAE0074A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D53B-D310-6DD3-9B1E-CB08DD9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CA6E-1DE9-A34D-DA81-0C35182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B6F1-0998-BBE3-8EDF-2BB96406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3F9-0D73-934C-6A54-7940E2F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52AF-A606-A2E9-98B2-7F3B865E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AAB6-D17B-8D01-FC1C-8BD6FB4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B21-9E65-A3A2-C7CC-287F9BBA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F387-D136-8545-2643-633EC5F5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079-9093-C388-9DC2-72F4DCD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CB34-D767-BBA2-C89C-9C8E1764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7579-4DE5-705B-B1D0-C97F921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5FBB-1D84-A4EC-2BD4-6388151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1483-796C-DE33-AD5F-72004CA7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30E9-1C87-64A9-9D86-C4CC8F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108C-3710-972C-CEED-73C7C0A2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4B71-5745-2AD7-F0D1-466FDE97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146D1-6004-74B6-FE1F-F3232D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12E1-0E1B-0ACA-CDAB-5EC83D98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9A98-EB11-D423-93CB-EB669B4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3683-8D77-6380-EE89-B7B6055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BE42-C0DA-E4EF-D219-F242A01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00CF-C20D-DC1A-CF90-8A2C21254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4D96-679F-2476-7067-5A5EAC87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9BD7-ADCC-2F08-5A77-FEA6A939A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85BE-BB61-1C5A-60ED-796599B6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BB33C-6D50-9AE6-8AA7-9DD60B58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E66A0-38E3-25FB-A8DF-30780B1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67F-D71F-7B8C-75BD-00B8138B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70B1F-390E-7561-79FD-CE615ABC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AF4F-9E99-C417-B6AB-2A1ECFF4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6E6AB-9426-0777-3082-2A1123EB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5F3DE-6F9F-2CC3-FBE5-F06A0BD3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E2400-8578-8107-4DB6-007A018A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60FEA-CDDD-9D98-2CF2-0C9CB01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0370-D692-5D86-83C5-E1FCBACC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9741-132A-6548-A003-808D008C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FD3E-70BC-9C3D-8833-1149EE40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F656-D98D-1B8E-4376-5D3CA54E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7BD5-AF64-09DC-EEE5-6CD0AC1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F1E54-7D94-862E-F9FF-55AE425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C2B-1E94-28D3-D514-FC46977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91F-3FFE-F46E-EABB-6D049700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5F3E-DED7-1798-E614-AE07E6D9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0A1E-B201-A0C1-7E00-6E49C7B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DCD7-E4E4-EED8-680D-CC95FE82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B9BB-7CDE-644C-0064-CCFDBB9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DF953-1EDF-C74A-E1F1-3184E7BD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4E413-7EFA-C406-3C8C-1F687A22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B68A-48FE-79FC-AB64-A59F2C5F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670D-DE0A-4871-8D02-C71BF9F2C7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88D2-3AB4-9BC4-581E-658A596B0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E712-A736-FB63-FFD6-9B876034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B8-3B88-F76B-1705-2187C72A1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OPS245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95C11-997F-4FA4-C27B-912FB0EF2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Jonathan.ye@senecacollege.ca</a:t>
            </a:r>
          </a:p>
        </p:txBody>
      </p:sp>
    </p:spTree>
    <p:extLst>
      <p:ext uri="{BB962C8B-B14F-4D97-AF65-F5344CB8AC3E}">
        <p14:creationId xmlns:p14="http://schemas.microsoft.com/office/powerpoint/2010/main" val="79610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788B-2787-1879-EC8E-9C272B5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VMWare WS16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804D8-AAE7-72B1-F6A8-0AA3FE3E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39" y="1690688"/>
            <a:ext cx="8471584" cy="49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AD30-7083-6D8A-7065-8A93C92C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building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F15F6-DF63-7ACB-423E-CEDE243FA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33" y="2133139"/>
            <a:ext cx="4191000" cy="41243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867962-6281-FB52-5E9C-91D6D552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41" y="2885521"/>
            <a:ext cx="4105848" cy="397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9F58E-A4AD-C66C-CA10-864AB6D02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" y="1390650"/>
            <a:ext cx="4614311" cy="24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99E8-7E51-2563-9BA2-D4D25E8E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Linux OS in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DE1B-2E85-469A-BB19-B2396CA8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FA072-F25D-7A12-A3A0-BE63FF4E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4572000" cy="381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A833C-6E67-69EA-43B7-8529691EFCA1}"/>
              </a:ext>
            </a:extLst>
          </p:cNvPr>
          <p:cNvSpPr txBox="1"/>
          <p:nvPr/>
        </p:nvSpPr>
        <p:spPr>
          <a:xfrm>
            <a:off x="2960739" y="2944861"/>
            <a:ext cx="615745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used the browse button to change the Location while I give the virtual machine name: c7hos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folder name does not have a space. It is D:\VirtualMachines)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C964D-523B-8EF7-F5C0-4AA7E0D8A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90" y="2847975"/>
            <a:ext cx="4019550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54C16-0C6D-59B3-EDE5-C69E66288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40" y="2944861"/>
            <a:ext cx="4067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F763-6C5D-F98D-21E7-B255A03D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has Linux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3E43-8CEB-D65B-1F3D-4CD13B5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D15A9-1EB5-1D4A-09C9-0780F66E7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61535"/>
            <a:ext cx="3720196" cy="364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5A74B-5099-E915-B840-134CAD787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54" y="2824347"/>
            <a:ext cx="3720196" cy="3668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44273-F1AC-9F64-7999-5DE2D9737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71" y="3429000"/>
            <a:ext cx="3262551" cy="32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F46B-72DD-0051-6D33-C24061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selection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76C2E-E1C8-794A-B434-3DBC28691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" y="2255807"/>
            <a:ext cx="3670044" cy="36274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070BA-3784-94A7-5136-71FBAA8BD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5" y="3201276"/>
            <a:ext cx="3316369" cy="3247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8936F-2576-C1AF-2F2C-5A7B18D3F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29" y="2724150"/>
            <a:ext cx="4095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DD98-2747-1930-98B5-B14EDC17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power on and you need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0F0A-6B9F-1437-D473-AC6E4C87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873F1-F51E-8FE0-A0E0-6C0AA9C3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72" y="1690688"/>
            <a:ext cx="3872504" cy="3987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8DC8D-93BC-EA6E-0D80-7626B4A2B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00287"/>
            <a:ext cx="4572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4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F138-3BE8-6E06-C39F-6EF7E0D5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setup before power on the C7host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ADFE0-6F17-5A7A-0808-E213AA658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" y="1573725"/>
            <a:ext cx="62872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3AA44-8FD1-A6F1-9B7A-6AEA6AB5D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78" y="2318722"/>
            <a:ext cx="457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407A-CC9B-03D8-0ECD-524686C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app installation in CentOS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B1F8C-D660-0FDF-6CEA-45844BF4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23" y="3152775"/>
            <a:ext cx="4572000" cy="37052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B5C45-6618-7E05-B0B1-37F8F121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4" y="1383174"/>
            <a:ext cx="5334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AD2-6034-8352-D65B-CD54B808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A90511-F3A1-EF4B-F9B0-A73254EB1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1" y="1545406"/>
            <a:ext cx="586754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F7535-39CB-5523-9F97-F58AB5F24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47069"/>
            <a:ext cx="6096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AC23-ABE9-3641-7A57-33526324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426C9-B7A6-B3DF-E8DB-74FB7DFAD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9" y="1308689"/>
            <a:ext cx="6168177" cy="424062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5320-A7F6-0975-4C51-43CAA996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6" y="2675731"/>
            <a:ext cx="6198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6CA4-EBEB-526D-EE96-E65A429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A7D5-6567-08B5-88E4-8E6EC9C7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is a simulated environment of a computing system. </a:t>
            </a:r>
          </a:p>
          <a:p>
            <a:r>
              <a:rPr lang="en-US" dirty="0"/>
              <a:t>VM is a file in the host system</a:t>
            </a:r>
          </a:p>
          <a:p>
            <a:r>
              <a:rPr lang="en-US" dirty="0"/>
              <a:t>Host system name is hypervisor: type 1 and 2</a:t>
            </a:r>
          </a:p>
        </p:txBody>
      </p:sp>
    </p:spTree>
    <p:extLst>
      <p:ext uri="{BB962C8B-B14F-4D97-AF65-F5344CB8AC3E}">
        <p14:creationId xmlns:p14="http://schemas.microsoft.com/office/powerpoint/2010/main" val="1658243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4F30-9EE0-3CE9-F4E4-973A7396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permission and execute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A47A2-EACE-23C2-8990-169017CB7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32" y="4393073"/>
            <a:ext cx="4572000" cy="14763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32F7B-B7D5-C0AC-4E07-EBDB6CD1B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9" y="1222374"/>
            <a:ext cx="6198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B43E-839B-B730-8262-F2C4EB44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D776-B234-F015-0343-52109510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Purpose: Creates system info report</a:t>
            </a:r>
          </a:p>
          <a:p>
            <a:r>
              <a:rPr lang="en-US" dirty="0"/>
              <a:t># USAGE: ./myreport.py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myHostName</a:t>
            </a:r>
            <a:r>
              <a:rPr lang="en-US" dirty="0"/>
              <a:t> = </a:t>
            </a:r>
            <a:r>
              <a:rPr lang="en-US" dirty="0" err="1"/>
              <a:t>os.uname</a:t>
            </a:r>
            <a:r>
              <a:rPr lang="en-US" dirty="0"/>
              <a:t>();</a:t>
            </a:r>
          </a:p>
          <a:p>
            <a:r>
              <a:rPr lang="en-US" dirty="0"/>
              <a:t>print('System Report');</a:t>
            </a:r>
          </a:p>
          <a:p>
            <a:r>
              <a:rPr lang="en-US" dirty="0"/>
              <a:t>print (</a:t>
            </a:r>
            <a:r>
              <a:rPr lang="en-US" dirty="0" err="1"/>
              <a:t>myHostName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9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E2BE-970F-9DB7-4D24-BDE03CC4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5ECD-EA36-42EA-F18C-80E94F7F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5319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F0A1-B891-662A-D4C8-20EC611C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619F-EC4E-55C5-C2D2-A9887A04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mark or bonus. But, good to do:</a:t>
            </a:r>
          </a:p>
          <a:p>
            <a:pPr marL="514350" indent="-514350">
              <a:buAutoNum type="arabicPeriod"/>
            </a:pPr>
            <a:r>
              <a:rPr lang="en-US" dirty="0"/>
              <a:t>Find 3 Linux administration troubles and solutions</a:t>
            </a:r>
          </a:p>
          <a:p>
            <a:pPr marL="514350" indent="-514350">
              <a:buAutoNum type="arabicPeriod"/>
            </a:pPr>
            <a:r>
              <a:rPr lang="en-US" dirty="0"/>
              <a:t>Find at least 3 distros of Linux. See if there is any difference </a:t>
            </a:r>
            <a:r>
              <a:rPr lang="en-US"/>
              <a:t>to install apps.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19DE-83F9-FEEA-6664-661CB43C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95E9-93FD-0474-FF36-AB127AAC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dependency of hardware</a:t>
            </a:r>
          </a:p>
          <a:p>
            <a:r>
              <a:rPr lang="en-US" dirty="0"/>
              <a:t>Extend legacy system working life</a:t>
            </a:r>
          </a:p>
          <a:p>
            <a:r>
              <a:rPr lang="en-US" dirty="0"/>
              <a:t>Easy to backup and restore (more layers and options)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understand and learn:</a:t>
            </a:r>
          </a:p>
          <a:p>
            <a:pPr marL="0" indent="0">
              <a:buNone/>
            </a:pPr>
            <a:r>
              <a:rPr lang="en-US" dirty="0"/>
              <a:t>What it is?</a:t>
            </a:r>
          </a:p>
          <a:p>
            <a:pPr marL="0" indent="0">
              <a:buNone/>
            </a:pPr>
            <a:r>
              <a:rPr lang="en-US" dirty="0"/>
              <a:t>How to create and manage VM in both own hypervisors and cloud-based platforms.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0ACC-CF77-382C-7BD9-E7F28BAE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B349-8F71-0218-0077-F54A8BF6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Programming language can be used for:</a:t>
            </a:r>
          </a:p>
          <a:p>
            <a:r>
              <a:rPr lang="en-US" dirty="0"/>
              <a:t>AI and machine learning. ...</a:t>
            </a:r>
          </a:p>
          <a:p>
            <a:r>
              <a:rPr lang="en-US" dirty="0"/>
              <a:t>Data analytics. ...</a:t>
            </a:r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. ...</a:t>
            </a:r>
          </a:p>
          <a:p>
            <a:r>
              <a:rPr lang="en-US" dirty="0"/>
              <a:t>Programming applications. ...</a:t>
            </a:r>
          </a:p>
          <a:p>
            <a:r>
              <a:rPr lang="en-US" dirty="0"/>
              <a:t>Web development. ...</a:t>
            </a:r>
          </a:p>
          <a:p>
            <a:r>
              <a:rPr lang="en-US" dirty="0"/>
              <a:t>Game development. ...</a:t>
            </a:r>
          </a:p>
          <a:p>
            <a:r>
              <a:rPr lang="en-US" dirty="0"/>
              <a:t>Language development. ...</a:t>
            </a:r>
          </a:p>
          <a:p>
            <a:r>
              <a:rPr lang="en-US" dirty="0"/>
              <a:t>Finance.</a:t>
            </a:r>
          </a:p>
        </p:txBody>
      </p:sp>
    </p:spTree>
    <p:extLst>
      <p:ext uri="{BB962C8B-B14F-4D97-AF65-F5344CB8AC3E}">
        <p14:creationId xmlns:p14="http://schemas.microsoft.com/office/powerpoint/2010/main" val="90516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320-9575-F94D-B45D-41E401CF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 Linux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40D1-F16D-799E-6075-4C39DB28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scripts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Automatically (scheduled) tasks</a:t>
            </a:r>
          </a:p>
        </p:txBody>
      </p:sp>
    </p:spTree>
    <p:extLst>
      <p:ext uri="{BB962C8B-B14F-4D97-AF65-F5344CB8AC3E}">
        <p14:creationId xmlns:p14="http://schemas.microsoft.com/office/powerpoint/2010/main" val="2212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A45-56E1-7D51-E932-1BD2AADB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Python on Linux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EF79-D4A6-6BBC-F94A-785B951E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python3 (forget older version please)</a:t>
            </a:r>
          </a:p>
          <a:p>
            <a:r>
              <a:rPr lang="en-US" dirty="0"/>
              <a:t>Download and install (depending on your Linux distro)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7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F1A3-EF36-F9FA-B596-1318FD2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myapps.senecacollege.ca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177E4E-F98D-FF6C-ED04-EF7E6538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10" y="1824814"/>
            <a:ext cx="8619137" cy="48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5AC1-6388-14B6-81CB-2BBFA812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install </a:t>
            </a:r>
            <a:r>
              <a:rPr lang="en-US" dirty="0" err="1"/>
              <a:t>Vmware</a:t>
            </a:r>
            <a:r>
              <a:rPr lang="en-US" dirty="0"/>
              <a:t> WS16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3A422-8F70-A9FE-A0C3-7B1778FE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7" y="1646597"/>
            <a:ext cx="5742400" cy="3250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64321-B8CF-D4C1-D085-99B9AE3BE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24" y="4195020"/>
            <a:ext cx="605117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6481-7DD6-30C8-12C0-5F7E0E8A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WS16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4093-93EB-B3B8-CC12-164DA209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B4C67-6867-FEF6-A187-515CC4EF7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5" y="1526458"/>
            <a:ext cx="2466975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78E5E-109C-9BF6-C554-A4F903AFA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14537"/>
            <a:ext cx="7543800" cy="46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594</Words>
  <Application>Microsoft Office PowerPoint</Application>
  <PresentationFormat>Widescreen</PresentationFormat>
  <Paragraphs>98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OPS245 Week 2</vt:lpstr>
      <vt:lpstr>Virtualization</vt:lpstr>
      <vt:lpstr>Advantages of virtualization</vt:lpstr>
      <vt:lpstr>Python and programming language</vt:lpstr>
      <vt:lpstr>Automation in Linux administration</vt:lpstr>
      <vt:lpstr>Start Python on Linux system</vt:lpstr>
      <vt:lpstr>Log into myapps.senecacollege.ca</vt:lpstr>
      <vt:lpstr>Search and install Vmware WS16</vt:lpstr>
      <vt:lpstr>VMWare WS16</vt:lpstr>
      <vt:lpstr>The VMWare WS16</vt:lpstr>
      <vt:lpstr>Start building VM</vt:lpstr>
      <vt:lpstr>Install Linux OS in the VM</vt:lpstr>
      <vt:lpstr>VM has Linux OS</vt:lpstr>
      <vt:lpstr>Disk selection screenshots</vt:lpstr>
      <vt:lpstr>Do not power on and you need EDIT</vt:lpstr>
      <vt:lpstr>Edit setup before power on the C7host</vt:lpstr>
      <vt:lpstr>Practice app installation in CentOS</vt:lpstr>
      <vt:lpstr>Install Python</vt:lpstr>
      <vt:lpstr>Create Python files</vt:lpstr>
      <vt:lpstr>Change permission and execute Python</vt:lpstr>
      <vt:lpstr>Sample code explanation</vt:lpstr>
      <vt:lpstr>Question</vt:lpstr>
      <vt:lpstr>Mini homeworks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OPS345 Week 1 Prep</dc:title>
  <dc:creator>Jonathan Ye</dc:creator>
  <cp:lastModifiedBy>Jonathan Ye</cp:lastModifiedBy>
  <cp:revision>7</cp:revision>
  <dcterms:created xsi:type="dcterms:W3CDTF">2022-05-11T23:58:02Z</dcterms:created>
  <dcterms:modified xsi:type="dcterms:W3CDTF">2022-05-20T22:58:35Z</dcterms:modified>
</cp:coreProperties>
</file>