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0"/>
    <p:restoredTop sz="94800"/>
  </p:normalViewPr>
  <p:slideViewPr>
    <p:cSldViewPr snapToGrid="0" snapToObjects="1">
      <p:cViewPr varScale="1">
        <p:scale>
          <a:sx n="201" d="100"/>
          <a:sy n="20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D00C-2167-2B48-8A77-0261A209E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F93A0-C101-BA45-91E9-FEF68E95F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CD76-1113-9947-90CA-45D288D7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ADF2-AA92-BE4F-A392-52B0E89C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91C5-5367-B14C-8F77-54CA9A4D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1DAA-ABE1-DE40-8857-B6E6E02E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CF34B-8355-9D4B-8FDC-CF18774A4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258A-F2A0-704D-95AA-4397FCFC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0132-91EB-4048-8355-F9CC1E41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3E9E-EA8A-D445-870D-A02B9743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469AB-38B6-EF49-A633-BC500A2FA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A5136-B83E-4147-B646-3E2F4F33B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28B0-2678-0E46-B335-3A5A1C62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13F1-3B29-AC49-A9DD-2DA1DCD3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7FAF-9237-7A4A-9F05-823ECA01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21BE-0177-1A48-9E46-FD8E2BC8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8D57-810B-3E49-A095-AE6E69AE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34CF6-2EA0-3043-8E8F-FBCCDBD0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D529-A0DD-9444-AD1D-5C80FB73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51329-6229-2D44-940E-86B66DD6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1293-8CF5-D04F-829D-0B9D936D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56176-AD04-D142-BA20-8AA913B93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0240-18C8-334B-BE53-87B9BE97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DE67-2DA6-7E43-9ED3-7BECF4DC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EB528-B929-A14D-A4DE-484DE796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8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F4E8-C09C-BF45-82B4-5E8C807A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8120-F709-B244-9013-646DFFDDA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A0FF4-136E-814F-AB69-A597860E8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5350F-0C44-1842-AC00-47DC3A47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7D1F8-F413-2A4A-80B3-45927B56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4DD0B-B432-9E43-9D7C-80D6060D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4316-79E0-C447-B873-1E4D7244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595BB-0D11-774A-AB1F-4E2400EA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2F7A6-FA78-BC43-BA98-6EA904FE4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6196A-5962-D84D-8D0B-B8E77753B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55DB1-A8E7-AE42-AEB6-A4057E65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69A0F-BA83-354E-8924-967322E1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84BF8-0922-3347-9269-21C6BF2A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C7B14-73FB-F04E-B622-ECD908D8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44D6-F5F9-D648-8F90-F63203D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E1D8C-BEDD-4248-A75B-80C92463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C5740-CFFC-6D40-9EF2-C8B9F1E7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5D27-6E88-5C4E-8BBF-1F4614A1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3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521E2-5594-5148-9E1E-A1A48B1F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B82BB-5E86-6F41-81E8-7E56A5DD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72E0-489F-4C45-9722-8A6827C8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5D17-72CB-5249-A704-7DCE78D3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CA3A-7DC5-9044-B765-57BB835C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F6B8-103D-1C44-A9E8-95647B5DB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AFEB-6201-CE43-AA02-C21A06CF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E5B87-10B4-4744-95E9-0AB28DCC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05B6C-6246-E143-A58D-E092BD2B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1CBC-814E-C549-9CD0-020FE83F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E316C-5331-AF4E-9531-6FDAF1B48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EC451-AB60-C449-86A7-745BA666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3552E-DC3E-F94C-9453-D924C010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F0A2F-3B8F-C643-BD80-1964F383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0026C-AA7B-524F-BFC5-E3E543CD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201B3-4DD2-A84F-B7EB-C61D548B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AF5C-8E31-224B-BF24-45B3996C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EF4BB-4F6C-C64F-A32C-38E4582B9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8756-9810-6D45-B843-DF7B394751E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C925-01E7-B949-9B73-1492C2198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A8B7-05C6-844D-95B0-2DBD351E9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2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6494BB-45EC-7D46-862D-3A0FDD485FA2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0C4E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20,000 Events in TWATER_LV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FF9AD-5723-D94D-A7A5-F89EF5B8F681}"/>
              </a:ext>
            </a:extLst>
          </p:cNvPr>
          <p:cNvSpPr/>
          <p:nvPr/>
        </p:nvSpPr>
        <p:spPr>
          <a:xfrm>
            <a:off x="0" y="6659808"/>
            <a:ext cx="12192000" cy="198192"/>
          </a:xfrm>
          <a:prstGeom prst="rect">
            <a:avLst/>
          </a:prstGeom>
          <a:solidFill>
            <a:srgbClr val="0C4E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Noah Everett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15F23AF-6E85-B92B-E358-472B16E3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3" y="679202"/>
            <a:ext cx="11727640" cy="35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8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6494BB-45EC-7D46-862D-3A0FDD485FA2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0C4E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20,000 Events in TWATER_LV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FF9AD-5723-D94D-A7A5-F89EF5B8F681}"/>
              </a:ext>
            </a:extLst>
          </p:cNvPr>
          <p:cNvSpPr/>
          <p:nvPr/>
        </p:nvSpPr>
        <p:spPr>
          <a:xfrm>
            <a:off x="0" y="6659808"/>
            <a:ext cx="12192000" cy="198192"/>
          </a:xfrm>
          <a:prstGeom prst="rect">
            <a:avLst/>
          </a:prstGeom>
          <a:solidFill>
            <a:srgbClr val="0C4E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Noah Everett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0626EA6-6D30-454F-A430-4EA8C6A77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6" b="5883"/>
          <a:stretch/>
        </p:blipFill>
        <p:spPr>
          <a:xfrm>
            <a:off x="0" y="660400"/>
            <a:ext cx="121920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6494BB-45EC-7D46-862D-3A0FDD485FA2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0C4E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20,000 Events in TWATER_LV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FF9AD-5723-D94D-A7A5-F89EF5B8F681}"/>
              </a:ext>
            </a:extLst>
          </p:cNvPr>
          <p:cNvSpPr/>
          <p:nvPr/>
        </p:nvSpPr>
        <p:spPr>
          <a:xfrm>
            <a:off x="0" y="6659808"/>
            <a:ext cx="12192000" cy="198192"/>
          </a:xfrm>
          <a:prstGeom prst="rect">
            <a:avLst/>
          </a:prstGeom>
          <a:solidFill>
            <a:srgbClr val="0C4E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Noah Everett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9DB95BC-3CA6-0653-104A-340186510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5" b="1672"/>
          <a:stretch/>
        </p:blipFill>
        <p:spPr>
          <a:xfrm>
            <a:off x="0" y="565150"/>
            <a:ext cx="12192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6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24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Everett, Noah S. - SDSMT Student</dc:creator>
  <cp:lastModifiedBy>Everett, Noah S. - SDSMT Student</cp:lastModifiedBy>
  <cp:revision>5</cp:revision>
  <dcterms:created xsi:type="dcterms:W3CDTF">2022-03-29T19:56:27Z</dcterms:created>
  <dcterms:modified xsi:type="dcterms:W3CDTF">2022-05-20T16:33:20Z</dcterms:modified>
</cp:coreProperties>
</file>