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5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73B2D-9A0B-DC41-8976-E4145657939B}" v="605" dt="2025-03-05T14:29:06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86434"/>
  </p:normalViewPr>
  <p:slideViewPr>
    <p:cSldViewPr snapToGrid="0">
      <p:cViewPr varScale="1">
        <p:scale>
          <a:sx n="100" d="100"/>
          <a:sy n="100" d="100"/>
        </p:scale>
        <p:origin x="184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F4A21-7C54-8A4F-BC0F-E09B54054FE8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00535-6FCB-B24A-B1E5-B168EAC9A54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831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380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001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910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368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474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2905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994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4730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40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586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3E78-A363-767D-2E4E-62B8C74C1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inzel Black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92578-3440-01DC-51D4-EB3F3485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inzel Decorative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9C7D-EDDD-A944-7249-CCE310DB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049D-A5D1-CB79-A1C3-6B4A30AA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BF086-0CCB-FDFC-1F40-1A8DF001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669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96326-C659-4C2D-85F3-184E5E5F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CA63-88B8-F3D1-30A8-90A7D9C6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436B4-958E-ED3D-1B74-D51473C4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754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396E-C276-D7DE-D867-5B114375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0B4A-A104-439F-3493-B5950788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9A28F-A1CA-2039-34A8-2C830E8BB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EEAC5-9235-3237-4E9A-3A6CEDD1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68314-0468-8E71-6ED0-E68495F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E0B21-B051-CD05-0CBD-959AFDF0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817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0A3D-3BA5-EDB7-B199-C84F1C1B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A8A13-15C1-F1CE-AD3D-1FBD08499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24351-6F13-21C5-B256-294D2009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13551-39CC-812B-6BF8-AAECACD6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F76FE-2B6F-4249-7558-AB4D79A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47E89-6904-5140-CA94-EE6CC4E2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743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009-7E9A-72AF-BFF5-EA5C1C33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7C6E-6B32-06C0-A57C-A473B926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DDE2-45AC-312E-711A-5F7ADC07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F00F-0592-330C-CD67-83F03A97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A78F-D243-0114-97C3-990443B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786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AC9AB-2360-EB94-0526-75580AB1A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B0FD7-0F5F-0158-50DD-12EDD870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BECA-9818-4C27-7123-392B2418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59D8-BECB-C635-6808-9C5FF118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8854-CA95-1400-A87C-6A20745E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322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E7C8-9C10-296B-2411-B531B2EE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E345-DDD1-A4D0-801E-016AED4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9C1D-AEF2-CA8A-53C7-B3CAD275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9062-FABA-0018-B260-DC366316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5E650-130B-E212-3410-4A9D4A75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120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4AE3-C9E9-BB3F-572C-D8F2B7A8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2F302-976A-D504-E6C7-D618E2480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B895-E379-7397-ACD8-AB752874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BD4E-5D2C-6AE9-FD67-09AE87F5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8555-BFDB-4B47-5980-3A4B1DC3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434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43E-9BE1-25D7-A4DB-226EDF78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3266-46E4-86E7-65C5-C7F146239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AF904-F609-B6DE-0A62-A1DAA5BD7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94650-B42D-936B-E275-C13EE181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140B6-6D80-B304-04DF-BC509FE2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92158-88F1-7660-5AB5-FF1B18C7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714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8BBB-F4B1-D6A1-8DA9-66D28778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1447-7CAE-070F-53CD-99964490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4EC92-CC61-75CB-C723-25B69B87B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FCE56-B9FB-9DED-329E-3339641F4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2F6E9-3697-03ED-8718-71A9ECB3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93B15-83F0-F6E2-33AE-4BDF0BF5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422CA-BD65-ACBE-3AB1-E1EFE947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83E03-9B16-DC1D-C0D3-DA3DF0CE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202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8CBD-C5D0-7C7A-1BB6-529DF2E4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038600" cy="68580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4AA1B-2DDF-9B98-13F5-7B398342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936-61C1-8518-C4F9-E432564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D848-9D6E-E875-4F5C-9FD01D3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68121F-45A2-BD9F-7BFA-47D614EB66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8599" y="0"/>
            <a:ext cx="8153401" cy="6858000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96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8CBD-C5D0-7C7A-1BB6-529DF2E4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157" y="0"/>
            <a:ext cx="4038600" cy="68580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4AA1B-2DDF-9B98-13F5-7B398342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936-61C1-8518-C4F9-E432564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D848-9D6E-E875-4F5C-9FD01D3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68121F-45A2-BD9F-7BFA-47D614EB66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3244" y="0"/>
            <a:ext cx="8153401" cy="6858000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857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8CBD-C5D0-7C7A-1BB6-529DF2E4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46759"/>
            <a:ext cx="12191999" cy="211124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4AA1B-2DDF-9B98-13F5-7B398342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936-61C1-8518-C4F9-E432564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D848-9D6E-E875-4F5C-9FD01D3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1A09C80-766F-38CA-0AA1-92251C1557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1998" cy="4746759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13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8CBD-C5D0-7C7A-1BB6-529DF2E4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4AA1B-2DDF-9B98-13F5-7B398342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936-61C1-8518-C4F9-E432564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D848-9D6E-E875-4F5C-9FD01D3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819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DFA9B-3163-7D34-6710-D8B6134E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05750-B644-1A73-D141-D66B44B2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065E-3A7F-C561-3D7A-3267215D7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41C0-FCF7-F256-24BF-9EFE8EDB9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4539-D21F-4496-0E3F-7482B2D6B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051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1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accent1"/>
          </a:solidFill>
          <a:latin typeface="Cinzel Black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ungsten-carrot-2b4.notion.site/1ad104ac2da581e0bd69d7f92ebc897b?v=1ad104ac2da581f5ba1b000c74035432&amp;pvs=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49E9-AFBA-B76A-7126-37BADBF4A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Unser Spiel </a:t>
            </a:r>
            <a:r>
              <a:rPr lang="en-GB" b="1" dirty="0" err="1"/>
              <a:t>beginnt</a:t>
            </a:r>
            <a:r>
              <a:rPr lang="en-GB" b="1" dirty="0"/>
              <a:t> </a:t>
            </a:r>
            <a:r>
              <a:rPr lang="en-GB" b="1" dirty="0" err="1"/>
              <a:t>jetzt</a:t>
            </a:r>
            <a:r>
              <a:rPr lang="en-GB" b="1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0CA1-57F8-AAEA-6CE9-A578F2016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Das Spiel </a:t>
            </a:r>
            <a:r>
              <a:rPr lang="en-GB" b="1" dirty="0" err="1"/>
              <a:t>nimmt</a:t>
            </a:r>
            <a:r>
              <a:rPr lang="en-GB" b="1" dirty="0"/>
              <a:t> Form an</a:t>
            </a:r>
            <a:r>
              <a:rPr lang="de-CH" b="0" dirty="0"/>
              <a:t>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2257-25E8-DDDE-4D99-99EE23786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We start building – tomorrow.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15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2D3F-3142-125C-D307-9BEE914B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Was </a:t>
            </a:r>
            <a:r>
              <a:rPr lang="en-GB" b="1" dirty="0" err="1"/>
              <a:t>macht</a:t>
            </a:r>
            <a:r>
              <a:rPr lang="en-GB" b="1" dirty="0"/>
              <a:t> </a:t>
            </a:r>
            <a:r>
              <a:rPr lang="en-GB" b="1" dirty="0" err="1"/>
              <a:t>unser</a:t>
            </a:r>
            <a:r>
              <a:rPr lang="en-GB" b="1" dirty="0"/>
              <a:t> Spiel </a:t>
            </a:r>
            <a:r>
              <a:rPr lang="en-GB" b="1" dirty="0" err="1"/>
              <a:t>einzigartig</a:t>
            </a:r>
            <a:r>
              <a:rPr lang="en-GB" b="1" dirty="0"/>
              <a:t>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0E478-0A22-1F5C-096F-B3F539E08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73" t="44709" r="47324" b="24007"/>
          <a:stretch/>
        </p:blipFill>
        <p:spPr>
          <a:xfrm>
            <a:off x="3362367" y="1995700"/>
            <a:ext cx="5467266" cy="4107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FC7F8-2309-1D89-0D53-9B17953E9E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42" r="35996" b="48543"/>
          <a:stretch/>
        </p:blipFill>
        <p:spPr>
          <a:xfrm>
            <a:off x="466530" y="2385055"/>
            <a:ext cx="3924300" cy="3329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83780-29F3-46E3-7FC6-894B7ADD3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181" y="2385055"/>
            <a:ext cx="2013573" cy="33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3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FBC-1539-9BD1-E23F-61055C30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Das Spiel auf </a:t>
            </a:r>
            <a:r>
              <a:rPr lang="en-GB" b="1" dirty="0" err="1"/>
              <a:t>einen</a:t>
            </a:r>
            <a:r>
              <a:rPr lang="en-GB" b="1" dirty="0"/>
              <a:t> Blick.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40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F684A-A32B-2BD5-CE69-1EDA6F104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95F059-687D-B2AD-E015-C6AD344AB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39" y="-498"/>
            <a:ext cx="8549121" cy="68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9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D35A-C778-A32E-E571-D1F67FC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Wie </a:t>
            </a:r>
            <a:r>
              <a:rPr lang="en-GB" b="1" dirty="0" err="1"/>
              <a:t>spielt</a:t>
            </a:r>
            <a:r>
              <a:rPr lang="en-GB" b="1" dirty="0"/>
              <a:t> man </a:t>
            </a:r>
            <a:r>
              <a:rPr lang="en-GB" b="1" dirty="0" err="1"/>
              <a:t>unser</a:t>
            </a:r>
            <a:r>
              <a:rPr lang="en-GB" b="1" dirty="0"/>
              <a:t> Spiel?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7C5E-D97D-BA79-5944-A0D0172A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1708" y="4935858"/>
            <a:ext cx="1978315" cy="663704"/>
          </a:xfrm>
        </p:spPr>
        <p:txBody>
          <a:bodyPr/>
          <a:lstStyle/>
          <a:p>
            <a:pPr marL="0" indent="0" algn="ctr" rtl="0" eaLnBrk="1" fontAlgn="auto" latinLnBrk="0" hangingPunct="1">
              <a:buNone/>
            </a:pPr>
            <a:r>
              <a:rPr lang="en-GB" sz="2800" b="1" kern="1200" dirty="0">
                <a:solidFill>
                  <a:schemeClr val="tx2"/>
                </a:solidFill>
                <a:effectLst/>
                <a:latin typeface="Montserrat" pitchFamily="2" charset="77"/>
                <a:ea typeface="+mn-ea"/>
                <a:cs typeface="+mn-cs"/>
              </a:rPr>
              <a:t>Upgrade</a:t>
            </a:r>
            <a:endParaRPr lang="en-CH" dirty="0">
              <a:effectLst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364BFE-E2E1-08E5-7CF7-50121F3E78FD}"/>
              </a:ext>
            </a:extLst>
          </p:cNvPr>
          <p:cNvSpPr txBox="1">
            <a:spLocks/>
          </p:cNvSpPr>
          <p:nvPr/>
        </p:nvSpPr>
        <p:spPr>
          <a:xfrm>
            <a:off x="1721552" y="4975405"/>
            <a:ext cx="1919165" cy="508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 err="1"/>
              <a:t>Kaufen</a:t>
            </a:r>
            <a:endParaRPr lang="en-CH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56577F-1622-A0EE-D6D3-99A3C8D9E7AC}"/>
              </a:ext>
            </a:extLst>
          </p:cNvPr>
          <p:cNvSpPr txBox="1">
            <a:spLocks/>
          </p:cNvSpPr>
          <p:nvPr/>
        </p:nvSpPr>
        <p:spPr>
          <a:xfrm>
            <a:off x="5106842" y="4950113"/>
            <a:ext cx="1978315" cy="663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 err="1"/>
              <a:t>Bauen</a:t>
            </a:r>
            <a:endParaRPr lang="en-CH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A721C2-0A84-6C53-673C-F980A2F12594}"/>
              </a:ext>
            </a:extLst>
          </p:cNvPr>
          <p:cNvGrpSpPr/>
          <p:nvPr/>
        </p:nvGrpSpPr>
        <p:grpSpPr>
          <a:xfrm>
            <a:off x="1449234" y="2199600"/>
            <a:ext cx="2463800" cy="2458800"/>
            <a:chOff x="6884955" y="2197100"/>
            <a:chExt cx="2463800" cy="2463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8DD47F-7228-B2DE-FBDA-0A318EB6A2B9}"/>
                </a:ext>
              </a:extLst>
            </p:cNvPr>
            <p:cNvSpPr/>
            <p:nvPr/>
          </p:nvSpPr>
          <p:spPr>
            <a:xfrm>
              <a:off x="6884955" y="2197100"/>
              <a:ext cx="2463800" cy="24638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" name="Graphic 6" descr="Shopping bag outline">
              <a:extLst>
                <a:ext uri="{FF2B5EF4-FFF2-40B4-BE49-F238E27FC236}">
                  <a16:creationId xmlns:a16="http://schemas.microsoft.com/office/drawing/2014/main" id="{48635BB6-4D63-4124-53D5-5FB7C2E4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27697" y="2439842"/>
              <a:ext cx="1978316" cy="197831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1A9717-FE8D-1DB8-093D-36E50FE57B66}"/>
              </a:ext>
            </a:extLst>
          </p:cNvPr>
          <p:cNvGrpSpPr/>
          <p:nvPr/>
        </p:nvGrpSpPr>
        <p:grpSpPr>
          <a:xfrm>
            <a:off x="4864099" y="2197100"/>
            <a:ext cx="2463800" cy="2463800"/>
            <a:chOff x="6706668" y="1939126"/>
            <a:chExt cx="2463800" cy="2463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BD3105-E39C-4199-62CE-A21994EF8155}"/>
                </a:ext>
              </a:extLst>
            </p:cNvPr>
            <p:cNvSpPr/>
            <p:nvPr/>
          </p:nvSpPr>
          <p:spPr>
            <a:xfrm>
              <a:off x="6706668" y="1939126"/>
              <a:ext cx="2463800" cy="24638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7" name="Graphic 16" descr="Mining tools outline">
              <a:extLst>
                <a:ext uri="{FF2B5EF4-FFF2-40B4-BE49-F238E27FC236}">
                  <a16:creationId xmlns:a16="http://schemas.microsoft.com/office/drawing/2014/main" id="{9FE9A6FA-175E-E443-FDD0-28738BAC6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83498" y="2315956"/>
              <a:ext cx="1710139" cy="171013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B373AD-3857-BA48-1A09-C115552A8C03}"/>
              </a:ext>
            </a:extLst>
          </p:cNvPr>
          <p:cNvGrpSpPr/>
          <p:nvPr/>
        </p:nvGrpSpPr>
        <p:grpSpPr>
          <a:xfrm>
            <a:off x="8278965" y="2197100"/>
            <a:ext cx="2463800" cy="2463800"/>
            <a:chOff x="8161498" y="2088500"/>
            <a:chExt cx="2463800" cy="2463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CDF1A5D-1053-2E98-E2AC-D85C3B0E5700}"/>
                </a:ext>
              </a:extLst>
            </p:cNvPr>
            <p:cNvSpPr/>
            <p:nvPr/>
          </p:nvSpPr>
          <p:spPr>
            <a:xfrm>
              <a:off x="8161498" y="2088500"/>
              <a:ext cx="2463800" cy="24638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0" name="Graphic 19" descr="Architecture outline">
              <a:extLst>
                <a:ext uri="{FF2B5EF4-FFF2-40B4-BE49-F238E27FC236}">
                  <a16:creationId xmlns:a16="http://schemas.microsoft.com/office/drawing/2014/main" id="{3329E10B-D000-A8B2-AB31-9EF9D76B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04240" y="2331242"/>
              <a:ext cx="1978316" cy="1978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6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1720-BF41-A089-083A-F2D50FF8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latin typeface="Cinzel Black" pitchFamily="2" charset="77"/>
              </a:rPr>
              <a:t>Gemeinsam</a:t>
            </a:r>
            <a:r>
              <a:rPr lang="en-GB" b="1" dirty="0">
                <a:latin typeface="Cinzel Black" pitchFamily="2" charset="77"/>
              </a:rPr>
              <a:t> </a:t>
            </a:r>
            <a:r>
              <a:rPr lang="en-GB" b="1" dirty="0" err="1">
                <a:latin typeface="Cinzel Black" pitchFamily="2" charset="77"/>
              </a:rPr>
              <a:t>spielen</a:t>
            </a:r>
            <a:r>
              <a:rPr lang="en-GB" b="1" dirty="0">
                <a:latin typeface="Cinzel Black" pitchFamily="2" charset="77"/>
              </a:rPr>
              <a:t>, </a:t>
            </a:r>
            <a:r>
              <a:rPr lang="en-GB" b="1" dirty="0" err="1">
                <a:latin typeface="Cinzel Black" pitchFamily="2" charset="77"/>
              </a:rPr>
              <a:t>strategisch</a:t>
            </a:r>
            <a:r>
              <a:rPr lang="en-GB" b="1" dirty="0">
                <a:latin typeface="Cinzel Black" pitchFamily="2" charset="77"/>
              </a:rPr>
              <a:t> </a:t>
            </a:r>
            <a:r>
              <a:rPr lang="en-GB" b="1" dirty="0" err="1">
                <a:latin typeface="Cinzel Black" pitchFamily="2" charset="77"/>
              </a:rPr>
              <a:t>gewinnen</a:t>
            </a:r>
            <a:r>
              <a:rPr lang="en-GB" b="1" dirty="0">
                <a:latin typeface="Cinzel Black" pitchFamily="2" charset="77"/>
              </a:rPr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C55842-0CA0-2DEB-EC60-9572D841C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8449" y="867558"/>
            <a:ext cx="5795101" cy="59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6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33D2-4FCE-7703-1E7F-0162DFC0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7583712" cy="68580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Die Magie </a:t>
            </a:r>
            <a:r>
              <a:rPr lang="en-GB" b="1" dirty="0" err="1"/>
              <a:t>hinter</a:t>
            </a:r>
            <a:r>
              <a:rPr lang="en-GB" b="1" dirty="0"/>
              <a:t> </a:t>
            </a:r>
            <a:r>
              <a:rPr lang="en-GB" b="1" dirty="0" err="1"/>
              <a:t>dem</a:t>
            </a:r>
            <a:r>
              <a:rPr lang="en-GB" b="1" dirty="0"/>
              <a:t> Code.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F7EBA-72F3-716C-8A5A-371E0264F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13" y="0"/>
            <a:ext cx="460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5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F729-3E83-24D3-6559-4D1394EE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Wie </a:t>
            </a:r>
            <a:r>
              <a:rPr lang="en-GB" b="1" dirty="0" err="1"/>
              <a:t>wir</a:t>
            </a:r>
            <a:r>
              <a:rPr lang="en-GB" b="1" dirty="0"/>
              <a:t> </a:t>
            </a:r>
            <a:r>
              <a:rPr lang="en-GB" b="1" dirty="0" err="1"/>
              <a:t>Probleme</a:t>
            </a:r>
            <a:r>
              <a:rPr lang="en-GB" b="1" dirty="0"/>
              <a:t> </a:t>
            </a:r>
            <a:r>
              <a:rPr lang="en-GB" b="1" dirty="0" err="1"/>
              <a:t>lösen</a:t>
            </a:r>
            <a:r>
              <a:rPr lang="en-GB" b="1" dirty="0"/>
              <a:t>.</a:t>
            </a: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706BE1-79AB-EE85-367F-2DAF87A5CE08}"/>
              </a:ext>
            </a:extLst>
          </p:cNvPr>
          <p:cNvGrpSpPr/>
          <p:nvPr/>
        </p:nvGrpSpPr>
        <p:grpSpPr>
          <a:xfrm>
            <a:off x="4576406" y="2431920"/>
            <a:ext cx="3039188" cy="3039188"/>
            <a:chOff x="5770726" y="2295653"/>
            <a:chExt cx="3039188" cy="303918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9D859A5-8568-1671-9C95-F3B187DD9A50}"/>
                </a:ext>
              </a:extLst>
            </p:cNvPr>
            <p:cNvSpPr/>
            <p:nvPr/>
          </p:nvSpPr>
          <p:spPr>
            <a:xfrm>
              <a:off x="5770726" y="2295653"/>
              <a:ext cx="3039188" cy="30391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F68B212-81C6-2D6A-AF6C-247D94857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97969" y="2422896"/>
              <a:ext cx="2784701" cy="278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00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8979-621C-8A0A-BAA5-310106EF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Unser Plan für den </a:t>
            </a:r>
            <a:r>
              <a:rPr lang="en-GB" b="1" dirty="0" err="1"/>
              <a:t>Erfolg</a:t>
            </a:r>
            <a:r>
              <a:rPr lang="en-GB" b="1" dirty="0"/>
              <a:t>.</a:t>
            </a:r>
            <a:endParaRPr lang="en-GB" dirty="0"/>
          </a:p>
        </p:txBody>
      </p:sp>
      <p:pic>
        <p:nvPicPr>
          <p:cNvPr id="5" name="Graphic 4" descr="Map with pin with solid fill">
            <a:hlinkClick r:id="rId3"/>
            <a:extLst>
              <a:ext uri="{FF2B5EF4-FFF2-40B4-BE49-F238E27FC236}">
                <a16:creationId xmlns:a16="http://schemas.microsoft.com/office/drawing/2014/main" id="{E247AE9C-25E2-DC11-4599-6022E7C84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1473" y="1424473"/>
            <a:ext cx="4009053" cy="40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8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ic Dark">
      <a:dk1>
        <a:srgbClr val="0E1A2B"/>
      </a:dk1>
      <a:lt1>
        <a:srgbClr val="242424"/>
      </a:lt1>
      <a:dk2>
        <a:srgbClr val="EDEDED"/>
      </a:dk2>
      <a:lt2>
        <a:srgbClr val="B0B3B8"/>
      </a:lt2>
      <a:accent1>
        <a:srgbClr val="D3A017"/>
      </a:accent1>
      <a:accent2>
        <a:srgbClr val="8B2F2F"/>
      </a:accent2>
      <a:accent3>
        <a:srgbClr val="2C517B"/>
      </a:accent3>
      <a:accent4>
        <a:srgbClr val="49664B"/>
      </a:accent4>
      <a:accent5>
        <a:srgbClr val="5D3A69"/>
      </a:accent5>
      <a:accent6>
        <a:srgbClr val="8A6F4D"/>
      </a:accent6>
      <a:hlink>
        <a:srgbClr val="637453"/>
      </a:hlink>
      <a:folHlink>
        <a:srgbClr val="7D8E67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71</Words>
  <Application>Microsoft Macintosh PowerPoint</Application>
  <PresentationFormat>Widescreen</PresentationFormat>
  <Paragraphs>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Cinzel Black</vt:lpstr>
      <vt:lpstr>Cinzel Decorative</vt:lpstr>
      <vt:lpstr>Montserrat</vt:lpstr>
      <vt:lpstr>Office Theme</vt:lpstr>
      <vt:lpstr>Unser Spiel beginnt jetzt.</vt:lpstr>
      <vt:lpstr>Was macht unser Spiel einzigartig?</vt:lpstr>
      <vt:lpstr>Das Spiel auf einen Blick.</vt:lpstr>
      <vt:lpstr>PowerPoint Presentation</vt:lpstr>
      <vt:lpstr>Wie spielt man unser Spiel?</vt:lpstr>
      <vt:lpstr>Gemeinsam spielen, strategisch gewinnen.</vt:lpstr>
      <vt:lpstr>Die Magie hinter dem Code.</vt:lpstr>
      <vt:lpstr>Wie wir Probleme lösen.</vt:lpstr>
      <vt:lpstr>Unser Plan für den Erfolg.</vt:lpstr>
      <vt:lpstr>Das Spiel nimmt Form 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Sebastianl Mueller</dc:creator>
  <cp:lastModifiedBy>Sebastianl Mueller</cp:lastModifiedBy>
  <cp:revision>2</cp:revision>
  <dcterms:created xsi:type="dcterms:W3CDTF">2025-02-28T19:14:49Z</dcterms:created>
  <dcterms:modified xsi:type="dcterms:W3CDTF">2025-03-05T14:29:38Z</dcterms:modified>
</cp:coreProperties>
</file>