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81" r:id="rId3"/>
    <p:sldId id="282" r:id="rId4"/>
    <p:sldId id="283" r:id="rId5"/>
    <p:sldId id="275" r:id="rId6"/>
    <p:sldId id="274" r:id="rId7"/>
    <p:sldId id="268" r:id="rId8"/>
    <p:sldId id="269" r:id="rId9"/>
    <p:sldId id="270" r:id="rId10"/>
    <p:sldId id="271" r:id="rId11"/>
    <p:sldId id="266" r:id="rId1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64"/>
    <p:restoredTop sz="86434"/>
  </p:normalViewPr>
  <p:slideViewPr>
    <p:cSldViewPr snapToGrid="0">
      <p:cViewPr varScale="1">
        <p:scale>
          <a:sx n="106" d="100"/>
          <a:sy n="106" d="100"/>
        </p:scale>
        <p:origin x="216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53307-CCF2-4C52-9BBF-78BBA3B23E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A80AD1-ED16-44BA-824C-5CF639DE5443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Design Pattern:</a:t>
          </a:r>
          <a:endParaRPr lang="en-US"/>
        </a:p>
      </dgm:t>
    </dgm:pt>
    <dgm:pt modelId="{2B826469-D199-493A-B847-1B8A239936D7}" type="parTrans" cxnId="{C833A725-08CC-41EB-A6A4-057737E78BC4}">
      <dgm:prSet/>
      <dgm:spPr/>
      <dgm:t>
        <a:bodyPr/>
        <a:lstStyle/>
        <a:p>
          <a:endParaRPr lang="en-US"/>
        </a:p>
      </dgm:t>
    </dgm:pt>
    <dgm:pt modelId="{535AC41F-C86A-4D0E-811D-677CA7FC892A}" type="sibTrans" cxnId="{C833A725-08CC-41EB-A6A4-057737E78BC4}">
      <dgm:prSet/>
      <dgm:spPr/>
      <dgm:t>
        <a:bodyPr/>
        <a:lstStyle/>
        <a:p>
          <a:endParaRPr lang="en-US"/>
        </a:p>
      </dgm:t>
    </dgm:pt>
    <dgm:pt modelId="{DA829376-70BA-4540-AA97-42A5A417C8F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CH" sz="1800"/>
            <a:t>Observer</a:t>
          </a:r>
          <a:endParaRPr lang="en-US" sz="1800"/>
        </a:p>
      </dgm:t>
    </dgm:pt>
    <dgm:pt modelId="{74F462BF-8EEA-4D0D-AC26-BDC0219B8D09}" type="parTrans" cxnId="{2C4DCFBB-880D-43E7-B7B8-3EBAA4C2F53D}">
      <dgm:prSet/>
      <dgm:spPr/>
      <dgm:t>
        <a:bodyPr/>
        <a:lstStyle/>
        <a:p>
          <a:endParaRPr lang="en-US"/>
        </a:p>
      </dgm:t>
    </dgm:pt>
    <dgm:pt modelId="{6E7F3A77-FBEC-47DD-A57F-D62B93BE32CF}" type="sibTrans" cxnId="{2C4DCFBB-880D-43E7-B7B8-3EBAA4C2F53D}">
      <dgm:prSet/>
      <dgm:spPr/>
      <dgm:t>
        <a:bodyPr/>
        <a:lstStyle/>
        <a:p>
          <a:endParaRPr lang="en-US"/>
        </a:p>
      </dgm:t>
    </dgm:pt>
    <dgm:pt modelId="{0C3EB784-45CA-4BE3-B6BB-9E279312BC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CH" sz="1800" dirty="0"/>
            <a:t>Mediator</a:t>
          </a:r>
          <a:endParaRPr lang="en-US" sz="1800" dirty="0"/>
        </a:p>
      </dgm:t>
    </dgm:pt>
    <dgm:pt modelId="{BB96A243-B52E-44DC-A703-E29576FBB245}" type="parTrans" cxnId="{29986586-4345-4A96-8442-28EFA4A0006A}">
      <dgm:prSet/>
      <dgm:spPr/>
      <dgm:t>
        <a:bodyPr/>
        <a:lstStyle/>
        <a:p>
          <a:endParaRPr lang="en-US"/>
        </a:p>
      </dgm:t>
    </dgm:pt>
    <dgm:pt modelId="{B81031CD-0DE1-4246-A033-04AD1892E80C}" type="sibTrans" cxnId="{29986586-4345-4A96-8442-28EFA4A0006A}">
      <dgm:prSet/>
      <dgm:spPr/>
      <dgm:t>
        <a:bodyPr/>
        <a:lstStyle/>
        <a:p>
          <a:endParaRPr lang="en-US"/>
        </a:p>
      </dgm:t>
    </dgm:pt>
    <dgm:pt modelId="{76B97AD6-1938-4AC4-A158-B36F3E104D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CH" sz="1800"/>
            <a:t>Factory</a:t>
          </a:r>
          <a:endParaRPr lang="en-US" sz="1800"/>
        </a:p>
      </dgm:t>
    </dgm:pt>
    <dgm:pt modelId="{EAB9ABFB-4834-442B-9061-5F085687E3F4}" type="parTrans" cxnId="{0E794A9B-B080-486D-A871-7BBFDF389E92}">
      <dgm:prSet/>
      <dgm:spPr/>
      <dgm:t>
        <a:bodyPr/>
        <a:lstStyle/>
        <a:p>
          <a:endParaRPr lang="en-US"/>
        </a:p>
      </dgm:t>
    </dgm:pt>
    <dgm:pt modelId="{0B7FE041-0EDD-4D56-8079-B1AA60F15742}" type="sibTrans" cxnId="{0E794A9B-B080-486D-A871-7BBFDF389E92}">
      <dgm:prSet/>
      <dgm:spPr/>
      <dgm:t>
        <a:bodyPr/>
        <a:lstStyle/>
        <a:p>
          <a:endParaRPr lang="en-US"/>
        </a:p>
      </dgm:t>
    </dgm:pt>
    <dgm:pt modelId="{1B63DAAA-6E38-4108-934A-E01D1ACA19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CH" sz="1800"/>
            <a:t>Builder</a:t>
          </a:r>
          <a:endParaRPr lang="en-US" sz="1800"/>
        </a:p>
      </dgm:t>
    </dgm:pt>
    <dgm:pt modelId="{23DCAC99-76D1-4093-B5E4-C0D0833C016D}" type="parTrans" cxnId="{AE05112D-43B3-4341-95F0-EC10C9612035}">
      <dgm:prSet/>
      <dgm:spPr/>
      <dgm:t>
        <a:bodyPr/>
        <a:lstStyle/>
        <a:p>
          <a:endParaRPr lang="en-US"/>
        </a:p>
      </dgm:t>
    </dgm:pt>
    <dgm:pt modelId="{4E7B828F-BF87-4B46-AF05-8509912872D2}" type="sibTrans" cxnId="{AE05112D-43B3-4341-95F0-EC10C9612035}">
      <dgm:prSet/>
      <dgm:spPr/>
      <dgm:t>
        <a:bodyPr/>
        <a:lstStyle/>
        <a:p>
          <a:endParaRPr lang="en-US"/>
        </a:p>
      </dgm:t>
    </dgm:pt>
    <dgm:pt modelId="{286ACB71-9D43-41E1-92B1-C084B2DC5930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Libraries:</a:t>
          </a:r>
          <a:endParaRPr lang="en-US"/>
        </a:p>
      </dgm:t>
    </dgm:pt>
    <dgm:pt modelId="{1DACBD7D-D79F-4DEA-9356-FFAA17020E9A}" type="parTrans" cxnId="{009ABEEB-2D38-4847-A67F-DB7C2D506253}">
      <dgm:prSet/>
      <dgm:spPr/>
      <dgm:t>
        <a:bodyPr/>
        <a:lstStyle/>
        <a:p>
          <a:endParaRPr lang="en-US"/>
        </a:p>
      </dgm:t>
    </dgm:pt>
    <dgm:pt modelId="{D97D4403-309A-4FB9-A350-4C2DF01655BB}" type="sibTrans" cxnId="{009ABEEB-2D38-4847-A67F-DB7C2D506253}">
      <dgm:prSet/>
      <dgm:spPr/>
      <dgm:t>
        <a:bodyPr/>
        <a:lstStyle/>
        <a:p>
          <a:endParaRPr lang="en-US"/>
        </a:p>
      </dgm:t>
    </dgm:pt>
    <dgm:pt modelId="{24B826E0-71BF-4078-BEF7-3B0EE7EC00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CH" sz="2000" dirty="0" err="1"/>
            <a:t>Mockito</a:t>
          </a:r>
          <a:endParaRPr lang="en-US" sz="2000" dirty="0"/>
        </a:p>
      </dgm:t>
    </dgm:pt>
    <dgm:pt modelId="{69F5B17C-BF47-41D3-BF3E-B348D6BC04A4}" type="parTrans" cxnId="{9228EB47-AF57-47CF-B947-69026BE6172F}">
      <dgm:prSet/>
      <dgm:spPr/>
      <dgm:t>
        <a:bodyPr/>
        <a:lstStyle/>
        <a:p>
          <a:endParaRPr lang="en-US"/>
        </a:p>
      </dgm:t>
    </dgm:pt>
    <dgm:pt modelId="{608FC3AD-F493-4252-A637-580968FF83D2}" type="sibTrans" cxnId="{9228EB47-AF57-47CF-B947-69026BE6172F}">
      <dgm:prSet/>
      <dgm:spPr/>
      <dgm:t>
        <a:bodyPr/>
        <a:lstStyle/>
        <a:p>
          <a:endParaRPr lang="en-US"/>
        </a:p>
      </dgm:t>
    </dgm:pt>
    <dgm:pt modelId="{49E7BB6A-685B-4BCB-B81F-DA432D1457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CH" sz="2000"/>
            <a:t>Gson</a:t>
          </a:r>
          <a:endParaRPr lang="en-US" sz="2000"/>
        </a:p>
      </dgm:t>
    </dgm:pt>
    <dgm:pt modelId="{B5213324-1111-4D22-8D1B-F645685F020F}" type="parTrans" cxnId="{2DC5A4CE-C224-4AD7-BFBF-452534CC4B8B}">
      <dgm:prSet/>
      <dgm:spPr/>
      <dgm:t>
        <a:bodyPr/>
        <a:lstStyle/>
        <a:p>
          <a:endParaRPr lang="en-US"/>
        </a:p>
      </dgm:t>
    </dgm:pt>
    <dgm:pt modelId="{FA8A73FF-438D-4C34-95AD-61098EB8DBC8}" type="sibTrans" cxnId="{2DC5A4CE-C224-4AD7-BFBF-452534CC4B8B}">
      <dgm:prSet/>
      <dgm:spPr/>
      <dgm:t>
        <a:bodyPr/>
        <a:lstStyle/>
        <a:p>
          <a:endParaRPr lang="en-US"/>
        </a:p>
      </dgm:t>
    </dgm:pt>
    <dgm:pt modelId="{5572265E-F2A4-4B2E-A6D6-A5CDCD25F30C}" type="pres">
      <dgm:prSet presAssocID="{BC053307-CCF2-4C52-9BBF-78BBA3B23EB9}" presName="root" presStyleCnt="0">
        <dgm:presLayoutVars>
          <dgm:dir/>
          <dgm:resizeHandles val="exact"/>
        </dgm:presLayoutVars>
      </dgm:prSet>
      <dgm:spPr/>
    </dgm:pt>
    <dgm:pt modelId="{CBA8072E-EE4C-4144-8A55-48520B5DA07A}" type="pres">
      <dgm:prSet presAssocID="{EDA80AD1-ED16-44BA-824C-5CF639DE5443}" presName="compNode" presStyleCnt="0"/>
      <dgm:spPr/>
    </dgm:pt>
    <dgm:pt modelId="{92C08C85-A374-4072-ADAB-708750D35C42}" type="pres">
      <dgm:prSet presAssocID="{EDA80AD1-ED16-44BA-824C-5CF639DE5443}" presName="bgRect" presStyleLbl="bgShp" presStyleIdx="0" presStyleCnt="2" custScaleY="131115"/>
      <dgm:spPr/>
    </dgm:pt>
    <dgm:pt modelId="{32B2EDF0-36DD-46CF-A61E-42F2E1BB4A13}" type="pres">
      <dgm:prSet presAssocID="{EDA80AD1-ED16-44BA-824C-5CF639DE54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B4D5AB1-E263-4A2E-8300-981646A1DE1D}" type="pres">
      <dgm:prSet presAssocID="{EDA80AD1-ED16-44BA-824C-5CF639DE5443}" presName="spaceRect" presStyleCnt="0"/>
      <dgm:spPr/>
    </dgm:pt>
    <dgm:pt modelId="{2C7CF182-F6DA-46A5-9044-4EA02F2343D6}" type="pres">
      <dgm:prSet presAssocID="{EDA80AD1-ED16-44BA-824C-5CF639DE5443}" presName="parTx" presStyleLbl="revTx" presStyleIdx="0" presStyleCnt="4">
        <dgm:presLayoutVars>
          <dgm:chMax val="0"/>
          <dgm:chPref val="0"/>
        </dgm:presLayoutVars>
      </dgm:prSet>
      <dgm:spPr/>
    </dgm:pt>
    <dgm:pt modelId="{93ED1367-2B66-4527-8CE9-E3C325F90F4C}" type="pres">
      <dgm:prSet presAssocID="{EDA80AD1-ED16-44BA-824C-5CF639DE5443}" presName="desTx" presStyleLbl="revTx" presStyleIdx="1" presStyleCnt="4">
        <dgm:presLayoutVars/>
      </dgm:prSet>
      <dgm:spPr/>
    </dgm:pt>
    <dgm:pt modelId="{ECDE663A-8823-43DC-AFEB-8B6DC655B238}" type="pres">
      <dgm:prSet presAssocID="{535AC41F-C86A-4D0E-811D-677CA7FC892A}" presName="sibTrans" presStyleCnt="0"/>
      <dgm:spPr/>
    </dgm:pt>
    <dgm:pt modelId="{870587EA-CD61-4702-B991-1864B5DDE120}" type="pres">
      <dgm:prSet presAssocID="{286ACB71-9D43-41E1-92B1-C084B2DC5930}" presName="compNode" presStyleCnt="0"/>
      <dgm:spPr/>
    </dgm:pt>
    <dgm:pt modelId="{C29E880B-F965-4532-B41A-E868044B3B27}" type="pres">
      <dgm:prSet presAssocID="{286ACB71-9D43-41E1-92B1-C084B2DC5930}" presName="bgRect" presStyleLbl="bgShp" presStyleIdx="1" presStyleCnt="2" custScaleY="131492"/>
      <dgm:spPr/>
    </dgm:pt>
    <dgm:pt modelId="{6FA9748E-C4B1-4DA2-9BCE-AFFFBF37EF56}" type="pres">
      <dgm:prSet presAssocID="{286ACB71-9D43-41E1-92B1-C084B2DC59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B206485-0DCE-4405-93FF-0032B3912968}" type="pres">
      <dgm:prSet presAssocID="{286ACB71-9D43-41E1-92B1-C084B2DC5930}" presName="spaceRect" presStyleCnt="0"/>
      <dgm:spPr/>
    </dgm:pt>
    <dgm:pt modelId="{32125C3C-CAF8-433D-A8B2-119D8C19F7A9}" type="pres">
      <dgm:prSet presAssocID="{286ACB71-9D43-41E1-92B1-C084B2DC5930}" presName="parTx" presStyleLbl="revTx" presStyleIdx="2" presStyleCnt="4">
        <dgm:presLayoutVars>
          <dgm:chMax val="0"/>
          <dgm:chPref val="0"/>
        </dgm:presLayoutVars>
      </dgm:prSet>
      <dgm:spPr/>
    </dgm:pt>
    <dgm:pt modelId="{F0BE213B-7DAF-4BFD-9328-92A5827BB5A8}" type="pres">
      <dgm:prSet presAssocID="{286ACB71-9D43-41E1-92B1-C084B2DC5930}" presName="desTx" presStyleLbl="revTx" presStyleIdx="3" presStyleCnt="4">
        <dgm:presLayoutVars/>
      </dgm:prSet>
      <dgm:spPr/>
    </dgm:pt>
  </dgm:ptLst>
  <dgm:cxnLst>
    <dgm:cxn modelId="{3BFEC303-7E42-4028-AB64-DF9E5F17CCA7}" type="presOf" srcId="{24B826E0-71BF-4078-BEF7-3B0EE7EC007F}" destId="{F0BE213B-7DAF-4BFD-9328-92A5827BB5A8}" srcOrd="0" destOrd="0" presId="urn:microsoft.com/office/officeart/2018/2/layout/IconVerticalSolidList"/>
    <dgm:cxn modelId="{C833A725-08CC-41EB-A6A4-057737E78BC4}" srcId="{BC053307-CCF2-4C52-9BBF-78BBA3B23EB9}" destId="{EDA80AD1-ED16-44BA-824C-5CF639DE5443}" srcOrd="0" destOrd="0" parTransId="{2B826469-D199-493A-B847-1B8A239936D7}" sibTransId="{535AC41F-C86A-4D0E-811D-677CA7FC892A}"/>
    <dgm:cxn modelId="{5D6DF526-7AA8-4629-9A69-128AA38ECB7D}" type="presOf" srcId="{BC053307-CCF2-4C52-9BBF-78BBA3B23EB9}" destId="{5572265E-F2A4-4B2E-A6D6-A5CDCD25F30C}" srcOrd="0" destOrd="0" presId="urn:microsoft.com/office/officeart/2018/2/layout/IconVerticalSolidList"/>
    <dgm:cxn modelId="{AE05112D-43B3-4341-95F0-EC10C9612035}" srcId="{EDA80AD1-ED16-44BA-824C-5CF639DE5443}" destId="{1B63DAAA-6E38-4108-934A-E01D1ACA192C}" srcOrd="3" destOrd="0" parTransId="{23DCAC99-76D1-4093-B5E4-C0D0833C016D}" sibTransId="{4E7B828F-BF87-4B46-AF05-8509912872D2}"/>
    <dgm:cxn modelId="{EF09B640-3B4B-469F-9441-2260635E8B11}" type="presOf" srcId="{DA829376-70BA-4540-AA97-42A5A417C8FF}" destId="{93ED1367-2B66-4527-8CE9-E3C325F90F4C}" srcOrd="0" destOrd="0" presId="urn:microsoft.com/office/officeart/2018/2/layout/IconVerticalSolidList"/>
    <dgm:cxn modelId="{9228EB47-AF57-47CF-B947-69026BE6172F}" srcId="{286ACB71-9D43-41E1-92B1-C084B2DC5930}" destId="{24B826E0-71BF-4078-BEF7-3B0EE7EC007F}" srcOrd="0" destOrd="0" parTransId="{69F5B17C-BF47-41D3-BF3E-B348D6BC04A4}" sibTransId="{608FC3AD-F493-4252-A637-580968FF83D2}"/>
    <dgm:cxn modelId="{05D26C81-3D98-4D5A-9E1A-683956CD9B26}" type="presOf" srcId="{EDA80AD1-ED16-44BA-824C-5CF639DE5443}" destId="{2C7CF182-F6DA-46A5-9044-4EA02F2343D6}" srcOrd="0" destOrd="0" presId="urn:microsoft.com/office/officeart/2018/2/layout/IconVerticalSolidList"/>
    <dgm:cxn modelId="{29986586-4345-4A96-8442-28EFA4A0006A}" srcId="{EDA80AD1-ED16-44BA-824C-5CF639DE5443}" destId="{0C3EB784-45CA-4BE3-B6BB-9E279312BCE1}" srcOrd="1" destOrd="0" parTransId="{BB96A243-B52E-44DC-A703-E29576FBB245}" sibTransId="{B81031CD-0DE1-4246-A033-04AD1892E80C}"/>
    <dgm:cxn modelId="{FF4E408F-FBA4-497F-AF1A-4B807744E96D}" type="presOf" srcId="{1B63DAAA-6E38-4108-934A-E01D1ACA192C}" destId="{93ED1367-2B66-4527-8CE9-E3C325F90F4C}" srcOrd="0" destOrd="3" presId="urn:microsoft.com/office/officeart/2018/2/layout/IconVerticalSolidList"/>
    <dgm:cxn modelId="{0E794A9B-B080-486D-A871-7BBFDF389E92}" srcId="{EDA80AD1-ED16-44BA-824C-5CF639DE5443}" destId="{76B97AD6-1938-4AC4-A158-B36F3E104D94}" srcOrd="2" destOrd="0" parTransId="{EAB9ABFB-4834-442B-9061-5F085687E3F4}" sibTransId="{0B7FE041-0EDD-4D56-8079-B1AA60F15742}"/>
    <dgm:cxn modelId="{D1A126BB-0CC1-4FD6-AC44-4EB62BF7CDC3}" type="presOf" srcId="{286ACB71-9D43-41E1-92B1-C084B2DC5930}" destId="{32125C3C-CAF8-433D-A8B2-119D8C19F7A9}" srcOrd="0" destOrd="0" presId="urn:microsoft.com/office/officeart/2018/2/layout/IconVerticalSolidList"/>
    <dgm:cxn modelId="{2C4DCFBB-880D-43E7-B7B8-3EBAA4C2F53D}" srcId="{EDA80AD1-ED16-44BA-824C-5CF639DE5443}" destId="{DA829376-70BA-4540-AA97-42A5A417C8FF}" srcOrd="0" destOrd="0" parTransId="{74F462BF-8EEA-4D0D-AC26-BDC0219B8D09}" sibTransId="{6E7F3A77-FBEC-47DD-A57F-D62B93BE32CF}"/>
    <dgm:cxn modelId="{2DC5A4CE-C224-4AD7-BFBF-452534CC4B8B}" srcId="{286ACB71-9D43-41E1-92B1-C084B2DC5930}" destId="{49E7BB6A-685B-4BCB-B81F-DA432D1457EB}" srcOrd="1" destOrd="0" parTransId="{B5213324-1111-4D22-8D1B-F645685F020F}" sibTransId="{FA8A73FF-438D-4C34-95AD-61098EB8DBC8}"/>
    <dgm:cxn modelId="{E2A30ADA-C54E-4208-BDD5-A76EDFC11B61}" type="presOf" srcId="{76B97AD6-1938-4AC4-A158-B36F3E104D94}" destId="{93ED1367-2B66-4527-8CE9-E3C325F90F4C}" srcOrd="0" destOrd="2" presId="urn:microsoft.com/office/officeart/2018/2/layout/IconVerticalSolidList"/>
    <dgm:cxn modelId="{16444FDC-32BD-4F0E-97EC-EEB260C63883}" type="presOf" srcId="{0C3EB784-45CA-4BE3-B6BB-9E279312BCE1}" destId="{93ED1367-2B66-4527-8CE9-E3C325F90F4C}" srcOrd="0" destOrd="1" presId="urn:microsoft.com/office/officeart/2018/2/layout/IconVerticalSolidList"/>
    <dgm:cxn modelId="{009ABEEB-2D38-4847-A67F-DB7C2D506253}" srcId="{BC053307-CCF2-4C52-9BBF-78BBA3B23EB9}" destId="{286ACB71-9D43-41E1-92B1-C084B2DC5930}" srcOrd="1" destOrd="0" parTransId="{1DACBD7D-D79F-4DEA-9356-FFAA17020E9A}" sibTransId="{D97D4403-309A-4FB9-A350-4C2DF01655BB}"/>
    <dgm:cxn modelId="{9F9AC8FC-8FBE-4567-A855-44F99E0CFCB2}" type="presOf" srcId="{49E7BB6A-685B-4BCB-B81F-DA432D1457EB}" destId="{F0BE213B-7DAF-4BFD-9328-92A5827BB5A8}" srcOrd="0" destOrd="1" presId="urn:microsoft.com/office/officeart/2018/2/layout/IconVerticalSolidList"/>
    <dgm:cxn modelId="{0D98879B-7ABE-454F-8C3D-D735BA6DB2B1}" type="presParOf" srcId="{5572265E-F2A4-4B2E-A6D6-A5CDCD25F30C}" destId="{CBA8072E-EE4C-4144-8A55-48520B5DA07A}" srcOrd="0" destOrd="0" presId="urn:microsoft.com/office/officeart/2018/2/layout/IconVerticalSolidList"/>
    <dgm:cxn modelId="{0C8C0224-ECEB-473E-AC6C-05905772C7BD}" type="presParOf" srcId="{CBA8072E-EE4C-4144-8A55-48520B5DA07A}" destId="{92C08C85-A374-4072-ADAB-708750D35C42}" srcOrd="0" destOrd="0" presId="urn:microsoft.com/office/officeart/2018/2/layout/IconVerticalSolidList"/>
    <dgm:cxn modelId="{0901033E-F0C0-40B0-BA63-884450926588}" type="presParOf" srcId="{CBA8072E-EE4C-4144-8A55-48520B5DA07A}" destId="{32B2EDF0-36DD-46CF-A61E-42F2E1BB4A13}" srcOrd="1" destOrd="0" presId="urn:microsoft.com/office/officeart/2018/2/layout/IconVerticalSolidList"/>
    <dgm:cxn modelId="{E3EFA589-096B-4881-B38B-1C9D86DF7122}" type="presParOf" srcId="{CBA8072E-EE4C-4144-8A55-48520B5DA07A}" destId="{2B4D5AB1-E263-4A2E-8300-981646A1DE1D}" srcOrd="2" destOrd="0" presId="urn:microsoft.com/office/officeart/2018/2/layout/IconVerticalSolidList"/>
    <dgm:cxn modelId="{616E8E04-EF79-4F4A-90DA-A5A43462556F}" type="presParOf" srcId="{CBA8072E-EE4C-4144-8A55-48520B5DA07A}" destId="{2C7CF182-F6DA-46A5-9044-4EA02F2343D6}" srcOrd="3" destOrd="0" presId="urn:microsoft.com/office/officeart/2018/2/layout/IconVerticalSolidList"/>
    <dgm:cxn modelId="{3EA7FD7A-39D6-4663-9321-5D4AB2B36620}" type="presParOf" srcId="{CBA8072E-EE4C-4144-8A55-48520B5DA07A}" destId="{93ED1367-2B66-4527-8CE9-E3C325F90F4C}" srcOrd="4" destOrd="0" presId="urn:microsoft.com/office/officeart/2018/2/layout/IconVerticalSolidList"/>
    <dgm:cxn modelId="{6FA8B794-BA12-43C1-81E3-25251E920CBF}" type="presParOf" srcId="{5572265E-F2A4-4B2E-A6D6-A5CDCD25F30C}" destId="{ECDE663A-8823-43DC-AFEB-8B6DC655B238}" srcOrd="1" destOrd="0" presId="urn:microsoft.com/office/officeart/2018/2/layout/IconVerticalSolidList"/>
    <dgm:cxn modelId="{611E6099-B885-412D-9FD4-1660A6620B02}" type="presParOf" srcId="{5572265E-F2A4-4B2E-A6D6-A5CDCD25F30C}" destId="{870587EA-CD61-4702-B991-1864B5DDE120}" srcOrd="2" destOrd="0" presId="urn:microsoft.com/office/officeart/2018/2/layout/IconVerticalSolidList"/>
    <dgm:cxn modelId="{9656764D-76D3-4EDA-8FAB-640D66319E03}" type="presParOf" srcId="{870587EA-CD61-4702-B991-1864B5DDE120}" destId="{C29E880B-F965-4532-B41A-E868044B3B27}" srcOrd="0" destOrd="0" presId="urn:microsoft.com/office/officeart/2018/2/layout/IconVerticalSolidList"/>
    <dgm:cxn modelId="{483803A8-8450-4CC8-939D-A8F940544FFF}" type="presParOf" srcId="{870587EA-CD61-4702-B991-1864B5DDE120}" destId="{6FA9748E-C4B1-4DA2-9BCE-AFFFBF37EF56}" srcOrd="1" destOrd="0" presId="urn:microsoft.com/office/officeart/2018/2/layout/IconVerticalSolidList"/>
    <dgm:cxn modelId="{C44F136A-EEC0-4023-A59F-A85CBD280CE5}" type="presParOf" srcId="{870587EA-CD61-4702-B991-1864B5DDE120}" destId="{7B206485-0DCE-4405-93FF-0032B3912968}" srcOrd="2" destOrd="0" presId="urn:microsoft.com/office/officeart/2018/2/layout/IconVerticalSolidList"/>
    <dgm:cxn modelId="{0D589B26-69D4-4F20-AF3E-D77B7D1C1824}" type="presParOf" srcId="{870587EA-CD61-4702-B991-1864B5DDE120}" destId="{32125C3C-CAF8-433D-A8B2-119D8C19F7A9}" srcOrd="3" destOrd="0" presId="urn:microsoft.com/office/officeart/2018/2/layout/IconVerticalSolidList"/>
    <dgm:cxn modelId="{EFCDC129-D519-41F6-9E4B-2FF544FFEE35}" type="presParOf" srcId="{870587EA-CD61-4702-B991-1864B5DDE120}" destId="{F0BE213B-7DAF-4BFD-9328-92A5827BB5A8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D79752-1B7A-41E1-9932-59B1ABD221A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43720AC-FA21-44A8-B1C3-3E1DE46596AD}">
      <dgm:prSet/>
      <dgm:spPr/>
      <dgm:t>
        <a:bodyPr/>
        <a:lstStyle/>
        <a:p>
          <a:r>
            <a:rPr lang="de-CH"/>
            <a:t>Funktionale Anforderungen</a:t>
          </a:r>
          <a:endParaRPr lang="en-US"/>
        </a:p>
      </dgm:t>
    </dgm:pt>
    <dgm:pt modelId="{C07753DD-BB0C-4EE8-A631-20BBA15CA1A8}" type="parTrans" cxnId="{3F87DAAF-3235-42DA-91D2-7390DDE40238}">
      <dgm:prSet/>
      <dgm:spPr/>
      <dgm:t>
        <a:bodyPr/>
        <a:lstStyle/>
        <a:p>
          <a:endParaRPr lang="en-US"/>
        </a:p>
      </dgm:t>
    </dgm:pt>
    <dgm:pt modelId="{217FCB7E-63EE-44E3-A26E-70DB601A6E1F}" type="sibTrans" cxnId="{3F87DAAF-3235-42DA-91D2-7390DDE40238}">
      <dgm:prSet/>
      <dgm:spPr/>
      <dgm:t>
        <a:bodyPr/>
        <a:lstStyle/>
        <a:p>
          <a:endParaRPr lang="en-US"/>
        </a:p>
      </dgm:t>
    </dgm:pt>
    <dgm:pt modelId="{258578CB-939D-4BFB-8733-EF3D03376363}">
      <dgm:prSet/>
      <dgm:spPr/>
      <dgm:t>
        <a:bodyPr/>
        <a:lstStyle/>
        <a:p>
          <a:r>
            <a:rPr lang="de-CH"/>
            <a:t>Leistung &amp; Performance</a:t>
          </a:r>
          <a:endParaRPr lang="en-US"/>
        </a:p>
      </dgm:t>
    </dgm:pt>
    <dgm:pt modelId="{ED7A2B7B-5C21-455F-9E97-703E4D2E92CA}" type="parTrans" cxnId="{CEADC805-9889-4352-9573-535627C9D5D0}">
      <dgm:prSet/>
      <dgm:spPr/>
      <dgm:t>
        <a:bodyPr/>
        <a:lstStyle/>
        <a:p>
          <a:endParaRPr lang="en-US"/>
        </a:p>
      </dgm:t>
    </dgm:pt>
    <dgm:pt modelId="{4A43C66F-9623-4DE0-9F83-491AD9B70CEA}" type="sibTrans" cxnId="{CEADC805-9889-4352-9573-535627C9D5D0}">
      <dgm:prSet/>
      <dgm:spPr/>
      <dgm:t>
        <a:bodyPr/>
        <a:lstStyle/>
        <a:p>
          <a:endParaRPr lang="en-US"/>
        </a:p>
      </dgm:t>
    </dgm:pt>
    <dgm:pt modelId="{0F2E2507-F4F1-424B-AFFD-0BF25663FCC9}">
      <dgm:prSet/>
      <dgm:spPr/>
      <dgm:t>
        <a:bodyPr/>
        <a:lstStyle/>
        <a:p>
          <a:r>
            <a:rPr lang="de-CH"/>
            <a:t>Sicherheit</a:t>
          </a:r>
          <a:endParaRPr lang="en-US"/>
        </a:p>
      </dgm:t>
    </dgm:pt>
    <dgm:pt modelId="{EB1053CA-F2B8-4A79-AA3D-E3D4727A646D}" type="parTrans" cxnId="{C07C0185-DF09-4EB3-8104-10C7BD37B15C}">
      <dgm:prSet/>
      <dgm:spPr/>
      <dgm:t>
        <a:bodyPr/>
        <a:lstStyle/>
        <a:p>
          <a:endParaRPr lang="en-US"/>
        </a:p>
      </dgm:t>
    </dgm:pt>
    <dgm:pt modelId="{73DC5318-F876-4DEE-88B2-DDE50F8000FF}" type="sibTrans" cxnId="{C07C0185-DF09-4EB3-8104-10C7BD37B15C}">
      <dgm:prSet/>
      <dgm:spPr/>
      <dgm:t>
        <a:bodyPr/>
        <a:lstStyle/>
        <a:p>
          <a:endParaRPr lang="en-US"/>
        </a:p>
      </dgm:t>
    </dgm:pt>
    <dgm:pt modelId="{FD0B2ADB-12FE-45CB-999B-AC133E094EFC}">
      <dgm:prSet/>
      <dgm:spPr/>
      <dgm:t>
        <a:bodyPr/>
        <a:lstStyle/>
        <a:p>
          <a:r>
            <a:rPr lang="de-CH"/>
            <a:t>Benutzerfreundlichkeit</a:t>
          </a:r>
          <a:endParaRPr lang="en-US"/>
        </a:p>
      </dgm:t>
    </dgm:pt>
    <dgm:pt modelId="{93C438F9-9B23-41ED-8FE4-1904FD6D55AF}" type="parTrans" cxnId="{A188FF63-111E-4895-9DEC-5F0541AE638F}">
      <dgm:prSet/>
      <dgm:spPr/>
      <dgm:t>
        <a:bodyPr/>
        <a:lstStyle/>
        <a:p>
          <a:endParaRPr lang="en-US"/>
        </a:p>
      </dgm:t>
    </dgm:pt>
    <dgm:pt modelId="{1A26BAC8-9F8E-4EA0-A4B5-AD81696F35F0}" type="sibTrans" cxnId="{A188FF63-111E-4895-9DEC-5F0541AE638F}">
      <dgm:prSet/>
      <dgm:spPr/>
      <dgm:t>
        <a:bodyPr/>
        <a:lstStyle/>
        <a:p>
          <a:endParaRPr lang="en-US"/>
        </a:p>
      </dgm:t>
    </dgm:pt>
    <dgm:pt modelId="{7545F3CE-A979-4511-9D97-4BDF8E8CC5BB}">
      <dgm:prSet/>
      <dgm:spPr/>
      <dgm:t>
        <a:bodyPr/>
        <a:lstStyle/>
        <a:p>
          <a:r>
            <a:rPr lang="de-CH"/>
            <a:t>Erweiterbarkeit und Wartung</a:t>
          </a:r>
          <a:endParaRPr lang="en-US"/>
        </a:p>
      </dgm:t>
    </dgm:pt>
    <dgm:pt modelId="{66E57A4F-FCB8-4D91-935B-8ACA2F809D24}" type="parTrans" cxnId="{D010E42A-053C-41C5-B494-5EDAF2F2D8D4}">
      <dgm:prSet/>
      <dgm:spPr/>
      <dgm:t>
        <a:bodyPr/>
        <a:lstStyle/>
        <a:p>
          <a:endParaRPr lang="en-US"/>
        </a:p>
      </dgm:t>
    </dgm:pt>
    <dgm:pt modelId="{FCD2DA7B-180C-4B0B-8EF4-56B91187376D}" type="sibTrans" cxnId="{D010E42A-053C-41C5-B494-5EDAF2F2D8D4}">
      <dgm:prSet/>
      <dgm:spPr/>
      <dgm:t>
        <a:bodyPr/>
        <a:lstStyle/>
        <a:p>
          <a:endParaRPr lang="en-US"/>
        </a:p>
      </dgm:t>
    </dgm:pt>
    <dgm:pt modelId="{C2E2EB86-07BE-4479-8631-D1893306EBD5}">
      <dgm:prSet/>
      <dgm:spPr/>
      <dgm:t>
        <a:bodyPr/>
        <a:lstStyle/>
        <a:p>
          <a:r>
            <a:rPr lang="de-CH"/>
            <a:t>Qualitätssicherung</a:t>
          </a:r>
          <a:endParaRPr lang="en-US"/>
        </a:p>
      </dgm:t>
    </dgm:pt>
    <dgm:pt modelId="{70FD8B15-10C9-4092-80D5-AE5C3CD3CB0E}" type="parTrans" cxnId="{85D9C4E4-C2DD-4FF9-8F8C-6E9D8D9DC108}">
      <dgm:prSet/>
      <dgm:spPr/>
      <dgm:t>
        <a:bodyPr/>
        <a:lstStyle/>
        <a:p>
          <a:endParaRPr lang="en-US"/>
        </a:p>
      </dgm:t>
    </dgm:pt>
    <dgm:pt modelId="{A107AB6A-5466-4FCB-80F0-313C361157A6}" type="sibTrans" cxnId="{85D9C4E4-C2DD-4FF9-8F8C-6E9D8D9DC108}">
      <dgm:prSet/>
      <dgm:spPr/>
      <dgm:t>
        <a:bodyPr/>
        <a:lstStyle/>
        <a:p>
          <a:endParaRPr lang="en-US"/>
        </a:p>
      </dgm:t>
    </dgm:pt>
    <dgm:pt modelId="{417A7360-4B48-114C-89AC-D7776C88BD5F}" type="pres">
      <dgm:prSet presAssocID="{E5D79752-1B7A-41E1-9932-59B1ABD221AC}" presName="Name0" presStyleCnt="0">
        <dgm:presLayoutVars>
          <dgm:dir/>
          <dgm:resizeHandles val="exact"/>
        </dgm:presLayoutVars>
      </dgm:prSet>
      <dgm:spPr/>
    </dgm:pt>
    <dgm:pt modelId="{C66664DA-ADE4-694F-B613-36213AE37403}" type="pres">
      <dgm:prSet presAssocID="{E43720AC-FA21-44A8-B1C3-3E1DE46596AD}" presName="node" presStyleLbl="node1" presStyleIdx="0" presStyleCnt="6">
        <dgm:presLayoutVars>
          <dgm:bulletEnabled val="1"/>
        </dgm:presLayoutVars>
      </dgm:prSet>
      <dgm:spPr/>
    </dgm:pt>
    <dgm:pt modelId="{78FCC342-93DC-1249-BD24-2C4C14ADC784}" type="pres">
      <dgm:prSet presAssocID="{217FCB7E-63EE-44E3-A26E-70DB601A6E1F}" presName="sibTrans" presStyleLbl="sibTrans1D1" presStyleIdx="0" presStyleCnt="5"/>
      <dgm:spPr/>
    </dgm:pt>
    <dgm:pt modelId="{B31B5364-67E9-6449-87A3-91C08EB9B282}" type="pres">
      <dgm:prSet presAssocID="{217FCB7E-63EE-44E3-A26E-70DB601A6E1F}" presName="connectorText" presStyleLbl="sibTrans1D1" presStyleIdx="0" presStyleCnt="5"/>
      <dgm:spPr/>
    </dgm:pt>
    <dgm:pt modelId="{4E229E0C-1951-594E-A363-17172A5F43C6}" type="pres">
      <dgm:prSet presAssocID="{258578CB-939D-4BFB-8733-EF3D03376363}" presName="node" presStyleLbl="node1" presStyleIdx="1" presStyleCnt="6">
        <dgm:presLayoutVars>
          <dgm:bulletEnabled val="1"/>
        </dgm:presLayoutVars>
      </dgm:prSet>
      <dgm:spPr/>
    </dgm:pt>
    <dgm:pt modelId="{5DCF88B7-72D5-534E-A71C-CC36BB023BD3}" type="pres">
      <dgm:prSet presAssocID="{4A43C66F-9623-4DE0-9F83-491AD9B70CEA}" presName="sibTrans" presStyleLbl="sibTrans1D1" presStyleIdx="1" presStyleCnt="5"/>
      <dgm:spPr/>
    </dgm:pt>
    <dgm:pt modelId="{4B8BE873-AFD2-FC4A-A8CE-E3A5BAF29850}" type="pres">
      <dgm:prSet presAssocID="{4A43C66F-9623-4DE0-9F83-491AD9B70CEA}" presName="connectorText" presStyleLbl="sibTrans1D1" presStyleIdx="1" presStyleCnt="5"/>
      <dgm:spPr/>
    </dgm:pt>
    <dgm:pt modelId="{8C5765C8-012C-8942-8EDC-7D4C4E4783AE}" type="pres">
      <dgm:prSet presAssocID="{0F2E2507-F4F1-424B-AFFD-0BF25663FCC9}" presName="node" presStyleLbl="node1" presStyleIdx="2" presStyleCnt="6">
        <dgm:presLayoutVars>
          <dgm:bulletEnabled val="1"/>
        </dgm:presLayoutVars>
      </dgm:prSet>
      <dgm:spPr/>
    </dgm:pt>
    <dgm:pt modelId="{A68E4854-F5BD-F04C-A103-0956FF28B758}" type="pres">
      <dgm:prSet presAssocID="{73DC5318-F876-4DEE-88B2-DDE50F8000FF}" presName="sibTrans" presStyleLbl="sibTrans1D1" presStyleIdx="2" presStyleCnt="5"/>
      <dgm:spPr/>
    </dgm:pt>
    <dgm:pt modelId="{111B4157-AEF1-F744-BC6F-E7B35E4754C2}" type="pres">
      <dgm:prSet presAssocID="{73DC5318-F876-4DEE-88B2-DDE50F8000FF}" presName="connectorText" presStyleLbl="sibTrans1D1" presStyleIdx="2" presStyleCnt="5"/>
      <dgm:spPr/>
    </dgm:pt>
    <dgm:pt modelId="{C58FD63C-2BA0-7049-822E-36D8C17AEDBC}" type="pres">
      <dgm:prSet presAssocID="{FD0B2ADB-12FE-45CB-999B-AC133E094EFC}" presName="node" presStyleLbl="node1" presStyleIdx="3" presStyleCnt="6">
        <dgm:presLayoutVars>
          <dgm:bulletEnabled val="1"/>
        </dgm:presLayoutVars>
      </dgm:prSet>
      <dgm:spPr/>
    </dgm:pt>
    <dgm:pt modelId="{5E2DD8F0-0DBC-EC4D-AF7E-870FEB094629}" type="pres">
      <dgm:prSet presAssocID="{1A26BAC8-9F8E-4EA0-A4B5-AD81696F35F0}" presName="sibTrans" presStyleLbl="sibTrans1D1" presStyleIdx="3" presStyleCnt="5"/>
      <dgm:spPr/>
    </dgm:pt>
    <dgm:pt modelId="{06463CA3-4FC2-CD49-BDBD-FD93010DF6D2}" type="pres">
      <dgm:prSet presAssocID="{1A26BAC8-9F8E-4EA0-A4B5-AD81696F35F0}" presName="connectorText" presStyleLbl="sibTrans1D1" presStyleIdx="3" presStyleCnt="5"/>
      <dgm:spPr/>
    </dgm:pt>
    <dgm:pt modelId="{F1E8D039-188A-394A-B90E-8852E2B4EC03}" type="pres">
      <dgm:prSet presAssocID="{7545F3CE-A979-4511-9D97-4BDF8E8CC5BB}" presName="node" presStyleLbl="node1" presStyleIdx="4" presStyleCnt="6">
        <dgm:presLayoutVars>
          <dgm:bulletEnabled val="1"/>
        </dgm:presLayoutVars>
      </dgm:prSet>
      <dgm:spPr/>
    </dgm:pt>
    <dgm:pt modelId="{1E7C5174-2411-9444-87B4-E3FFE9EDDEC4}" type="pres">
      <dgm:prSet presAssocID="{FCD2DA7B-180C-4B0B-8EF4-56B91187376D}" presName="sibTrans" presStyleLbl="sibTrans1D1" presStyleIdx="4" presStyleCnt="5"/>
      <dgm:spPr/>
    </dgm:pt>
    <dgm:pt modelId="{AE6B0C17-A66C-C84F-9104-C9CE531FE3FB}" type="pres">
      <dgm:prSet presAssocID="{FCD2DA7B-180C-4B0B-8EF4-56B91187376D}" presName="connectorText" presStyleLbl="sibTrans1D1" presStyleIdx="4" presStyleCnt="5"/>
      <dgm:spPr/>
    </dgm:pt>
    <dgm:pt modelId="{53A9538A-6B37-6942-ABC2-59B1A318F4CE}" type="pres">
      <dgm:prSet presAssocID="{C2E2EB86-07BE-4479-8631-D1893306EBD5}" presName="node" presStyleLbl="node1" presStyleIdx="5" presStyleCnt="6">
        <dgm:presLayoutVars>
          <dgm:bulletEnabled val="1"/>
        </dgm:presLayoutVars>
      </dgm:prSet>
      <dgm:spPr/>
    </dgm:pt>
  </dgm:ptLst>
  <dgm:cxnLst>
    <dgm:cxn modelId="{CEADC805-9889-4352-9573-535627C9D5D0}" srcId="{E5D79752-1B7A-41E1-9932-59B1ABD221AC}" destId="{258578CB-939D-4BFB-8733-EF3D03376363}" srcOrd="1" destOrd="0" parTransId="{ED7A2B7B-5C21-455F-9E97-703E4D2E92CA}" sibTransId="{4A43C66F-9623-4DE0-9F83-491AD9B70CEA}"/>
    <dgm:cxn modelId="{CDA88707-FB51-CE4D-8603-642191B7A341}" type="presOf" srcId="{FD0B2ADB-12FE-45CB-999B-AC133E094EFC}" destId="{C58FD63C-2BA0-7049-822E-36D8C17AEDBC}" srcOrd="0" destOrd="0" presId="urn:microsoft.com/office/officeart/2016/7/layout/RepeatingBendingProcessNew"/>
    <dgm:cxn modelId="{3F243A08-CE0E-BF4A-8218-BD99F2617A80}" type="presOf" srcId="{E43720AC-FA21-44A8-B1C3-3E1DE46596AD}" destId="{C66664DA-ADE4-694F-B613-36213AE37403}" srcOrd="0" destOrd="0" presId="urn:microsoft.com/office/officeart/2016/7/layout/RepeatingBendingProcessNew"/>
    <dgm:cxn modelId="{AF379F0A-8665-2B44-B491-1BA994AD0F79}" type="presOf" srcId="{73DC5318-F876-4DEE-88B2-DDE50F8000FF}" destId="{A68E4854-F5BD-F04C-A103-0956FF28B758}" srcOrd="0" destOrd="0" presId="urn:microsoft.com/office/officeart/2016/7/layout/RepeatingBendingProcessNew"/>
    <dgm:cxn modelId="{E76B5224-3A38-DB4C-8F8E-8F0B60B250E1}" type="presOf" srcId="{1A26BAC8-9F8E-4EA0-A4B5-AD81696F35F0}" destId="{06463CA3-4FC2-CD49-BDBD-FD93010DF6D2}" srcOrd="1" destOrd="0" presId="urn:microsoft.com/office/officeart/2016/7/layout/RepeatingBendingProcessNew"/>
    <dgm:cxn modelId="{D010E42A-053C-41C5-B494-5EDAF2F2D8D4}" srcId="{E5D79752-1B7A-41E1-9932-59B1ABD221AC}" destId="{7545F3CE-A979-4511-9D97-4BDF8E8CC5BB}" srcOrd="4" destOrd="0" parTransId="{66E57A4F-FCB8-4D91-935B-8ACA2F809D24}" sibTransId="{FCD2DA7B-180C-4B0B-8EF4-56B91187376D}"/>
    <dgm:cxn modelId="{EA54E13D-EB6C-FB4B-ADDB-137343E040B5}" type="presOf" srcId="{C2E2EB86-07BE-4479-8631-D1893306EBD5}" destId="{53A9538A-6B37-6942-ABC2-59B1A318F4CE}" srcOrd="0" destOrd="0" presId="urn:microsoft.com/office/officeart/2016/7/layout/RepeatingBendingProcessNew"/>
    <dgm:cxn modelId="{6CF89657-E486-4648-901A-1CAFAA153888}" type="presOf" srcId="{73DC5318-F876-4DEE-88B2-DDE50F8000FF}" destId="{111B4157-AEF1-F744-BC6F-E7B35E4754C2}" srcOrd="1" destOrd="0" presId="urn:microsoft.com/office/officeart/2016/7/layout/RepeatingBendingProcessNew"/>
    <dgm:cxn modelId="{A188FF63-111E-4895-9DEC-5F0541AE638F}" srcId="{E5D79752-1B7A-41E1-9932-59B1ABD221AC}" destId="{FD0B2ADB-12FE-45CB-999B-AC133E094EFC}" srcOrd="3" destOrd="0" parTransId="{93C438F9-9B23-41ED-8FE4-1904FD6D55AF}" sibTransId="{1A26BAC8-9F8E-4EA0-A4B5-AD81696F35F0}"/>
    <dgm:cxn modelId="{C8AB9D65-5783-3D40-AAC7-51E9E48048CA}" type="presOf" srcId="{E5D79752-1B7A-41E1-9932-59B1ABD221AC}" destId="{417A7360-4B48-114C-89AC-D7776C88BD5F}" srcOrd="0" destOrd="0" presId="urn:microsoft.com/office/officeart/2016/7/layout/RepeatingBendingProcessNew"/>
    <dgm:cxn modelId="{C07C0185-DF09-4EB3-8104-10C7BD37B15C}" srcId="{E5D79752-1B7A-41E1-9932-59B1ABD221AC}" destId="{0F2E2507-F4F1-424B-AFFD-0BF25663FCC9}" srcOrd="2" destOrd="0" parTransId="{EB1053CA-F2B8-4A79-AA3D-E3D4727A646D}" sibTransId="{73DC5318-F876-4DEE-88B2-DDE50F8000FF}"/>
    <dgm:cxn modelId="{F9076588-661C-D84D-84D3-E49404AC2005}" type="presOf" srcId="{4A43C66F-9623-4DE0-9F83-491AD9B70CEA}" destId="{5DCF88B7-72D5-534E-A71C-CC36BB023BD3}" srcOrd="0" destOrd="0" presId="urn:microsoft.com/office/officeart/2016/7/layout/RepeatingBendingProcessNew"/>
    <dgm:cxn modelId="{510D4E91-58BB-B949-A4D0-ACE23E916D38}" type="presOf" srcId="{217FCB7E-63EE-44E3-A26E-70DB601A6E1F}" destId="{B31B5364-67E9-6449-87A3-91C08EB9B282}" srcOrd="1" destOrd="0" presId="urn:microsoft.com/office/officeart/2016/7/layout/RepeatingBendingProcessNew"/>
    <dgm:cxn modelId="{C8D41A97-677A-F848-9A08-6C45EBA66799}" type="presOf" srcId="{258578CB-939D-4BFB-8733-EF3D03376363}" destId="{4E229E0C-1951-594E-A363-17172A5F43C6}" srcOrd="0" destOrd="0" presId="urn:microsoft.com/office/officeart/2016/7/layout/RepeatingBendingProcessNew"/>
    <dgm:cxn modelId="{CC2C4497-8A6E-204F-B475-F7252D95D70A}" type="presOf" srcId="{4A43C66F-9623-4DE0-9F83-491AD9B70CEA}" destId="{4B8BE873-AFD2-FC4A-A8CE-E3A5BAF29850}" srcOrd="1" destOrd="0" presId="urn:microsoft.com/office/officeart/2016/7/layout/RepeatingBendingProcessNew"/>
    <dgm:cxn modelId="{3F87DAAF-3235-42DA-91D2-7390DDE40238}" srcId="{E5D79752-1B7A-41E1-9932-59B1ABD221AC}" destId="{E43720AC-FA21-44A8-B1C3-3E1DE46596AD}" srcOrd="0" destOrd="0" parTransId="{C07753DD-BB0C-4EE8-A631-20BBA15CA1A8}" sibTransId="{217FCB7E-63EE-44E3-A26E-70DB601A6E1F}"/>
    <dgm:cxn modelId="{32E1D6B8-44D1-884C-9205-F32BD0D4E5E9}" type="presOf" srcId="{217FCB7E-63EE-44E3-A26E-70DB601A6E1F}" destId="{78FCC342-93DC-1249-BD24-2C4C14ADC784}" srcOrd="0" destOrd="0" presId="urn:microsoft.com/office/officeart/2016/7/layout/RepeatingBendingProcessNew"/>
    <dgm:cxn modelId="{884E20B9-EC3B-8042-A3C5-D4B40B531FA2}" type="presOf" srcId="{7545F3CE-A979-4511-9D97-4BDF8E8CC5BB}" destId="{F1E8D039-188A-394A-B90E-8852E2B4EC03}" srcOrd="0" destOrd="0" presId="urn:microsoft.com/office/officeart/2016/7/layout/RepeatingBendingProcessNew"/>
    <dgm:cxn modelId="{4D311FC0-C104-3046-AFB7-35C4D1079E3C}" type="presOf" srcId="{0F2E2507-F4F1-424B-AFFD-0BF25663FCC9}" destId="{8C5765C8-012C-8942-8EDC-7D4C4E4783AE}" srcOrd="0" destOrd="0" presId="urn:microsoft.com/office/officeart/2016/7/layout/RepeatingBendingProcessNew"/>
    <dgm:cxn modelId="{FA702DD1-9DCB-F648-8889-6271CA8E3540}" type="presOf" srcId="{FCD2DA7B-180C-4B0B-8EF4-56B91187376D}" destId="{1E7C5174-2411-9444-87B4-E3FFE9EDDEC4}" srcOrd="0" destOrd="0" presId="urn:microsoft.com/office/officeart/2016/7/layout/RepeatingBendingProcessNew"/>
    <dgm:cxn modelId="{4E88A5E2-1B33-B647-97D5-1DE32019B5B0}" type="presOf" srcId="{FCD2DA7B-180C-4B0B-8EF4-56B91187376D}" destId="{AE6B0C17-A66C-C84F-9104-C9CE531FE3FB}" srcOrd="1" destOrd="0" presId="urn:microsoft.com/office/officeart/2016/7/layout/RepeatingBendingProcessNew"/>
    <dgm:cxn modelId="{410BAFE3-BA38-E844-8975-88DC1EBC928E}" type="presOf" srcId="{1A26BAC8-9F8E-4EA0-A4B5-AD81696F35F0}" destId="{5E2DD8F0-0DBC-EC4D-AF7E-870FEB094629}" srcOrd="0" destOrd="0" presId="urn:microsoft.com/office/officeart/2016/7/layout/RepeatingBendingProcessNew"/>
    <dgm:cxn modelId="{85D9C4E4-C2DD-4FF9-8F8C-6E9D8D9DC108}" srcId="{E5D79752-1B7A-41E1-9932-59B1ABD221AC}" destId="{C2E2EB86-07BE-4479-8631-D1893306EBD5}" srcOrd="5" destOrd="0" parTransId="{70FD8B15-10C9-4092-80D5-AE5C3CD3CB0E}" sibTransId="{A107AB6A-5466-4FCB-80F0-313C361157A6}"/>
    <dgm:cxn modelId="{9AC99529-C421-974D-951C-A9588E0A360E}" type="presParOf" srcId="{417A7360-4B48-114C-89AC-D7776C88BD5F}" destId="{C66664DA-ADE4-694F-B613-36213AE37403}" srcOrd="0" destOrd="0" presId="urn:microsoft.com/office/officeart/2016/7/layout/RepeatingBendingProcessNew"/>
    <dgm:cxn modelId="{BE29D59E-12B3-CB46-AE4E-71A4008ADF0B}" type="presParOf" srcId="{417A7360-4B48-114C-89AC-D7776C88BD5F}" destId="{78FCC342-93DC-1249-BD24-2C4C14ADC784}" srcOrd="1" destOrd="0" presId="urn:microsoft.com/office/officeart/2016/7/layout/RepeatingBendingProcessNew"/>
    <dgm:cxn modelId="{755C49C3-B5B7-8F45-B410-45581398A98C}" type="presParOf" srcId="{78FCC342-93DC-1249-BD24-2C4C14ADC784}" destId="{B31B5364-67E9-6449-87A3-91C08EB9B282}" srcOrd="0" destOrd="0" presId="urn:microsoft.com/office/officeart/2016/7/layout/RepeatingBendingProcessNew"/>
    <dgm:cxn modelId="{B7F8E4FF-8787-D24F-8D28-380418A8EC06}" type="presParOf" srcId="{417A7360-4B48-114C-89AC-D7776C88BD5F}" destId="{4E229E0C-1951-594E-A363-17172A5F43C6}" srcOrd="2" destOrd="0" presId="urn:microsoft.com/office/officeart/2016/7/layout/RepeatingBendingProcessNew"/>
    <dgm:cxn modelId="{F633CD59-D145-394E-8354-97BCC41D6BFB}" type="presParOf" srcId="{417A7360-4B48-114C-89AC-D7776C88BD5F}" destId="{5DCF88B7-72D5-534E-A71C-CC36BB023BD3}" srcOrd="3" destOrd="0" presId="urn:microsoft.com/office/officeart/2016/7/layout/RepeatingBendingProcessNew"/>
    <dgm:cxn modelId="{11F9F535-CAD5-E44D-9AB9-20D196675F20}" type="presParOf" srcId="{5DCF88B7-72D5-534E-A71C-CC36BB023BD3}" destId="{4B8BE873-AFD2-FC4A-A8CE-E3A5BAF29850}" srcOrd="0" destOrd="0" presId="urn:microsoft.com/office/officeart/2016/7/layout/RepeatingBendingProcessNew"/>
    <dgm:cxn modelId="{76BEEBAE-D593-F640-AC12-94A3AAD294DE}" type="presParOf" srcId="{417A7360-4B48-114C-89AC-D7776C88BD5F}" destId="{8C5765C8-012C-8942-8EDC-7D4C4E4783AE}" srcOrd="4" destOrd="0" presId="urn:microsoft.com/office/officeart/2016/7/layout/RepeatingBendingProcessNew"/>
    <dgm:cxn modelId="{D36EC55F-6085-B44F-A78E-FD555019C6DA}" type="presParOf" srcId="{417A7360-4B48-114C-89AC-D7776C88BD5F}" destId="{A68E4854-F5BD-F04C-A103-0956FF28B758}" srcOrd="5" destOrd="0" presId="urn:microsoft.com/office/officeart/2016/7/layout/RepeatingBendingProcessNew"/>
    <dgm:cxn modelId="{151109AF-6BC3-6D45-A16E-9E4A3BA7F8CD}" type="presParOf" srcId="{A68E4854-F5BD-F04C-A103-0956FF28B758}" destId="{111B4157-AEF1-F744-BC6F-E7B35E4754C2}" srcOrd="0" destOrd="0" presId="urn:microsoft.com/office/officeart/2016/7/layout/RepeatingBendingProcessNew"/>
    <dgm:cxn modelId="{FFBAD1B9-B71B-F242-91AE-B16CBCBC6073}" type="presParOf" srcId="{417A7360-4B48-114C-89AC-D7776C88BD5F}" destId="{C58FD63C-2BA0-7049-822E-36D8C17AEDBC}" srcOrd="6" destOrd="0" presId="urn:microsoft.com/office/officeart/2016/7/layout/RepeatingBendingProcessNew"/>
    <dgm:cxn modelId="{D1DAB82D-9E75-4F41-85E8-4B8161236D8D}" type="presParOf" srcId="{417A7360-4B48-114C-89AC-D7776C88BD5F}" destId="{5E2DD8F0-0DBC-EC4D-AF7E-870FEB094629}" srcOrd="7" destOrd="0" presId="urn:microsoft.com/office/officeart/2016/7/layout/RepeatingBendingProcessNew"/>
    <dgm:cxn modelId="{3519115B-EA37-3F4B-ABD3-F460C88C32B7}" type="presParOf" srcId="{5E2DD8F0-0DBC-EC4D-AF7E-870FEB094629}" destId="{06463CA3-4FC2-CD49-BDBD-FD93010DF6D2}" srcOrd="0" destOrd="0" presId="urn:microsoft.com/office/officeart/2016/7/layout/RepeatingBendingProcessNew"/>
    <dgm:cxn modelId="{1899765A-1D72-8B4C-B410-3D9EBBC888E3}" type="presParOf" srcId="{417A7360-4B48-114C-89AC-D7776C88BD5F}" destId="{F1E8D039-188A-394A-B90E-8852E2B4EC03}" srcOrd="8" destOrd="0" presId="urn:microsoft.com/office/officeart/2016/7/layout/RepeatingBendingProcessNew"/>
    <dgm:cxn modelId="{08C8A3D5-B6FE-E345-8389-006B4079999F}" type="presParOf" srcId="{417A7360-4B48-114C-89AC-D7776C88BD5F}" destId="{1E7C5174-2411-9444-87B4-E3FFE9EDDEC4}" srcOrd="9" destOrd="0" presId="urn:microsoft.com/office/officeart/2016/7/layout/RepeatingBendingProcessNew"/>
    <dgm:cxn modelId="{D58FA680-73F5-AA4B-BAB3-68668EEBBDD0}" type="presParOf" srcId="{1E7C5174-2411-9444-87B4-E3FFE9EDDEC4}" destId="{AE6B0C17-A66C-C84F-9104-C9CE531FE3FB}" srcOrd="0" destOrd="0" presId="urn:microsoft.com/office/officeart/2016/7/layout/RepeatingBendingProcessNew"/>
    <dgm:cxn modelId="{A46A4E5D-D0A0-C144-93FF-E84BEEECD9E3}" type="presParOf" srcId="{417A7360-4B48-114C-89AC-D7776C88BD5F}" destId="{53A9538A-6B37-6942-ABC2-59B1A318F4C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08C85-A374-4072-ADAB-708750D35C42}">
      <dsp:nvSpPr>
        <dsp:cNvPr id="0" name=""/>
        <dsp:cNvSpPr/>
      </dsp:nvSpPr>
      <dsp:spPr>
        <a:xfrm>
          <a:off x="0" y="302120"/>
          <a:ext cx="11353800" cy="17082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B2EDF0-36DD-46CF-A61E-42F2E1BB4A13}">
      <dsp:nvSpPr>
        <dsp:cNvPr id="0" name=""/>
        <dsp:cNvSpPr/>
      </dsp:nvSpPr>
      <dsp:spPr>
        <a:xfrm>
          <a:off x="394113" y="797954"/>
          <a:ext cx="716569" cy="7165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CF182-F6DA-46A5-9044-4EA02F2343D6}">
      <dsp:nvSpPr>
        <dsp:cNvPr id="0" name=""/>
        <dsp:cNvSpPr/>
      </dsp:nvSpPr>
      <dsp:spPr>
        <a:xfrm>
          <a:off x="1504795" y="504812"/>
          <a:ext cx="5109210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/>
            <a:t>Design Pattern:</a:t>
          </a:r>
          <a:endParaRPr lang="en-US" sz="2500" kern="1200"/>
        </a:p>
      </dsp:txBody>
      <dsp:txXfrm>
        <a:off x="1504795" y="504812"/>
        <a:ext cx="5109210" cy="1302853"/>
      </dsp:txXfrm>
    </dsp:sp>
    <dsp:sp modelId="{93ED1367-2B66-4527-8CE9-E3C325F90F4C}">
      <dsp:nvSpPr>
        <dsp:cNvPr id="0" name=""/>
        <dsp:cNvSpPr/>
      </dsp:nvSpPr>
      <dsp:spPr>
        <a:xfrm>
          <a:off x="6614005" y="504812"/>
          <a:ext cx="4738323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Observer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 dirty="0"/>
            <a:t>Mediator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Factory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1800" kern="1200"/>
            <a:t>Builder</a:t>
          </a:r>
          <a:endParaRPr lang="en-US" sz="1800" kern="1200"/>
        </a:p>
      </dsp:txBody>
      <dsp:txXfrm>
        <a:off x="6614005" y="504812"/>
        <a:ext cx="4738323" cy="1302853"/>
      </dsp:txXfrm>
    </dsp:sp>
    <dsp:sp modelId="{C29E880B-F965-4532-B41A-E868044B3B27}">
      <dsp:nvSpPr>
        <dsp:cNvPr id="0" name=""/>
        <dsp:cNvSpPr/>
      </dsp:nvSpPr>
      <dsp:spPr>
        <a:xfrm>
          <a:off x="0" y="2336069"/>
          <a:ext cx="11353800" cy="17131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9748E-C4B1-4DA2-9BCE-AFFFBF37EF56}">
      <dsp:nvSpPr>
        <dsp:cNvPr id="0" name=""/>
        <dsp:cNvSpPr/>
      </dsp:nvSpPr>
      <dsp:spPr>
        <a:xfrm>
          <a:off x="394113" y="2834358"/>
          <a:ext cx="716569" cy="7165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125C3C-CAF8-433D-A8B2-119D8C19F7A9}">
      <dsp:nvSpPr>
        <dsp:cNvPr id="0" name=""/>
        <dsp:cNvSpPr/>
      </dsp:nvSpPr>
      <dsp:spPr>
        <a:xfrm>
          <a:off x="1504795" y="2541216"/>
          <a:ext cx="5109210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500" kern="1200"/>
            <a:t>Libraries:</a:t>
          </a:r>
          <a:endParaRPr lang="en-US" sz="2500" kern="1200"/>
        </a:p>
      </dsp:txBody>
      <dsp:txXfrm>
        <a:off x="1504795" y="2541216"/>
        <a:ext cx="5109210" cy="1302853"/>
      </dsp:txXfrm>
    </dsp:sp>
    <dsp:sp modelId="{F0BE213B-7DAF-4BFD-9328-92A5827BB5A8}">
      <dsp:nvSpPr>
        <dsp:cNvPr id="0" name=""/>
        <dsp:cNvSpPr/>
      </dsp:nvSpPr>
      <dsp:spPr>
        <a:xfrm>
          <a:off x="6614005" y="2541216"/>
          <a:ext cx="4738323" cy="1302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85" tIns="137885" rIns="137885" bIns="13788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 dirty="0" err="1"/>
            <a:t>Mockito</a:t>
          </a:r>
          <a:endParaRPr lang="en-US" sz="2000" kern="1200" dirty="0"/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000" kern="1200"/>
            <a:t>Gson</a:t>
          </a:r>
          <a:endParaRPr lang="en-US" sz="2000" kern="1200"/>
        </a:p>
      </dsp:txBody>
      <dsp:txXfrm>
        <a:off x="6614005" y="2541216"/>
        <a:ext cx="4738323" cy="13028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FCC342-93DC-1249-BD24-2C4C14ADC784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C66664DA-ADE4-694F-B613-36213AE37403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Funktionale Anforderungen</a:t>
          </a:r>
          <a:endParaRPr lang="en-US" sz="2200" kern="1200"/>
        </a:p>
      </dsp:txBody>
      <dsp:txXfrm>
        <a:off x="8061" y="5979"/>
        <a:ext cx="3034531" cy="1820718"/>
      </dsp:txXfrm>
    </dsp:sp>
    <dsp:sp modelId="{5DCF88B7-72D5-534E-A71C-CC36BB023BD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4E229E0C-1951-594E-A363-17172A5F43C6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Leistung &amp; Performance</a:t>
          </a:r>
          <a:endParaRPr lang="en-US" sz="2200" kern="1200"/>
        </a:p>
      </dsp:txBody>
      <dsp:txXfrm>
        <a:off x="3740534" y="5979"/>
        <a:ext cx="3034531" cy="1820718"/>
      </dsp:txXfrm>
    </dsp:sp>
    <dsp:sp modelId="{A68E4854-F5BD-F04C-A103-0956FF28B758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8C5765C8-012C-8942-8EDC-7D4C4E4783AE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Sicherheit</a:t>
          </a:r>
          <a:endParaRPr lang="en-US" sz="2200" kern="1200"/>
        </a:p>
      </dsp:txBody>
      <dsp:txXfrm>
        <a:off x="7473007" y="5979"/>
        <a:ext cx="3034531" cy="1820718"/>
      </dsp:txXfrm>
    </dsp:sp>
    <dsp:sp modelId="{5E2DD8F0-0DBC-EC4D-AF7E-870FEB094629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C58FD63C-2BA0-7049-822E-36D8C17AEDBC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Benutzerfreundlichkeit</a:t>
          </a:r>
          <a:endParaRPr lang="en-US" sz="2200" kern="1200"/>
        </a:p>
      </dsp:txBody>
      <dsp:txXfrm>
        <a:off x="8061" y="2524640"/>
        <a:ext cx="3034531" cy="1820718"/>
      </dsp:txXfrm>
    </dsp:sp>
    <dsp:sp modelId="{1E7C5174-2411-9444-87B4-E3FFE9EDDEC4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F1E8D039-188A-394A-B90E-8852E2B4EC03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Erweiterbarkeit und Wartung</a:t>
          </a:r>
          <a:endParaRPr lang="en-US" sz="2200" kern="1200"/>
        </a:p>
      </dsp:txBody>
      <dsp:txXfrm>
        <a:off x="3740534" y="2524640"/>
        <a:ext cx="3034531" cy="1820718"/>
      </dsp:txXfrm>
    </dsp:sp>
    <dsp:sp modelId="{53A9538A-6B37-6942-ABC2-59B1A318F4CE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kern="1200"/>
            <a:t>Qualitätssicherung</a:t>
          </a:r>
          <a:endParaRPr lang="en-US" sz="2200" kern="1200"/>
        </a:p>
      </dsp:txBody>
      <dsp:txXfrm>
        <a:off x="7473007" y="2524640"/>
        <a:ext cx="3034531" cy="1820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F4A21-7C54-8A4F-BC0F-E09B54054FE8}" type="datetimeFigureOut">
              <a:rPr lang="en-CH" smtClean="0"/>
              <a:t>09.04.2025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00535-6FCB-B24A-B1E5-B168EAC9A54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831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3E78-A363-767D-2E4E-62B8C74C1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Cinzel Black" pitchFamily="2" charset="77"/>
              </a:defRPr>
            </a:lvl1pPr>
          </a:lstStyle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92578-3440-01DC-51D4-EB3F3485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inzel Decorative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09C7D-EDDD-A944-7249-CCE310DB9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09.04.2025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049D-A5D1-CB79-A1C3-6B4A30AA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BF086-0CCB-FDFC-1F40-1A8DF001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6699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96326-C659-4C2D-85F3-184E5E5FA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09.04.2025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81CA63-88B8-F3D1-30A8-90A7D9C6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436B4-958E-ED3D-1B74-D51473C4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7547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396E-C276-D7DE-D867-5B114375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0B4A-A104-439F-3493-B5950788A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9A28F-A1CA-2039-34A8-2C830E8BB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EEAC5-9235-3237-4E9A-3A6CEDD1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09.04.2025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68314-0468-8E71-6ED0-E68495F0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E0B21-B051-CD05-0CBD-959AFDF0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817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0A3D-3BA5-EDB7-B199-C84F1C1B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A8A13-15C1-F1CE-AD3D-1FBD08499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24351-6F13-21C5-B256-294D2009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13551-39CC-812B-6BF8-AAECACD6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09.04.2025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F76FE-2B6F-4249-7558-AB4D79A4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47E89-6904-5140-CA94-EE6CC4E2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07431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E009-7E9A-72AF-BFF5-EA5C1C33C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67C6E-6B32-06C0-A57C-A473B9264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DDE2-45AC-312E-711A-5F7ADC07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09.04.2025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9F00F-0592-330C-CD67-83F03A97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A78F-D243-0114-97C3-990443BF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7864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7AC9AB-2360-EB94-0526-75580AB1A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B0FD7-0F5F-0158-50DD-12EDD8701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FBECA-9818-4C27-7123-392B2418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09.04.2025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F59D8-BECB-C635-6808-9C5FF118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F8854-CA95-1400-A87C-6A20745E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3222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E7C8-9C10-296B-2411-B531B2EE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E345-DDD1-A4D0-801E-016AED43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39C1D-AEF2-CA8A-53C7-B3CAD275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09.04.2025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9062-FABA-0018-B260-DC366316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5E650-130B-E212-3410-4A9D4A75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1205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4AE3-C9E9-BB3F-572C-D8F2B7A8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2F302-976A-D504-E6C7-D618E2480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6B895-E379-7397-ACD8-AB752874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09.04.2025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BD4E-5D2C-6AE9-FD67-09AE87F5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8555-BFDB-4B47-5980-3A4B1DC3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434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43E-9BE1-25D7-A4DB-226EDF78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3266-46E4-86E7-65C5-C7F146239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AF904-F609-B6DE-0A62-A1DAA5BD7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94650-B42D-936B-E275-C13EE181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09.04.2025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140B6-6D80-B304-04DF-BC509FE28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92158-88F1-7660-5AB5-FF1B18C7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7148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68BBB-F4B1-D6A1-8DA9-66D28778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21447-7CAE-070F-53CD-99964490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4EC92-CC61-75CB-C723-25B69B87B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FCE56-B9FB-9DED-329E-3339641F4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2F6E9-3697-03ED-8718-71A9ECB39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93B15-83F0-F6E2-33AE-4BDF0BF5D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09.04.2025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4422CA-BD65-ACBE-3AB1-E1EFE9476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83E03-9B16-DC1D-C0D3-DA3DF0CE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202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8CBD-C5D0-7C7A-1BB6-529DF2E4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4038600" cy="68580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4AA1B-2DDF-9B98-13F5-7B398342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09.04.2025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E936-61C1-8518-C4F9-E432564C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2D848-9D6E-E875-4F5C-9FD01D3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68121F-45A2-BD9F-7BFA-47D614EB66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38599" y="0"/>
            <a:ext cx="8153401" cy="6858000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7962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8CBD-C5D0-7C7A-1BB6-529DF2E4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0157" y="0"/>
            <a:ext cx="4038600" cy="685800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4AA1B-2DDF-9B98-13F5-7B398342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09.04.2025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E936-61C1-8518-C4F9-E432564C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2D848-9D6E-E875-4F5C-9FD01D3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468121F-45A2-BD9F-7BFA-47D614EB66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-3244" y="0"/>
            <a:ext cx="8153401" cy="6858000"/>
          </a:xfrm>
        </p:spPr>
        <p:txBody>
          <a:bodyPr anchor="ctr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857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8CBD-C5D0-7C7A-1BB6-529DF2E4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46759"/>
            <a:ext cx="12191999" cy="2111241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4AA1B-2DDF-9B98-13F5-7B398342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09.04.2025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E936-61C1-8518-C4F9-E432564C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2D848-9D6E-E875-4F5C-9FD01D3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1A09C80-766F-38CA-0AA1-92251C1557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12191998" cy="4746759"/>
          </a:xfrm>
        </p:spPr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913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8CBD-C5D0-7C7A-1BB6-529DF2E4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64AA1B-2DDF-9B98-13F5-7B398342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D5AD7-50EB-BB4B-ABCD-9E13971DF047}" type="datetimeFigureOut">
              <a:rPr lang="en-CH" smtClean="0"/>
              <a:t>09.04.2025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CE936-61C1-8518-C4F9-E432564C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C2D848-9D6E-E875-4F5C-9FD01D3EB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819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DFA9B-3163-7D34-6710-D8B6134E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05750-B644-1A73-D141-D66B44B2C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B065E-3A7F-C561-3D7A-3267215D7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7D5AD7-50EB-BB4B-ABCD-9E13971DF047}" type="datetimeFigureOut">
              <a:rPr lang="en-CH" smtClean="0"/>
              <a:t>09.04.2025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41C0-FCF7-F256-24BF-9EFE8EDB9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4539-D21F-4496-0E3F-7482B2D6B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75DE8-194E-9E47-BEC5-AE3B33AC265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051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62" r:id="rId7"/>
    <p:sldLayoutId id="2147483661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accent1"/>
          </a:solidFill>
          <a:latin typeface="Cinzel Black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Das Spiel leb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Das Spiel </a:t>
            </a:r>
            <a:r>
              <a:rPr dirty="0" err="1"/>
              <a:t>lebt</a:t>
            </a:r>
            <a:endParaRPr dirty="0"/>
          </a:p>
        </p:txBody>
      </p:sp>
      <p:sp>
        <p:nvSpPr>
          <p:cNvPr id="122" name="Double-click to edit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Wir zeigen, was wir gebaut haben"/>
          <p:cNvSpPr txBox="1">
            <a:spLocks noGrp="1"/>
          </p:cNvSpPr>
          <p:nvPr>
            <p:ph type="title"/>
          </p:nvPr>
        </p:nvSpPr>
        <p:spPr>
          <a:xfrm>
            <a:off x="838200" y="2766219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Next Level: Wir sind berei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Next Level: Wir </a:t>
            </a:r>
            <a:r>
              <a:rPr dirty="0" err="1"/>
              <a:t>sind</a:t>
            </a:r>
            <a:r>
              <a:rPr dirty="0"/>
              <a:t> </a:t>
            </a:r>
            <a:r>
              <a:rPr dirty="0" err="1"/>
              <a:t>bereit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997B62-8077-5E41-88EE-A86ED483A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A87E5-5ADB-7AED-80C8-7500BA4CB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Was wir gelernt haben">
            <a:extLst>
              <a:ext uri="{FF2B5EF4-FFF2-40B4-BE49-F238E27FC236}">
                <a16:creationId xmlns:a16="http://schemas.microsoft.com/office/drawing/2014/main" id="{4A2A6577-AA83-B08D-D2FF-E606C7860BF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Progress Report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DC42457-05F6-DCA1-158B-117AD1624E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53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835B3-65AF-45B8-F0B2-B82C8B342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92BB0E-1E3A-5BFD-270A-578895724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14" y="1"/>
            <a:ext cx="973197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0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9D9D25-09BD-051D-4A34-C63B9745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2111241"/>
          </a:xfrm>
        </p:spPr>
        <p:txBody>
          <a:bodyPr/>
          <a:lstStyle/>
          <a:p>
            <a:r>
              <a:rPr lang="de-CH" dirty="0"/>
              <a:t>Rules </a:t>
            </a:r>
            <a:r>
              <a:rPr lang="de-CH" dirty="0" err="1"/>
              <a:t>to</a:t>
            </a:r>
            <a:r>
              <a:rPr lang="de-CH" dirty="0"/>
              <a:t> Code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0B66D1-4C96-EDD1-AC5B-409CE8359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901"/>
            <a:ext cx="12191998" cy="512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490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ools, die uns schneller mache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Technology!</a:t>
            </a:r>
            <a:endParaRPr lang="en-US" dirty="0"/>
          </a:p>
        </p:txBody>
      </p:sp>
      <p:graphicFrame>
        <p:nvGraphicFramePr>
          <p:cNvPr id="165" name="Content Placeholder 1">
            <a:extLst>
              <a:ext uri="{FF2B5EF4-FFF2-40B4-BE49-F238E27FC236}">
                <a16:creationId xmlns:a16="http://schemas.microsoft.com/office/drawing/2014/main" id="{3BFBE4EF-4BDA-0A5F-4668-8ED8A8907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333902"/>
              </p:ext>
            </p:extLst>
          </p:nvPr>
        </p:nvGraphicFramePr>
        <p:xfrm>
          <a:off x="419100" y="1690688"/>
          <a:ext cx="113538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Qualität ist kein Zufal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QA</a:t>
            </a:r>
            <a:endParaRPr lang="en-US" dirty="0"/>
          </a:p>
        </p:txBody>
      </p:sp>
      <p:graphicFrame>
        <p:nvGraphicFramePr>
          <p:cNvPr id="183" name="Content Placeholder 2">
            <a:extLst>
              <a:ext uri="{FF2B5EF4-FFF2-40B4-BE49-F238E27FC236}">
                <a16:creationId xmlns:a16="http://schemas.microsoft.com/office/drawing/2014/main" id="{47D9D406-D05E-06C2-C1A2-ACB374A552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Karten auf den Tisch!"/>
          <p:cNvSpPr txBox="1">
            <a:spLocks noGrp="1"/>
          </p:cNvSpPr>
          <p:nvPr>
            <p:ph type="title"/>
          </p:nvPr>
        </p:nvSpPr>
        <p:spPr>
          <a:xfrm>
            <a:off x="838200" y="2766219"/>
            <a:ext cx="10515600" cy="13255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About the Game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"/>
          <p:cNvGrpSpPr/>
          <p:nvPr/>
        </p:nvGrpSpPr>
        <p:grpSpPr>
          <a:xfrm>
            <a:off x="1854884" y="480744"/>
            <a:ext cx="8517820" cy="5895665"/>
            <a:chOff x="1240" y="0"/>
            <a:chExt cx="17035639" cy="11791329"/>
          </a:xfrm>
        </p:grpSpPr>
        <p:pic>
          <p:nvPicPr>
            <p:cNvPr id="126" name="pasted-movie.png" descr="pasted-movie.png"/>
            <p:cNvPicPr>
              <a:picLocks noChangeAspect="1"/>
            </p:cNvPicPr>
            <p:nvPr/>
          </p:nvPicPr>
          <p:blipFill>
            <a:blip r:embed="rId2"/>
            <a:srcRect l="6855" t="17097" r="17613" b="9454"/>
            <a:stretch>
              <a:fillRect/>
            </a:stretch>
          </p:blipFill>
          <p:spPr>
            <a:xfrm rot="21599216">
              <a:off x="1240" y="915359"/>
              <a:ext cx="14881964" cy="108759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7" name="Game-round"/>
            <p:cNvSpPr txBox="1"/>
            <p:nvPr/>
          </p:nvSpPr>
          <p:spPr>
            <a:xfrm>
              <a:off x="9489957" y="2795538"/>
              <a:ext cx="4743606" cy="86793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20" tIns="45720" rIns="45720" bIns="45720" numCol="1" anchor="t">
              <a:spAutoFit/>
            </a:bodyPr>
            <a:lstStyle>
              <a:lvl1pPr algn="ctr">
                <a:lnSpc>
                  <a:spcPct val="90000"/>
                </a:lnSpc>
                <a:spcBef>
                  <a:spcPts val="2000"/>
                </a:spcBef>
                <a:defRPr sz="4800">
                  <a:solidFill>
                    <a:srgbClr val="EDEDED"/>
                  </a:solidFill>
                  <a:latin typeface="Cinzel Decorative Regular"/>
                  <a:ea typeface="Cinzel Decorative Regular"/>
                  <a:cs typeface="Cinzel Decorative Regular"/>
                  <a:sym typeface="Cinzel Decorative Regular"/>
                </a:defRPr>
              </a:lvl1pPr>
            </a:lstStyle>
            <a:p>
              <a:r>
                <a:rPr sz="2400" dirty="0"/>
                <a:t>Game-round</a:t>
              </a:r>
            </a:p>
          </p:txBody>
        </p:sp>
        <p:sp>
          <p:nvSpPr>
            <p:cNvPr id="128" name="Player-Round"/>
            <p:cNvSpPr txBox="1"/>
            <p:nvPr/>
          </p:nvSpPr>
          <p:spPr>
            <a:xfrm>
              <a:off x="11850843" y="0"/>
              <a:ext cx="5186036" cy="867930"/>
            </a:xfrm>
            <a:prstGeom prst="rect">
              <a:avLst/>
            </a:prstGeom>
            <a:noFill/>
            <a:ln w="254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45720" tIns="45720" rIns="45720" bIns="45720" numCol="1" anchor="t">
              <a:spAutoFit/>
            </a:bodyPr>
            <a:lstStyle>
              <a:lvl1pPr algn="ctr">
                <a:lnSpc>
                  <a:spcPct val="90000"/>
                </a:lnSpc>
                <a:spcBef>
                  <a:spcPts val="2000"/>
                </a:spcBef>
                <a:defRPr sz="4800">
                  <a:solidFill>
                    <a:srgbClr val="EDEDED"/>
                  </a:solidFill>
                  <a:latin typeface="Cinzel Decorative Regular"/>
                  <a:ea typeface="Cinzel Decorative Regular"/>
                  <a:cs typeface="Cinzel Decorative Regular"/>
                  <a:sym typeface="Cinzel Decorative Regular"/>
                </a:defRPr>
              </a:lvl1pPr>
            </a:lstStyle>
            <a:p>
              <a:r>
                <a:rPr sz="2400"/>
                <a:t>Player-Round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asted-movie.png" descr="pasted-mov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1" cy="6858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ic Dark">
      <a:dk1>
        <a:srgbClr val="0E1A2B"/>
      </a:dk1>
      <a:lt1>
        <a:srgbClr val="242424"/>
      </a:lt1>
      <a:dk2>
        <a:srgbClr val="EDEDED"/>
      </a:dk2>
      <a:lt2>
        <a:srgbClr val="B0B3B8"/>
      </a:lt2>
      <a:accent1>
        <a:srgbClr val="D3A017"/>
      </a:accent1>
      <a:accent2>
        <a:srgbClr val="8B2F2F"/>
      </a:accent2>
      <a:accent3>
        <a:srgbClr val="2C517B"/>
      </a:accent3>
      <a:accent4>
        <a:srgbClr val="49664B"/>
      </a:accent4>
      <a:accent5>
        <a:srgbClr val="5D3A69"/>
      </a:accent5>
      <a:accent6>
        <a:srgbClr val="8A6F4D"/>
      </a:accent6>
      <a:hlink>
        <a:srgbClr val="637453"/>
      </a:hlink>
      <a:folHlink>
        <a:srgbClr val="7D8E67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45</Words>
  <Application>Microsoft Macintosh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Cinzel Black</vt:lpstr>
      <vt:lpstr>Cinzel Decorative</vt:lpstr>
      <vt:lpstr>Montserrat</vt:lpstr>
      <vt:lpstr>Office Theme</vt:lpstr>
      <vt:lpstr>Das Spiel lebt</vt:lpstr>
      <vt:lpstr>Progress Report</vt:lpstr>
      <vt:lpstr>PowerPoint Presentation</vt:lpstr>
      <vt:lpstr>Rules to Code</vt:lpstr>
      <vt:lpstr>Technology!</vt:lpstr>
      <vt:lpstr>QA</vt:lpstr>
      <vt:lpstr>About the Game</vt:lpstr>
      <vt:lpstr>PowerPoint Presentation</vt:lpstr>
      <vt:lpstr>PowerPoint Presentation</vt:lpstr>
      <vt:lpstr>Demo</vt:lpstr>
      <vt:lpstr>Next Level: Wir sind bereit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Sebastianl Mueller</dc:creator>
  <cp:lastModifiedBy>Sebastianl Mueller</cp:lastModifiedBy>
  <cp:revision>3</cp:revision>
  <dcterms:created xsi:type="dcterms:W3CDTF">2025-02-28T19:14:49Z</dcterms:created>
  <dcterms:modified xsi:type="dcterms:W3CDTF">2025-04-09T12:26:07Z</dcterms:modified>
</cp:coreProperties>
</file>