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9A5021-981D-4A4A-936E-3B184A7BC57E}" v="38" dt="2025-09-02T12:12:46.4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4660"/>
  </p:normalViewPr>
  <p:slideViewPr>
    <p:cSldViewPr snapToGrid="0">
      <p:cViewPr>
        <p:scale>
          <a:sx n="75" d="100"/>
          <a:sy n="75" d="100"/>
        </p:scale>
        <p:origin x="519"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h Lock" userId="cf22ef50-d803-4146-91b9-d30b3a40904d" providerId="ADAL" clId="{6F9A5021-981D-4A4A-936E-3B184A7BC57E}"/>
    <pc:docChg chg="custSel addSld delSld modSld sldOrd">
      <pc:chgData name="Noah Lock" userId="cf22ef50-d803-4146-91b9-d30b3a40904d" providerId="ADAL" clId="{6F9A5021-981D-4A4A-936E-3B184A7BC57E}" dt="2025-09-02T12:13:11.830" v="2526" actId="2696"/>
      <pc:docMkLst>
        <pc:docMk/>
      </pc:docMkLst>
      <pc:sldChg chg="addSp delSp modSp del mod ord">
        <pc:chgData name="Noah Lock" userId="cf22ef50-d803-4146-91b9-d30b3a40904d" providerId="ADAL" clId="{6F9A5021-981D-4A4A-936E-3B184A7BC57E}" dt="2025-09-02T11:57:18.385" v="62" actId="47"/>
        <pc:sldMkLst>
          <pc:docMk/>
          <pc:sldMk cId="820178415" sldId="256"/>
        </pc:sldMkLst>
        <pc:spChg chg="del">
          <ac:chgData name="Noah Lock" userId="cf22ef50-d803-4146-91b9-d30b3a40904d" providerId="ADAL" clId="{6F9A5021-981D-4A4A-936E-3B184A7BC57E}" dt="2025-09-02T10:27:38.612" v="0" actId="478"/>
          <ac:spMkLst>
            <pc:docMk/>
            <pc:sldMk cId="820178415" sldId="256"/>
            <ac:spMk id="2" creationId="{0C06FDED-68E1-6006-B6F9-1CDC275FFD55}"/>
          </ac:spMkLst>
        </pc:spChg>
        <pc:spChg chg="del">
          <ac:chgData name="Noah Lock" userId="cf22ef50-d803-4146-91b9-d30b3a40904d" providerId="ADAL" clId="{6F9A5021-981D-4A4A-936E-3B184A7BC57E}" dt="2025-09-02T10:27:40.503" v="1" actId="478"/>
          <ac:spMkLst>
            <pc:docMk/>
            <pc:sldMk cId="820178415" sldId="256"/>
            <ac:spMk id="3" creationId="{68C2A561-77CF-CBD9-0BA0-5C13E8530A60}"/>
          </ac:spMkLst>
        </pc:spChg>
        <pc:spChg chg="add">
          <ac:chgData name="Noah Lock" userId="cf22ef50-d803-4146-91b9-d30b3a40904d" providerId="ADAL" clId="{6F9A5021-981D-4A4A-936E-3B184A7BC57E}" dt="2025-09-02T10:29:00.457" v="2"/>
          <ac:spMkLst>
            <pc:docMk/>
            <pc:sldMk cId="820178415" sldId="256"/>
            <ac:spMk id="4" creationId="{5FFE41A1-B036-6756-DDCC-C5DB15E4E962}"/>
          </ac:spMkLst>
        </pc:spChg>
        <pc:spChg chg="add">
          <ac:chgData name="Noah Lock" userId="cf22ef50-d803-4146-91b9-d30b3a40904d" providerId="ADAL" clId="{6F9A5021-981D-4A4A-936E-3B184A7BC57E}" dt="2025-09-02T10:29:00.457" v="2"/>
          <ac:spMkLst>
            <pc:docMk/>
            <pc:sldMk cId="820178415" sldId="256"/>
            <ac:spMk id="5" creationId="{7DF1840C-9B22-6665-0532-9A0D34FFC81E}"/>
          </ac:spMkLst>
        </pc:spChg>
        <pc:spChg chg="add">
          <ac:chgData name="Noah Lock" userId="cf22ef50-d803-4146-91b9-d30b3a40904d" providerId="ADAL" clId="{6F9A5021-981D-4A4A-936E-3B184A7BC57E}" dt="2025-09-02T10:29:00.457" v="2"/>
          <ac:spMkLst>
            <pc:docMk/>
            <pc:sldMk cId="820178415" sldId="256"/>
            <ac:spMk id="6" creationId="{208DDCCD-CDEC-D9F7-D45E-7AA33296A64D}"/>
          </ac:spMkLst>
        </pc:spChg>
        <pc:picChg chg="add del">
          <ac:chgData name="Noah Lock" userId="cf22ef50-d803-4146-91b9-d30b3a40904d" providerId="ADAL" clId="{6F9A5021-981D-4A4A-936E-3B184A7BC57E}" dt="2025-09-02T10:29:17.636" v="11" actId="478"/>
          <ac:picMkLst>
            <pc:docMk/>
            <pc:sldMk cId="820178415" sldId="256"/>
            <ac:picMk id="1025" creationId="{83312BF5-79B8-E907-EBA6-D016715F2871}"/>
          </ac:picMkLst>
        </pc:picChg>
        <pc:picChg chg="add del mod">
          <ac:chgData name="Noah Lock" userId="cf22ef50-d803-4146-91b9-d30b3a40904d" providerId="ADAL" clId="{6F9A5021-981D-4A4A-936E-3B184A7BC57E}" dt="2025-09-02T10:29:16.564" v="10" actId="478"/>
          <ac:picMkLst>
            <pc:docMk/>
            <pc:sldMk cId="820178415" sldId="256"/>
            <ac:picMk id="1026" creationId="{6BCC48F3-1365-D39C-3EF8-52C576165002}"/>
          </ac:picMkLst>
        </pc:picChg>
        <pc:picChg chg="add mod">
          <ac:chgData name="Noah Lock" userId="cf22ef50-d803-4146-91b9-d30b3a40904d" providerId="ADAL" clId="{6F9A5021-981D-4A4A-936E-3B184A7BC57E}" dt="2025-09-02T11:57:07.998" v="59" actId="1076"/>
          <ac:picMkLst>
            <pc:docMk/>
            <pc:sldMk cId="820178415" sldId="256"/>
            <ac:picMk id="1027" creationId="{1FC507A9-A355-2415-A795-82AE5E1910AE}"/>
          </ac:picMkLst>
        </pc:picChg>
      </pc:sldChg>
      <pc:sldChg chg="addSp delSp modSp new mod">
        <pc:chgData name="Noah Lock" userId="cf22ef50-d803-4146-91b9-d30b3a40904d" providerId="ADAL" clId="{6F9A5021-981D-4A4A-936E-3B184A7BC57E}" dt="2025-09-02T12:03:08.142" v="1107" actId="33524"/>
        <pc:sldMkLst>
          <pc:docMk/>
          <pc:sldMk cId="388374252" sldId="257"/>
        </pc:sldMkLst>
        <pc:spChg chg="del">
          <ac:chgData name="Noah Lock" userId="cf22ef50-d803-4146-91b9-d30b3a40904d" providerId="ADAL" clId="{6F9A5021-981D-4A4A-936E-3B184A7BC57E}" dt="2025-09-02T10:29:25.152" v="17" actId="478"/>
          <ac:spMkLst>
            <pc:docMk/>
            <pc:sldMk cId="388374252" sldId="257"/>
            <ac:spMk id="2" creationId="{DC4C94A9-6663-7B87-44B8-5CD741DF95A4}"/>
          </ac:spMkLst>
        </pc:spChg>
        <pc:spChg chg="del">
          <ac:chgData name="Noah Lock" userId="cf22ef50-d803-4146-91b9-d30b3a40904d" providerId="ADAL" clId="{6F9A5021-981D-4A4A-936E-3B184A7BC57E}" dt="2025-09-02T10:29:24.128" v="16" actId="478"/>
          <ac:spMkLst>
            <pc:docMk/>
            <pc:sldMk cId="388374252" sldId="257"/>
            <ac:spMk id="3" creationId="{35F880E1-ACEE-9EA6-EB08-EFE4440627CF}"/>
          </ac:spMkLst>
        </pc:spChg>
        <pc:spChg chg="add mod">
          <ac:chgData name="Noah Lock" userId="cf22ef50-d803-4146-91b9-d30b3a40904d" providerId="ADAL" clId="{6F9A5021-981D-4A4A-936E-3B184A7BC57E}" dt="2025-09-02T12:03:08.142" v="1107" actId="33524"/>
          <ac:spMkLst>
            <pc:docMk/>
            <pc:sldMk cId="388374252" sldId="257"/>
            <ac:spMk id="5" creationId="{A0A47B27-8ACD-CF86-EABB-59018505D225}"/>
          </ac:spMkLst>
        </pc:spChg>
        <pc:spChg chg="add mod">
          <ac:chgData name="Noah Lock" userId="cf22ef50-d803-4146-91b9-d30b3a40904d" providerId="ADAL" clId="{6F9A5021-981D-4A4A-936E-3B184A7BC57E}" dt="2025-09-02T12:01:56.808" v="859" actId="1076"/>
          <ac:spMkLst>
            <pc:docMk/>
            <pc:sldMk cId="388374252" sldId="257"/>
            <ac:spMk id="8" creationId="{E4DB13E5-67B6-8635-6688-3ED9176186C3}"/>
          </ac:spMkLst>
        </pc:spChg>
        <pc:picChg chg="add mod">
          <ac:chgData name="Noah Lock" userId="cf22ef50-d803-4146-91b9-d30b3a40904d" providerId="ADAL" clId="{6F9A5021-981D-4A4A-936E-3B184A7BC57E}" dt="2025-09-02T10:29:27.824" v="21" actId="1076"/>
          <ac:picMkLst>
            <pc:docMk/>
            <pc:sldMk cId="388374252" sldId="257"/>
            <ac:picMk id="4" creationId="{35DD3A9E-F292-783D-A676-045C936636A6}"/>
          </ac:picMkLst>
        </pc:picChg>
        <pc:cxnChg chg="add">
          <ac:chgData name="Noah Lock" userId="cf22ef50-d803-4146-91b9-d30b3a40904d" providerId="ADAL" clId="{6F9A5021-981D-4A4A-936E-3B184A7BC57E}" dt="2025-09-02T12:01:48.585" v="856" actId="11529"/>
          <ac:cxnSpMkLst>
            <pc:docMk/>
            <pc:sldMk cId="388374252" sldId="257"/>
            <ac:cxnSpMk id="7" creationId="{ED6D7279-6181-A35F-9269-5BA3E172545D}"/>
          </ac:cxnSpMkLst>
        </pc:cxnChg>
      </pc:sldChg>
      <pc:sldChg chg="addSp delSp modSp new mod">
        <pc:chgData name="Noah Lock" userId="cf22ef50-d803-4146-91b9-d30b3a40904d" providerId="ADAL" clId="{6F9A5021-981D-4A4A-936E-3B184A7BC57E}" dt="2025-09-02T12:07:33.733" v="1524" actId="1076"/>
        <pc:sldMkLst>
          <pc:docMk/>
          <pc:sldMk cId="1709201777" sldId="258"/>
        </pc:sldMkLst>
        <pc:spChg chg="del">
          <ac:chgData name="Noah Lock" userId="cf22ef50-d803-4146-91b9-d30b3a40904d" providerId="ADAL" clId="{6F9A5021-981D-4A4A-936E-3B184A7BC57E}" dt="2025-09-02T10:29:37.470" v="25" actId="478"/>
          <ac:spMkLst>
            <pc:docMk/>
            <pc:sldMk cId="1709201777" sldId="258"/>
            <ac:spMk id="2" creationId="{A669F6B9-C7A4-9885-1772-9527DE0DC454}"/>
          </ac:spMkLst>
        </pc:spChg>
        <pc:spChg chg="del">
          <ac:chgData name="Noah Lock" userId="cf22ef50-d803-4146-91b9-d30b3a40904d" providerId="ADAL" clId="{6F9A5021-981D-4A4A-936E-3B184A7BC57E}" dt="2025-09-02T10:29:38.705" v="26" actId="478"/>
          <ac:spMkLst>
            <pc:docMk/>
            <pc:sldMk cId="1709201777" sldId="258"/>
            <ac:spMk id="3" creationId="{DB30EB71-38D1-2C57-85AF-BF5CAE52FAD6}"/>
          </ac:spMkLst>
        </pc:spChg>
        <pc:spChg chg="add mod">
          <ac:chgData name="Noah Lock" userId="cf22ef50-d803-4146-91b9-d30b3a40904d" providerId="ADAL" clId="{6F9A5021-981D-4A4A-936E-3B184A7BC57E}" dt="2025-09-02T12:07:33.733" v="1524" actId="1076"/>
          <ac:spMkLst>
            <pc:docMk/>
            <pc:sldMk cId="1709201777" sldId="258"/>
            <ac:spMk id="5" creationId="{6FD86E9E-FBE6-622C-562B-CE42FEE36378}"/>
          </ac:spMkLst>
        </pc:spChg>
        <pc:picChg chg="add del mod">
          <ac:chgData name="Noah Lock" userId="cf22ef50-d803-4146-91b9-d30b3a40904d" providerId="ADAL" clId="{6F9A5021-981D-4A4A-936E-3B184A7BC57E}" dt="2025-09-02T10:29:41.724" v="29" actId="1076"/>
          <ac:picMkLst>
            <pc:docMk/>
            <pc:sldMk cId="1709201777" sldId="258"/>
            <ac:picMk id="4" creationId="{2ECE1EA2-E7C2-FE8C-4E8B-031F01EFB948}"/>
          </ac:picMkLst>
        </pc:picChg>
      </pc:sldChg>
      <pc:sldChg chg="addSp delSp modSp new mod">
        <pc:chgData name="Noah Lock" userId="cf22ef50-d803-4146-91b9-d30b3a40904d" providerId="ADAL" clId="{6F9A5021-981D-4A4A-936E-3B184A7BC57E}" dt="2025-09-02T12:11:08.243" v="2127" actId="20577"/>
        <pc:sldMkLst>
          <pc:docMk/>
          <pc:sldMk cId="4060474533" sldId="259"/>
        </pc:sldMkLst>
        <pc:spChg chg="del">
          <ac:chgData name="Noah Lock" userId="cf22ef50-d803-4146-91b9-d30b3a40904d" providerId="ADAL" clId="{6F9A5021-981D-4A4A-936E-3B184A7BC57E}" dt="2025-09-02T10:41:38.422" v="36" actId="478"/>
          <ac:spMkLst>
            <pc:docMk/>
            <pc:sldMk cId="4060474533" sldId="259"/>
            <ac:spMk id="2" creationId="{92FBE0C0-C981-D750-E701-E106484E4E42}"/>
          </ac:spMkLst>
        </pc:spChg>
        <pc:spChg chg="del">
          <ac:chgData name="Noah Lock" userId="cf22ef50-d803-4146-91b9-d30b3a40904d" providerId="ADAL" clId="{6F9A5021-981D-4A4A-936E-3B184A7BC57E}" dt="2025-09-02T10:41:39.974" v="37" actId="478"/>
          <ac:spMkLst>
            <pc:docMk/>
            <pc:sldMk cId="4060474533" sldId="259"/>
            <ac:spMk id="3" creationId="{7D200145-5222-7A97-31CD-9ECD3A076D09}"/>
          </ac:spMkLst>
        </pc:spChg>
        <pc:spChg chg="add del mod">
          <ac:chgData name="Noah Lock" userId="cf22ef50-d803-4146-91b9-d30b3a40904d" providerId="ADAL" clId="{6F9A5021-981D-4A4A-936E-3B184A7BC57E}" dt="2025-09-02T12:07:43.329" v="1526" actId="478"/>
          <ac:spMkLst>
            <pc:docMk/>
            <pc:sldMk cId="4060474533" sldId="259"/>
            <ac:spMk id="5" creationId="{991A9FF8-5F6E-10A6-C72A-C8407A0B3ABC}"/>
          </ac:spMkLst>
        </pc:spChg>
        <pc:spChg chg="add mod">
          <ac:chgData name="Noah Lock" userId="cf22ef50-d803-4146-91b9-d30b3a40904d" providerId="ADAL" clId="{6F9A5021-981D-4A4A-936E-3B184A7BC57E}" dt="2025-09-02T12:11:08.243" v="2127" actId="20577"/>
          <ac:spMkLst>
            <pc:docMk/>
            <pc:sldMk cId="4060474533" sldId="259"/>
            <ac:spMk id="6" creationId="{FFB0FC52-5901-A570-4A62-72C1BF16E91E}"/>
          </ac:spMkLst>
        </pc:spChg>
        <pc:picChg chg="add mod">
          <ac:chgData name="Noah Lock" userId="cf22ef50-d803-4146-91b9-d30b3a40904d" providerId="ADAL" clId="{6F9A5021-981D-4A4A-936E-3B184A7BC57E}" dt="2025-09-02T12:07:48.674" v="1528" actId="14100"/>
          <ac:picMkLst>
            <pc:docMk/>
            <pc:sldMk cId="4060474533" sldId="259"/>
            <ac:picMk id="4" creationId="{00000000-0008-0000-0800-000004000000}"/>
          </ac:picMkLst>
        </pc:picChg>
      </pc:sldChg>
      <pc:sldChg chg="addSp delSp modSp new mod">
        <pc:chgData name="Noah Lock" userId="cf22ef50-d803-4146-91b9-d30b3a40904d" providerId="ADAL" clId="{6F9A5021-981D-4A4A-936E-3B184A7BC57E}" dt="2025-09-02T12:12:40.516" v="2431" actId="313"/>
        <pc:sldMkLst>
          <pc:docMk/>
          <pc:sldMk cId="4027735953" sldId="260"/>
        </pc:sldMkLst>
        <pc:spChg chg="del">
          <ac:chgData name="Noah Lock" userId="cf22ef50-d803-4146-91b9-d30b3a40904d" providerId="ADAL" clId="{6F9A5021-981D-4A4A-936E-3B184A7BC57E}" dt="2025-09-02T10:42:18.950" v="45" actId="478"/>
          <ac:spMkLst>
            <pc:docMk/>
            <pc:sldMk cId="4027735953" sldId="260"/>
            <ac:spMk id="2" creationId="{2EE52DC6-18E8-AF8C-3A1B-8EF7349080A8}"/>
          </ac:spMkLst>
        </pc:spChg>
        <pc:spChg chg="del">
          <ac:chgData name="Noah Lock" userId="cf22ef50-d803-4146-91b9-d30b3a40904d" providerId="ADAL" clId="{6F9A5021-981D-4A4A-936E-3B184A7BC57E}" dt="2025-09-02T10:42:19.859" v="46" actId="478"/>
          <ac:spMkLst>
            <pc:docMk/>
            <pc:sldMk cId="4027735953" sldId="260"/>
            <ac:spMk id="3" creationId="{1BDAB79F-3F4F-7559-5D75-767ABE3B4603}"/>
          </ac:spMkLst>
        </pc:spChg>
        <pc:spChg chg="add mod">
          <ac:chgData name="Noah Lock" userId="cf22ef50-d803-4146-91b9-d30b3a40904d" providerId="ADAL" clId="{6F9A5021-981D-4A4A-936E-3B184A7BC57E}" dt="2025-09-02T12:12:40.516" v="2431" actId="313"/>
          <ac:spMkLst>
            <pc:docMk/>
            <pc:sldMk cId="4027735953" sldId="260"/>
            <ac:spMk id="6" creationId="{81F3FF83-9B18-FACC-2FA8-528E0B46CAEB}"/>
          </ac:spMkLst>
        </pc:spChg>
        <pc:picChg chg="add del mod">
          <ac:chgData name="Noah Lock" userId="cf22ef50-d803-4146-91b9-d30b3a40904d" providerId="ADAL" clId="{6F9A5021-981D-4A4A-936E-3B184A7BC57E}" dt="2025-09-02T10:42:24.002" v="47" actId="478"/>
          <ac:picMkLst>
            <pc:docMk/>
            <pc:sldMk cId="4027735953" sldId="260"/>
            <ac:picMk id="4" creationId="{00000000-0008-0000-0800-000005000000}"/>
          </ac:picMkLst>
        </pc:picChg>
        <pc:picChg chg="add mod">
          <ac:chgData name="Noah Lock" userId="cf22ef50-d803-4146-91b9-d30b3a40904d" providerId="ADAL" clId="{6F9A5021-981D-4A4A-936E-3B184A7BC57E}" dt="2025-09-02T12:11:35.551" v="2134" actId="14100"/>
          <ac:picMkLst>
            <pc:docMk/>
            <pc:sldMk cId="4027735953" sldId="260"/>
            <ac:picMk id="5" creationId="{9A29AC72-598F-F5D8-B1F8-61E0F1CA6BF6}"/>
          </ac:picMkLst>
        </pc:picChg>
      </pc:sldChg>
      <pc:sldChg chg="addSp delSp modSp new del mod">
        <pc:chgData name="Noah Lock" userId="cf22ef50-d803-4146-91b9-d30b3a40904d" providerId="ADAL" clId="{6F9A5021-981D-4A4A-936E-3B184A7BC57E}" dt="2025-09-02T12:13:11.830" v="2526" actId="2696"/>
        <pc:sldMkLst>
          <pc:docMk/>
          <pc:sldMk cId="776718102" sldId="261"/>
        </pc:sldMkLst>
        <pc:spChg chg="del">
          <ac:chgData name="Noah Lock" userId="cf22ef50-d803-4146-91b9-d30b3a40904d" providerId="ADAL" clId="{6F9A5021-981D-4A4A-936E-3B184A7BC57E}" dt="2025-09-02T10:42:42.257" v="52" actId="478"/>
          <ac:spMkLst>
            <pc:docMk/>
            <pc:sldMk cId="776718102" sldId="261"/>
            <ac:spMk id="2" creationId="{A70CCC03-A5E2-A67E-344E-CE33F385720A}"/>
          </ac:spMkLst>
        </pc:spChg>
        <pc:spChg chg="del">
          <ac:chgData name="Noah Lock" userId="cf22ef50-d803-4146-91b9-d30b3a40904d" providerId="ADAL" clId="{6F9A5021-981D-4A4A-936E-3B184A7BC57E}" dt="2025-09-02T10:42:43.462" v="53" actId="478"/>
          <ac:spMkLst>
            <pc:docMk/>
            <pc:sldMk cId="776718102" sldId="261"/>
            <ac:spMk id="3" creationId="{BBEB7395-6D94-9555-7636-C000E69C279C}"/>
          </ac:spMkLst>
        </pc:spChg>
        <pc:spChg chg="add mod">
          <ac:chgData name="Noah Lock" userId="cf22ef50-d803-4146-91b9-d30b3a40904d" providerId="ADAL" clId="{6F9A5021-981D-4A4A-936E-3B184A7BC57E}" dt="2025-09-02T12:13:03.954" v="2525" actId="20577"/>
          <ac:spMkLst>
            <pc:docMk/>
            <pc:sldMk cId="776718102" sldId="261"/>
            <ac:spMk id="5" creationId="{EE7BDA58-46CA-25A0-B8C6-0DDF5FEC78F2}"/>
          </ac:spMkLst>
        </pc:spChg>
        <pc:picChg chg="add mod">
          <ac:chgData name="Noah Lock" userId="cf22ef50-d803-4146-91b9-d30b3a40904d" providerId="ADAL" clId="{6F9A5021-981D-4A4A-936E-3B184A7BC57E}" dt="2025-09-02T10:42:52.415" v="57" actId="14100"/>
          <ac:picMkLst>
            <pc:docMk/>
            <pc:sldMk cId="776718102" sldId="261"/>
            <ac:picMk id="4" creationId="{00000000-0008-0000-0800-000008000000}"/>
          </ac:picMkLst>
        </pc:picChg>
      </pc:sldChg>
      <pc:sldChg chg="addSp delSp modSp new mod">
        <pc:chgData name="Noah Lock" userId="cf22ef50-d803-4146-91b9-d30b3a40904d" providerId="ADAL" clId="{6F9A5021-981D-4A4A-936E-3B184A7BC57E}" dt="2025-09-02T12:00:25.286" v="661" actId="313"/>
        <pc:sldMkLst>
          <pc:docMk/>
          <pc:sldMk cId="3905176076" sldId="262"/>
        </pc:sldMkLst>
        <pc:spChg chg="del">
          <ac:chgData name="Noah Lock" userId="cf22ef50-d803-4146-91b9-d30b3a40904d" providerId="ADAL" clId="{6F9A5021-981D-4A4A-936E-3B184A7BC57E}" dt="2025-09-02T11:57:25.736" v="65" actId="478"/>
          <ac:spMkLst>
            <pc:docMk/>
            <pc:sldMk cId="3905176076" sldId="262"/>
            <ac:spMk id="2" creationId="{F5A737A0-7D9D-B1F7-3A0B-EAEF848BE982}"/>
          </ac:spMkLst>
        </pc:spChg>
        <pc:spChg chg="del">
          <ac:chgData name="Noah Lock" userId="cf22ef50-d803-4146-91b9-d30b3a40904d" providerId="ADAL" clId="{6F9A5021-981D-4A4A-936E-3B184A7BC57E}" dt="2025-09-02T11:57:27.631" v="66" actId="478"/>
          <ac:spMkLst>
            <pc:docMk/>
            <pc:sldMk cId="3905176076" sldId="262"/>
            <ac:spMk id="3" creationId="{470FA137-132C-CDF7-3150-E5C38FF34074}"/>
          </ac:spMkLst>
        </pc:spChg>
        <pc:spChg chg="add mod">
          <ac:chgData name="Noah Lock" userId="cf22ef50-d803-4146-91b9-d30b3a40904d" providerId="ADAL" clId="{6F9A5021-981D-4A4A-936E-3B184A7BC57E}" dt="2025-09-02T12:00:25.286" v="661" actId="313"/>
          <ac:spMkLst>
            <pc:docMk/>
            <pc:sldMk cId="3905176076" sldId="262"/>
            <ac:spMk id="5" creationId="{E644A0EA-8912-3973-F221-C4C4634DF805}"/>
          </ac:spMkLst>
        </pc:spChg>
        <pc:picChg chg="add mod">
          <ac:chgData name="Noah Lock" userId="cf22ef50-d803-4146-91b9-d30b3a40904d" providerId="ADAL" clId="{6F9A5021-981D-4A4A-936E-3B184A7BC57E}" dt="2025-09-02T11:57:31.821" v="67" actId="1076"/>
          <ac:picMkLst>
            <pc:docMk/>
            <pc:sldMk cId="3905176076" sldId="262"/>
            <ac:picMk id="4" creationId="{DE3E16BB-BCA6-0F6C-AC12-CBF6E0A7C84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AA089-542E-31A7-1EF9-F64AD46EE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4774975-6625-8796-A773-EDC81611E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5FBD8BC-25F2-6E8E-3D16-B97BE13AAC37}"/>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5" name="Footer Placeholder 4">
            <a:extLst>
              <a:ext uri="{FF2B5EF4-FFF2-40B4-BE49-F238E27FC236}">
                <a16:creationId xmlns:a16="http://schemas.microsoft.com/office/drawing/2014/main" id="{A61CDB83-87D3-9EAC-3B04-787717629D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E8AC93-6D25-8B35-41FD-8DCF872D797B}"/>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365777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9AE0-7EE9-6347-E914-FBC3CE7969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CFF462-748E-3DC1-AACB-DBF3C10D02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4865AE-369F-9B1F-9A37-D27F1B3E7BEA}"/>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5" name="Footer Placeholder 4">
            <a:extLst>
              <a:ext uri="{FF2B5EF4-FFF2-40B4-BE49-F238E27FC236}">
                <a16:creationId xmlns:a16="http://schemas.microsoft.com/office/drawing/2014/main" id="{1E53D35A-34D9-4FFE-61B5-EE2A6365BD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3EA6BA-BBF1-483B-2743-EF853474FFB8}"/>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131198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0F724-4DC1-0C7D-B21E-B752EAC101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B48BDE-F6DE-7F10-B0AF-5F63FFD86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AA3D605-CF24-69ED-30B1-0754C39018B5}"/>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5" name="Footer Placeholder 4">
            <a:extLst>
              <a:ext uri="{FF2B5EF4-FFF2-40B4-BE49-F238E27FC236}">
                <a16:creationId xmlns:a16="http://schemas.microsoft.com/office/drawing/2014/main" id="{932787AC-43D2-5A48-53C1-7C9ED83EB7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9D178C-2FB9-67E3-F352-D02FAF72E609}"/>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1370115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7A520-234F-3CDB-70BC-8E95491D3B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A0BF83-D007-52E6-5290-D26DA69F5D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5FE7CE-DF6F-23D9-1447-67F4AA85E88C}"/>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5" name="Footer Placeholder 4">
            <a:extLst>
              <a:ext uri="{FF2B5EF4-FFF2-40B4-BE49-F238E27FC236}">
                <a16:creationId xmlns:a16="http://schemas.microsoft.com/office/drawing/2014/main" id="{2EF1A2D3-FA54-9D7E-C2CE-82467DB47C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8F2EFE-7C50-EACF-988E-29F9D1421348}"/>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38382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EE84-ED89-79EB-6325-87B83A1B6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02732A-7BA9-FEA4-ED60-C8E8E6FDC7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FEE1C9-A909-1471-D2D2-D727E14EFD88}"/>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5" name="Footer Placeholder 4">
            <a:extLst>
              <a:ext uri="{FF2B5EF4-FFF2-40B4-BE49-F238E27FC236}">
                <a16:creationId xmlns:a16="http://schemas.microsoft.com/office/drawing/2014/main" id="{405C4887-1F84-8B6B-291A-C4B4B5DDB9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8BE38E-746C-7538-B6FC-37C5BE5829B8}"/>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265084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E502D-2A85-03B0-2C6C-3B008E0146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7DE5B0-C1E5-94B8-585F-F2EF4A354C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FE8F827-26B1-C41C-50CE-62B771554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7A8EDF1-4323-B168-47F3-0A194223847F}"/>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6" name="Footer Placeholder 5">
            <a:extLst>
              <a:ext uri="{FF2B5EF4-FFF2-40B4-BE49-F238E27FC236}">
                <a16:creationId xmlns:a16="http://schemas.microsoft.com/office/drawing/2014/main" id="{747764EC-B48A-4A58-3F04-D4C207EAB2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2F18F0-9D81-CB69-3A26-3A4A46CDFA0A}"/>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46560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56B7-1987-1AD7-3057-D1D838E444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EF86C7B-A6CF-42AB-D0B8-89753A277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DB00D1-D2BD-191A-20F0-851C204DA7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E785887-024F-7416-BE34-A777FFB2E1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AACBE-2F40-F176-69B6-8755018023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6CF164-F870-CABE-330B-2BFE25E96318}"/>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8" name="Footer Placeholder 7">
            <a:extLst>
              <a:ext uri="{FF2B5EF4-FFF2-40B4-BE49-F238E27FC236}">
                <a16:creationId xmlns:a16="http://schemas.microsoft.com/office/drawing/2014/main" id="{F8E33E9A-6C55-A781-A240-F8473409E3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479CEB-E7E4-7401-5324-47DCB3AE6289}"/>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13077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DEA9-4A7B-003C-E91F-DEDAFD1D406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2AFE89-FA40-DA0A-9A8E-C2B2336C4048}"/>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4" name="Footer Placeholder 3">
            <a:extLst>
              <a:ext uri="{FF2B5EF4-FFF2-40B4-BE49-F238E27FC236}">
                <a16:creationId xmlns:a16="http://schemas.microsoft.com/office/drawing/2014/main" id="{0E7C9B5D-6FDE-78B2-A7E6-05038F3898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6776C7-C1A7-AD4D-75DA-A8994FEFC913}"/>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140717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D6C915-2E41-D9BB-C5C3-3D90220A1725}"/>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3" name="Footer Placeholder 2">
            <a:extLst>
              <a:ext uri="{FF2B5EF4-FFF2-40B4-BE49-F238E27FC236}">
                <a16:creationId xmlns:a16="http://schemas.microsoft.com/office/drawing/2014/main" id="{1DB5E7DF-151D-4B17-2318-3255B76DD98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5603F98-AD73-0CEE-404A-6C9372D565D3}"/>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322399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5A9A-F554-24F1-44C5-9FFC20A2E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3CC6268-BCA8-C1E5-5D37-2390B5CE4B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3867C5-610A-C467-6C64-B3F4B9198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CF6258-2BBC-6CF7-7AF7-8B4AF91CCCD0}"/>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6" name="Footer Placeholder 5">
            <a:extLst>
              <a:ext uri="{FF2B5EF4-FFF2-40B4-BE49-F238E27FC236}">
                <a16:creationId xmlns:a16="http://schemas.microsoft.com/office/drawing/2014/main" id="{2F2755E2-14E7-BDAA-F612-F044D67EA5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818CDE-70A0-5C4B-58EB-3D5B8FE274AC}"/>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8071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733DB-C8FD-E744-99D8-9CCF4CF053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2021BC-71B4-9EBB-4508-2A74151BB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BFC6DE1-89DE-B2FD-2731-BD48FD244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039BB3-45B0-06DA-CCC7-FCF87F174327}"/>
              </a:ext>
            </a:extLst>
          </p:cNvPr>
          <p:cNvSpPr>
            <a:spLocks noGrp="1"/>
          </p:cNvSpPr>
          <p:nvPr>
            <p:ph type="dt" sz="half" idx="10"/>
          </p:nvPr>
        </p:nvSpPr>
        <p:spPr/>
        <p:txBody>
          <a:bodyPr/>
          <a:lstStyle/>
          <a:p>
            <a:fld id="{24DD0E7B-E35D-473F-BF1B-62D6A865B6C1}" type="datetimeFigureOut">
              <a:rPr lang="en-GB" smtClean="0"/>
              <a:t>02/09/2025</a:t>
            </a:fld>
            <a:endParaRPr lang="en-GB"/>
          </a:p>
        </p:txBody>
      </p:sp>
      <p:sp>
        <p:nvSpPr>
          <p:cNvPr id="6" name="Footer Placeholder 5">
            <a:extLst>
              <a:ext uri="{FF2B5EF4-FFF2-40B4-BE49-F238E27FC236}">
                <a16:creationId xmlns:a16="http://schemas.microsoft.com/office/drawing/2014/main" id="{7BC45D3A-04C4-E4F3-9408-439C81CAEF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0F7980-4E58-66D9-3D68-327577873D2B}"/>
              </a:ext>
            </a:extLst>
          </p:cNvPr>
          <p:cNvSpPr>
            <a:spLocks noGrp="1"/>
          </p:cNvSpPr>
          <p:nvPr>
            <p:ph type="sldNum" sz="quarter" idx="12"/>
          </p:nvPr>
        </p:nvSpPr>
        <p:spPr/>
        <p:txBody>
          <a:bodyPr/>
          <a:lstStyle/>
          <a:p>
            <a:fld id="{5B3CD336-C9FA-43B6-9DD2-FD56923B9AE1}" type="slidenum">
              <a:rPr lang="en-GB" smtClean="0"/>
              <a:t>‹#›</a:t>
            </a:fld>
            <a:endParaRPr lang="en-GB"/>
          </a:p>
        </p:txBody>
      </p:sp>
    </p:spTree>
    <p:extLst>
      <p:ext uri="{BB962C8B-B14F-4D97-AF65-F5344CB8AC3E}">
        <p14:creationId xmlns:p14="http://schemas.microsoft.com/office/powerpoint/2010/main" val="4226746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2F73B8-ECC1-4943-5BB6-69E9550E1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3C8A2E-D8D0-2266-61FA-A28406270A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8E9A06-572A-B103-0BBF-A126ED9FB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DD0E7B-E35D-473F-BF1B-62D6A865B6C1}" type="datetimeFigureOut">
              <a:rPr lang="en-GB" smtClean="0"/>
              <a:t>02/09/2025</a:t>
            </a:fld>
            <a:endParaRPr lang="en-GB"/>
          </a:p>
        </p:txBody>
      </p:sp>
      <p:sp>
        <p:nvSpPr>
          <p:cNvPr id="5" name="Footer Placeholder 4">
            <a:extLst>
              <a:ext uri="{FF2B5EF4-FFF2-40B4-BE49-F238E27FC236}">
                <a16:creationId xmlns:a16="http://schemas.microsoft.com/office/drawing/2014/main" id="{E196DE7A-1CE4-DF07-91C1-073D2E9E3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7700641-15B1-A969-EAC4-B161EE2DB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3CD336-C9FA-43B6-9DD2-FD56923B9AE1}" type="slidenum">
              <a:rPr lang="en-GB" smtClean="0"/>
              <a:t>‹#›</a:t>
            </a:fld>
            <a:endParaRPr lang="en-GB"/>
          </a:p>
        </p:txBody>
      </p:sp>
    </p:spTree>
    <p:extLst>
      <p:ext uri="{BB962C8B-B14F-4D97-AF65-F5344CB8AC3E}">
        <p14:creationId xmlns:p14="http://schemas.microsoft.com/office/powerpoint/2010/main" val="309118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graph with blue dots&#10;&#10;AI-generated content may be incorrect.">
            <a:extLst>
              <a:ext uri="{FF2B5EF4-FFF2-40B4-BE49-F238E27FC236}">
                <a16:creationId xmlns:a16="http://schemas.microsoft.com/office/drawing/2014/main" id="{35DD3A9E-F292-783D-A676-045C936636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864" y="897653"/>
            <a:ext cx="6597793" cy="43565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A47B27-8ACD-CF86-EABB-59018505D225}"/>
              </a:ext>
            </a:extLst>
          </p:cNvPr>
          <p:cNvSpPr txBox="1"/>
          <p:nvPr/>
        </p:nvSpPr>
        <p:spPr>
          <a:xfrm>
            <a:off x="7531100" y="958850"/>
            <a:ext cx="4132036" cy="2585323"/>
          </a:xfrm>
          <a:prstGeom prst="rect">
            <a:avLst/>
          </a:prstGeom>
          <a:noFill/>
        </p:spPr>
        <p:txBody>
          <a:bodyPr wrap="square" rtlCol="0">
            <a:spAutoFit/>
          </a:bodyPr>
          <a:lstStyle/>
          <a:p>
            <a:r>
              <a:rPr lang="en-GB" dirty="0"/>
              <a:t>This connotes how the higher goals and assist is a rare occurrence, and most players will be on the lower end of both. So for instance, the players who for instance are around the area of ‘A’ are rare occurrences and are world class and have a special talent and scouts need to be looking for these outliers when looking for potential signings</a:t>
            </a:r>
          </a:p>
        </p:txBody>
      </p:sp>
      <p:cxnSp>
        <p:nvCxnSpPr>
          <p:cNvPr id="7" name="Straight Arrow Connector 6">
            <a:extLst>
              <a:ext uri="{FF2B5EF4-FFF2-40B4-BE49-F238E27FC236}">
                <a16:creationId xmlns:a16="http://schemas.microsoft.com/office/drawing/2014/main" id="{ED6D7279-6181-A35F-9269-5BA3E172545D}"/>
              </a:ext>
            </a:extLst>
          </p:cNvPr>
          <p:cNvCxnSpPr/>
          <p:nvPr/>
        </p:nvCxnSpPr>
        <p:spPr>
          <a:xfrm flipH="1">
            <a:off x="6432550" y="603250"/>
            <a:ext cx="177800" cy="1352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4DB13E5-67B6-8635-6688-3ED9176186C3}"/>
              </a:ext>
            </a:extLst>
          </p:cNvPr>
          <p:cNvSpPr txBox="1"/>
          <p:nvPr/>
        </p:nvSpPr>
        <p:spPr>
          <a:xfrm>
            <a:off x="6478957" y="247650"/>
            <a:ext cx="647700" cy="369332"/>
          </a:xfrm>
          <a:prstGeom prst="rect">
            <a:avLst/>
          </a:prstGeom>
          <a:noFill/>
        </p:spPr>
        <p:txBody>
          <a:bodyPr wrap="square" rtlCol="0">
            <a:spAutoFit/>
          </a:bodyPr>
          <a:lstStyle/>
          <a:p>
            <a:r>
              <a:rPr lang="en-GB" dirty="0"/>
              <a:t>A</a:t>
            </a:r>
          </a:p>
        </p:txBody>
      </p:sp>
    </p:spTree>
    <p:extLst>
      <p:ext uri="{BB962C8B-B14F-4D97-AF65-F5344CB8AC3E}">
        <p14:creationId xmlns:p14="http://schemas.microsoft.com/office/powerpoint/2010/main" val="38837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distribution of seasons ratings&#10;&#10;AI-generated content may be incorrect.">
            <a:extLst>
              <a:ext uri="{FF2B5EF4-FFF2-40B4-BE49-F238E27FC236}">
                <a16:creationId xmlns:a16="http://schemas.microsoft.com/office/drawing/2014/main" id="{DE3E16BB-BCA6-0F6C-AC12-CBF6E0A7C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03" y="901228"/>
            <a:ext cx="6238362" cy="4252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644A0EA-8912-3973-F221-C4C4634DF805}"/>
              </a:ext>
            </a:extLst>
          </p:cNvPr>
          <p:cNvSpPr txBox="1"/>
          <p:nvPr/>
        </p:nvSpPr>
        <p:spPr>
          <a:xfrm>
            <a:off x="7080250" y="1282700"/>
            <a:ext cx="4483100" cy="2862322"/>
          </a:xfrm>
          <a:prstGeom prst="rect">
            <a:avLst/>
          </a:prstGeom>
          <a:noFill/>
        </p:spPr>
        <p:txBody>
          <a:bodyPr wrap="square" rtlCol="0">
            <a:spAutoFit/>
          </a:bodyPr>
          <a:lstStyle/>
          <a:p>
            <a:r>
              <a:rPr lang="en-GB" dirty="0"/>
              <a:t>This Chart highlights the finding that these top players are most likely to come out with a rating around 7.0, this can be useful for understanding that when a player has an average rating of e.g. 8+ it highlight's the ability of the player and would allow for scouts to understand that if they’re looking for consistent and some of the best players then they would need to be looking at a season average of 8+.</a:t>
            </a:r>
          </a:p>
        </p:txBody>
      </p:sp>
    </p:spTree>
    <p:extLst>
      <p:ext uri="{BB962C8B-B14F-4D97-AF65-F5344CB8AC3E}">
        <p14:creationId xmlns:p14="http://schemas.microsoft.com/office/powerpoint/2010/main" val="390517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A graph of a football match&#10;&#10;AI-generated content may be incorrect.">
            <a:extLst>
              <a:ext uri="{FF2B5EF4-FFF2-40B4-BE49-F238E27FC236}">
                <a16:creationId xmlns:a16="http://schemas.microsoft.com/office/drawing/2014/main" id="{2ECE1EA2-E7C2-FE8C-4E8B-031F01EFB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 y="997290"/>
            <a:ext cx="7340896" cy="48634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D86E9E-FBE6-622C-562B-CE42FEE36378}"/>
              </a:ext>
            </a:extLst>
          </p:cNvPr>
          <p:cNvSpPr txBox="1"/>
          <p:nvPr/>
        </p:nvSpPr>
        <p:spPr>
          <a:xfrm>
            <a:off x="7867650" y="1346030"/>
            <a:ext cx="3873500" cy="2862322"/>
          </a:xfrm>
          <a:prstGeom prst="rect">
            <a:avLst/>
          </a:prstGeom>
          <a:noFill/>
        </p:spPr>
        <p:txBody>
          <a:bodyPr wrap="square" rtlCol="0">
            <a:spAutoFit/>
          </a:bodyPr>
          <a:lstStyle/>
          <a:p>
            <a:r>
              <a:rPr lang="en-GB" dirty="0"/>
              <a:t>This graph highlights the correlation between goal contribution and season ratings, the outliers in this section will most likely come from defenders as their main goal isn’t to contribute to goals but as you can see the consensus is that the more goal contributions given the higher the season rating is going to come out as.</a:t>
            </a:r>
          </a:p>
        </p:txBody>
      </p:sp>
    </p:spTree>
    <p:extLst>
      <p:ext uri="{BB962C8B-B14F-4D97-AF65-F5344CB8AC3E}">
        <p14:creationId xmlns:p14="http://schemas.microsoft.com/office/powerpoint/2010/main" val="170920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Picture">
            <a:extLst>
              <a:ext uri="{FF2B5EF4-FFF2-40B4-BE49-F238E27FC236}">
                <a16:creationId xmlns:a16="http://schemas.microsoft.com/office/drawing/2014/main" id="{00000000-0008-0000-0800-000004000000}"/>
              </a:ext>
            </a:extLst>
          </p:cNvPr>
          <p:cNvPicPr/>
          <p:nvPr/>
        </p:nvPicPr>
        <p:blipFill>
          <a:blip r:embed="rId2" cstate="print"/>
          <a:stretch>
            <a:fillRect/>
          </a:stretch>
        </p:blipFill>
        <p:spPr>
          <a:xfrm>
            <a:off x="486990" y="1027208"/>
            <a:ext cx="6555159" cy="4440141"/>
          </a:xfrm>
          <a:prstGeom prst="rect">
            <a:avLst/>
          </a:prstGeom>
        </p:spPr>
      </p:pic>
      <p:sp>
        <p:nvSpPr>
          <p:cNvPr id="6" name="TextBox 5">
            <a:extLst>
              <a:ext uri="{FF2B5EF4-FFF2-40B4-BE49-F238E27FC236}">
                <a16:creationId xmlns:a16="http://schemas.microsoft.com/office/drawing/2014/main" id="{FFB0FC52-5901-A570-4A62-72C1BF16E91E}"/>
              </a:ext>
            </a:extLst>
          </p:cNvPr>
          <p:cNvSpPr txBox="1"/>
          <p:nvPr/>
        </p:nvSpPr>
        <p:spPr>
          <a:xfrm>
            <a:off x="7194550" y="1027208"/>
            <a:ext cx="4381500" cy="3139321"/>
          </a:xfrm>
          <a:prstGeom prst="rect">
            <a:avLst/>
          </a:prstGeom>
          <a:noFill/>
        </p:spPr>
        <p:txBody>
          <a:bodyPr wrap="square" rtlCol="0">
            <a:spAutoFit/>
          </a:bodyPr>
          <a:lstStyle/>
          <a:p>
            <a:r>
              <a:rPr lang="en-GB" dirty="0"/>
              <a:t>This Highlights the players who are providing the most contribution and are in the best form and most consistent – as you can also the colouring where the assists and goals per match is low is more purply highlighting how the average rating is also low – it also visually highlights the best players in the world at both scoring goals and assisting and then you have world class players such as Messi who are incredible at both.</a:t>
            </a:r>
          </a:p>
        </p:txBody>
      </p:sp>
    </p:spTree>
    <p:extLst>
      <p:ext uri="{BB962C8B-B14F-4D97-AF65-F5344CB8AC3E}">
        <p14:creationId xmlns:p14="http://schemas.microsoft.com/office/powerpoint/2010/main" val="4060474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Picture">
            <a:extLst>
              <a:ext uri="{FF2B5EF4-FFF2-40B4-BE49-F238E27FC236}">
                <a16:creationId xmlns:a16="http://schemas.microsoft.com/office/drawing/2014/main" id="{9A29AC72-598F-F5D8-B1F8-61E0F1CA6BF6}"/>
              </a:ext>
            </a:extLst>
          </p:cNvPr>
          <p:cNvPicPr/>
          <p:nvPr/>
        </p:nvPicPr>
        <p:blipFill>
          <a:blip r:embed="rId2" cstate="print"/>
          <a:stretch>
            <a:fillRect/>
          </a:stretch>
        </p:blipFill>
        <p:spPr>
          <a:xfrm>
            <a:off x="404060" y="369888"/>
            <a:ext cx="8085890" cy="5776912"/>
          </a:xfrm>
          <a:prstGeom prst="rect">
            <a:avLst/>
          </a:prstGeom>
        </p:spPr>
      </p:pic>
      <p:sp>
        <p:nvSpPr>
          <p:cNvPr id="6" name="TextBox 5">
            <a:extLst>
              <a:ext uri="{FF2B5EF4-FFF2-40B4-BE49-F238E27FC236}">
                <a16:creationId xmlns:a16="http://schemas.microsoft.com/office/drawing/2014/main" id="{81F3FF83-9B18-FACC-2FA8-528E0B46CAEB}"/>
              </a:ext>
            </a:extLst>
          </p:cNvPr>
          <p:cNvSpPr txBox="1"/>
          <p:nvPr/>
        </p:nvSpPr>
        <p:spPr>
          <a:xfrm>
            <a:off x="9105900" y="825500"/>
            <a:ext cx="2527300" cy="3139321"/>
          </a:xfrm>
          <a:prstGeom prst="rect">
            <a:avLst/>
          </a:prstGeom>
          <a:noFill/>
        </p:spPr>
        <p:txBody>
          <a:bodyPr wrap="square" rtlCol="0">
            <a:spAutoFit/>
          </a:bodyPr>
          <a:lstStyle/>
          <a:p>
            <a:r>
              <a:rPr lang="en-GB" dirty="0"/>
              <a:t>This is a similar graph to the last where there is a mix of both goals and assist here – where again you can see the same players who are top performers and also visually see again the correlation to goals and assists to average rating.</a:t>
            </a:r>
          </a:p>
        </p:txBody>
      </p:sp>
    </p:spTree>
    <p:extLst>
      <p:ext uri="{BB962C8B-B14F-4D97-AF65-F5344CB8AC3E}">
        <p14:creationId xmlns:p14="http://schemas.microsoft.com/office/powerpoint/2010/main" val="402773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335</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Beazley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Noah Lock</dc:creator>
  <cp:lastModifiedBy>Noah Lock</cp:lastModifiedBy>
  <cp:revision>1</cp:revision>
  <dcterms:created xsi:type="dcterms:W3CDTF">2025-09-02T10:26:44Z</dcterms:created>
  <dcterms:modified xsi:type="dcterms:W3CDTF">2025-09-02T12:13:13Z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d6532b-43df-4574-95dc-e6c187694432_Enabled">
    <vt:lpwstr>true</vt:lpwstr>
  </property>
  <property fmtid="{D5CDD505-2E9C-101B-9397-08002B2CF9AE}" pid="3" name="MSIP_Label_cbd6532b-43df-4574-95dc-e6c187694432_SetDate">
    <vt:lpwstr>2025-09-02T10:27:31Z</vt:lpwstr>
  </property>
  <property fmtid="{D5CDD505-2E9C-101B-9397-08002B2CF9AE}" pid="4" name="MSIP_Label_cbd6532b-43df-4574-95dc-e6c187694432_Method">
    <vt:lpwstr>Privileged</vt:lpwstr>
  </property>
  <property fmtid="{D5CDD505-2E9C-101B-9397-08002B2CF9AE}" pid="5" name="MSIP_Label_cbd6532b-43df-4574-95dc-e6c187694432_Name">
    <vt:lpwstr>Public</vt:lpwstr>
  </property>
  <property fmtid="{D5CDD505-2E9C-101B-9397-08002B2CF9AE}" pid="6" name="MSIP_Label_cbd6532b-43df-4574-95dc-e6c187694432_SiteId">
    <vt:lpwstr>9a50eba8-7568-447a-bcb9-27a0d464aa80</vt:lpwstr>
  </property>
  <property fmtid="{D5CDD505-2E9C-101B-9397-08002B2CF9AE}" pid="7" name="MSIP_Label_cbd6532b-43df-4574-95dc-e6c187694432_ActionId">
    <vt:lpwstr>84d51e19-a2ab-4999-9e1d-047ef53bb022</vt:lpwstr>
  </property>
  <property fmtid="{D5CDD505-2E9C-101B-9397-08002B2CF9AE}" pid="8" name="MSIP_Label_cbd6532b-43df-4574-95dc-e6c187694432_ContentBits">
    <vt:lpwstr>0</vt:lpwstr>
  </property>
  <property fmtid="{D5CDD505-2E9C-101B-9397-08002B2CF9AE}" pid="9" name="MSIP_Label_cbd6532b-43df-4574-95dc-e6c187694432_Tag">
    <vt:lpwstr>10, 0, 1, 1</vt:lpwstr>
  </property>
</Properties>
</file>