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Proxima Nova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68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2"/>
          </p:nvPr>
        </p:nvSpPr>
        <p:spPr>
          <a:xfrm>
            <a:off x="387975" y="789025"/>
            <a:ext cx="85206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_AND_BODY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3"/>
          </p:nvPr>
        </p:nvSpPr>
        <p:spPr>
          <a:xfrm>
            <a:off x="386975" y="8640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4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3050" algn="r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marL="1371600" lvl="2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marL="1828800" lvl="3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marL="2286000" lvl="4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marL="2743200" lvl="5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2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ubTitle" idx="3"/>
          </p:nvPr>
        </p:nvSpPr>
        <p:spPr>
          <a:xfrm>
            <a:off x="386975" y="7878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4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3050" algn="r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marL="1371600" lvl="2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marL="1828800" lvl="3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marL="2286000" lvl="4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marL="2743200" lvl="5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4370F-FE47-C544-6343-E13BD38BB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Lernfeld 08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FA08D2-3FF8-93E7-7044-E4D6666953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256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Einführung ins Lernfeld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96346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96346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963465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Definition des Lernfelds: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Das Lernfeld ist ein spezielles Bildungsumfeld, das auf die Förderung spezifischer Kompetenzen und Fähigkeiten abzielt.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Bedeutung und Relevanz: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Das Lernfeld bietet praxisorientiertes Lernen, das auf reale Situationen und Herausforderungen vorbereitet.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Ziele und Vorteile: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Ziele des Lernfelds sind die Förderung kritischen Denkens, Problemlösungsfähigkeiten und die Anwendung theoretischer Kenntnisse in praktischen Szenarien.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96346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h0urbkh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 dirty="0">
                <a:solidFill>
                  <a:srgbClr val="616161"/>
                </a:solidFill>
                <a:latin typeface="Proxima Nova"/>
              </a:rPr>
              <a:t>Photo by Jan Antonin Kolar on </a:t>
            </a:r>
            <a:r>
              <a:rPr sz="900" b="0" i="0" dirty="0" err="1">
                <a:solidFill>
                  <a:srgbClr val="616161"/>
                </a:solidFill>
                <a:latin typeface="Proxima Nova"/>
              </a:rPr>
              <a:t>Unsplash</a:t>
            </a:r>
            <a:endParaRPr sz="900" b="0" i="0" dirty="0">
              <a:solidFill>
                <a:srgbClr val="616161"/>
              </a:solidFill>
              <a:latin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Continuous-Delivery-Pipeline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169146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3169146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3169146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Definition: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Continuous Delivery (CD) ist eine Softwareentwicklungsmethode, bei der Codeänderungen automatisch gebaut, getestet und für die Produktion freigegeben werden.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Nutzen: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CD verbessert die Softwarequalität, beschleunigt die Entwicklungszyklen und reduziert das Risiko von Fehlern durch automatisierte Tests und Deployments.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Implementierung: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Die Implementierung einer CD-Pipeline erfordert die Integration von Tools für Versionskontrolle, automatisiertes Testen und Bereitstellung, sowie die Einrichtung eines geeigneten Monitorings.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3169146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x8bc_c4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/>
              </a:rPr>
              <a:t>Photo by Slidebean on Unsplash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Quiz Game "BrainBuster"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7577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7577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757785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Konzept: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BrainBuster ist ein interaktives Quizspiel, das darauf abzielt, Wissen auf spielerische Weise zu testen und zu erweitern.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Zielsetzung: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Das Spiel fördert kritisches Denken, schnelle Entscheidungsfindung und die Anwendung von Wissen in verschiedenen Themenbereichen.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Einsatzmöglichkeiten: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BrainBuster kann in Bildungseinrichtungen, Unternehmen und bei Veranstaltungen zur Wissensvermittlung und Teamförderung eingesetzt werden.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7577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hhath1a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/>
              </a:rPr>
              <a:t>Photo by Daniele Franchi on Unsplash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Hardware Software Koexistenz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7577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7577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757785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Erklärung: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Die Koexistenz von Hardware und Software bezieht sich auf das Zusammenspiel und die Integration beider Komponenten, um funktionale Systeme zu schaffen.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Beispiele: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Beispiele umfassen eingebettete Systeme, IoT-Geräte und die Integration von Hardwarekomponenten in Computersysteme.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Herausforderungen: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Zu den Herausforderungen gehören Kompatibilitätsprobleme, Hardwarebeschränkungen und die Notwendigkeit für maßgeschneiderte Softwarelösungen.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7577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2cpl8ny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/>
              </a:rPr>
              <a:t>Photo by Nicolas Thomas on Unsplash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Open-Source vs. Cloud-Source Software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02016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302016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3020169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200" b="1" i="0">
                <a:solidFill>
                  <a:srgbClr val="616161"/>
                </a:solidFill>
                <a:latin typeface="Proxima Nova"/>
              </a:rPr>
              <a:t>Definitionen:</a:t>
            </a:r>
            <a:r>
              <a:rPr sz="1200" b="0" i="0">
                <a:solidFill>
                  <a:srgbClr val="616161"/>
                </a:solidFill>
                <a:latin typeface="Proxima Nova"/>
              </a:rPr>
              <a:t> Open-Source-Software ist quelloffen und kann von jedem modifiziert und verteilt werden. Cloud-Source-Software wird über Cloud-Dienste bereitgestellt und verwaltet.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200" b="1" i="0">
                <a:solidFill>
                  <a:srgbClr val="616161"/>
                </a:solidFill>
                <a:latin typeface="Proxima Nova"/>
              </a:rPr>
              <a:t>Vor- und Nachteile von Open-Source:</a:t>
            </a:r>
            <a:r>
              <a:rPr sz="1200" b="0" i="0">
                <a:solidFill>
                  <a:srgbClr val="616161"/>
                </a:solidFill>
                <a:latin typeface="Proxima Nova"/>
              </a:rPr>
              <a:t> Vorteile: Flexibilität, keine Lizenzkosten, starke Community-Unterstützung. Nachteile: Kann komplex in der Implementierung sein, potenzielle Sicherheitsrisiken.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200" b="1" i="0">
                <a:solidFill>
                  <a:srgbClr val="616161"/>
                </a:solidFill>
                <a:latin typeface="Proxima Nova"/>
              </a:rPr>
              <a:t>Vor- und Nachteile von Cloud-Source:</a:t>
            </a:r>
            <a:r>
              <a:rPr sz="1200" b="0" i="0">
                <a:solidFill>
                  <a:srgbClr val="616161"/>
                </a:solidFill>
                <a:latin typeface="Proxima Nova"/>
              </a:rPr>
              <a:t> Vorteile: Einfache Skalierbarkeit, geringer Verwaltungsaufwand, regelmäßige Updates. Nachteile: Abhängigkeit vom Dienstanbieter, laufende Kosten, Datenschutzbedenken.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302016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ozi0s1u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/>
              </a:rPr>
              <a:t>Photo by Dan Nelson on Unsplash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Fazit und Zusammenfassung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559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559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552104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Wichtige Erkenntnisse: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Das Lernfeld bietet praxisorientiertes und anwendungsnahes Lernen, das auf reale Situationen vorbereitet.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Zukünftige Entwicklungen: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Die Integration neuer Technologien und Methoden wird die Effizienz und Effektivität des Lernfelds weiter steigern.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Abschließende Gedanken: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Das kontinuierliche Lernen und Anpassen an neue Herausforderungen ist entscheidend für den Erfolg in der modernen Bildungslandschaft.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559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699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nxy773l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699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1861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724400" y="3941861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/>
              </a:rPr>
              <a:t>Photo by Alejandro Escamilla on Unsplash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63D297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</Words>
  <Application>Microsoft Office PowerPoint</Application>
  <PresentationFormat>Bildschirmpräsentation (16:9)</PresentationFormat>
  <Paragraphs>31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Proxima Nova</vt:lpstr>
      <vt:lpstr>Arial</vt:lpstr>
      <vt:lpstr>Spearmint</vt:lpstr>
      <vt:lpstr>Lernfeld 08</vt:lpstr>
      <vt:lpstr>Einführung ins Lernfeld</vt:lpstr>
      <vt:lpstr>Continuous-Delivery-Pipeline</vt:lpstr>
      <vt:lpstr>Quiz Game "BrainBuster"</vt:lpstr>
      <vt:lpstr>Hardware Software Koexistenz</vt:lpstr>
      <vt:lpstr>Open-Source vs. Cloud-Source Software</vt:lpstr>
      <vt:lpstr>Fazit und Zusammenfassung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Leon Lankenau</cp:lastModifiedBy>
  <cp:revision>1</cp:revision>
  <dcterms:modified xsi:type="dcterms:W3CDTF">2024-06-20T10:16:06Z</dcterms:modified>
</cp:coreProperties>
</file>