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61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03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E28EA1E-1334-45BB-903D-BBA9524B3546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7F1FC7-4B08-4063-98EA-1993D72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Galaxy Dash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Honeydew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Milestone 1 – Project Pitch</a:t>
            </a:r>
          </a:p>
          <a:p>
            <a:r>
              <a:rPr lang="en-US" dirty="0" smtClean="0"/>
              <a:t>Brought to you by 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 Tech</a:t>
            </a:r>
          </a:p>
          <a:p>
            <a:pPr lvl="1"/>
            <a:r>
              <a:rPr lang="en-US" dirty="0" smtClean="0"/>
              <a:t>blah</a:t>
            </a:r>
          </a:p>
          <a:p>
            <a:r>
              <a:rPr lang="en-US" dirty="0" smtClean="0"/>
              <a:t>Plus Art</a:t>
            </a:r>
          </a:p>
          <a:p>
            <a:pPr lvl="1"/>
            <a:r>
              <a:rPr lang="en-US" dirty="0" smtClean="0"/>
              <a:t>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Dash by Honeydew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 – Names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 – Noah</a:t>
            </a:r>
          </a:p>
          <a:p>
            <a:r>
              <a:rPr lang="en-US" dirty="0" smtClean="0"/>
              <a:t>Producer – Diana</a:t>
            </a:r>
          </a:p>
          <a:p>
            <a:r>
              <a:rPr lang="en-US" dirty="0" smtClean="0"/>
              <a:t>Art Lead – Octavio</a:t>
            </a:r>
          </a:p>
          <a:p>
            <a:r>
              <a:rPr lang="en-US" dirty="0" smtClean="0"/>
              <a:t>Game Design Lead – Nick</a:t>
            </a:r>
          </a:p>
          <a:p>
            <a:r>
              <a:rPr lang="en-US" dirty="0" smtClean="0"/>
              <a:t>Sound Lead – Tom</a:t>
            </a:r>
          </a:p>
          <a:p>
            <a:r>
              <a:rPr lang="en-US" dirty="0" smtClean="0"/>
              <a:t>Tech Lead – Josh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Asset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– Music and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</TotalTime>
  <Words>83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Galaxy Dash by Honeydew</vt:lpstr>
      <vt:lpstr>Team Structure – Names and Roles</vt:lpstr>
      <vt:lpstr>High Concept</vt:lpstr>
      <vt:lpstr>Reference</vt:lpstr>
      <vt:lpstr>Design And Features</vt:lpstr>
      <vt:lpstr>Engine And Features</vt:lpstr>
      <vt:lpstr>Art</vt:lpstr>
      <vt:lpstr>Art Asset Research</vt:lpstr>
      <vt:lpstr>Audio – Music and Sound</vt:lpstr>
      <vt:lpstr>Sound Schedule</vt:lpstr>
      <vt:lpstr>Art Schedule</vt:lpstr>
      <vt:lpstr>Tech Schedule</vt:lpstr>
      <vt:lpstr>Plus Content</vt:lpstr>
      <vt:lpstr>Budget and Materials</vt:lpstr>
      <vt:lpstr>Thank You!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Kudley</dc:creator>
  <cp:lastModifiedBy>Diana Kudley</cp:lastModifiedBy>
  <cp:revision>3</cp:revision>
  <dcterms:created xsi:type="dcterms:W3CDTF">2020-01-31T21:57:47Z</dcterms:created>
  <dcterms:modified xsi:type="dcterms:W3CDTF">2020-01-31T22:15:11Z</dcterms:modified>
</cp:coreProperties>
</file>