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E28EA1E-1334-45BB-903D-BBA9524B3546}" type="datetimeFigureOut">
              <a:rPr lang="en-US" smtClean="0"/>
              <a:t>1/31/2020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B7F1FC7-4B08-4063-98EA-1993D726E39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46153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EA1E-1334-45BB-903D-BBA9524B3546}"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213405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EA1E-1334-45BB-903D-BBA9524B3546}"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334862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28EA1E-1334-45BB-903D-BBA9524B3546}"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88732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28EA1E-1334-45BB-903D-BBA9524B3546}"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F1FC7-4B08-4063-98EA-1993D726E39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03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28EA1E-1334-45BB-903D-BBA9524B3546}"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42782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28EA1E-1334-45BB-903D-BBA9524B3546}" type="datetimeFigureOut">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354908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28EA1E-1334-45BB-903D-BBA9524B3546}"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396061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8EA1E-1334-45BB-903D-BBA9524B3546}" type="datetimeFigureOut">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369113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28EA1E-1334-45BB-903D-BBA9524B3546}"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127986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28EA1E-1334-45BB-903D-BBA9524B3546}"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F1FC7-4B08-4063-98EA-1993D726E39D}" type="slidenum">
              <a:rPr lang="en-US" smtClean="0"/>
              <a:t>‹#›</a:t>
            </a:fld>
            <a:endParaRPr lang="en-US"/>
          </a:p>
        </p:txBody>
      </p:sp>
    </p:spTree>
    <p:extLst>
      <p:ext uri="{BB962C8B-B14F-4D97-AF65-F5344CB8AC3E}">
        <p14:creationId xmlns:p14="http://schemas.microsoft.com/office/powerpoint/2010/main" val="75705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E28EA1E-1334-45BB-903D-BBA9524B3546}" type="datetimeFigureOut">
              <a:rPr lang="en-US" smtClean="0"/>
              <a:t>1/31/2020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B7F1FC7-4B08-4063-98EA-1993D726E39D}" type="slidenum">
              <a:rPr lang="en-US" smtClean="0"/>
              <a:t>‹#›</a:t>
            </a:fld>
            <a:endParaRPr lang="en-US"/>
          </a:p>
        </p:txBody>
      </p:sp>
    </p:spTree>
    <p:extLst>
      <p:ext uri="{BB962C8B-B14F-4D97-AF65-F5344CB8AC3E}">
        <p14:creationId xmlns:p14="http://schemas.microsoft.com/office/powerpoint/2010/main" val="27140076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Galaxy Dash</a:t>
            </a:r>
            <a:br>
              <a:rPr lang="en-US" dirty="0" smtClean="0"/>
            </a:br>
            <a:r>
              <a:rPr lang="en-US" dirty="0" smtClean="0"/>
              <a:t>by</a:t>
            </a:r>
            <a:br>
              <a:rPr lang="en-US" dirty="0" smtClean="0"/>
            </a:br>
            <a:r>
              <a:rPr lang="en-US" dirty="0" smtClean="0"/>
              <a:t>Honeydew</a:t>
            </a:r>
            <a:endParaRPr lang="en-US" dirty="0"/>
          </a:p>
        </p:txBody>
      </p:sp>
      <p:sp>
        <p:nvSpPr>
          <p:cNvPr id="3" name="Subtitle 2"/>
          <p:cNvSpPr>
            <a:spLocks noGrp="1"/>
          </p:cNvSpPr>
          <p:nvPr>
            <p:ph type="subTitle" idx="1"/>
          </p:nvPr>
        </p:nvSpPr>
        <p:spPr/>
        <p:txBody>
          <a:bodyPr/>
          <a:lstStyle/>
          <a:p>
            <a:r>
              <a:rPr lang="en-US" dirty="0" smtClean="0"/>
              <a:t>Milestone 1 – Project Pitch</a:t>
            </a:r>
          </a:p>
          <a:p>
            <a:r>
              <a:rPr lang="en-US" dirty="0" smtClean="0"/>
              <a:t>Brought to you by _____</a:t>
            </a:r>
            <a:endParaRPr lang="en-US" dirty="0"/>
          </a:p>
        </p:txBody>
      </p:sp>
    </p:spTree>
    <p:extLst>
      <p:ext uri="{BB962C8B-B14F-4D97-AF65-F5344CB8AC3E}">
        <p14:creationId xmlns:p14="http://schemas.microsoft.com/office/powerpoint/2010/main" val="1164612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Schedule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9160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Schedule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65796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Schedule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3034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Plus Content</a:t>
            </a:r>
            <a:endParaRPr lang="en-US" dirty="0"/>
          </a:p>
        </p:txBody>
      </p:sp>
      <p:sp>
        <p:nvSpPr>
          <p:cNvPr id="3" name="Content Placeholder 2"/>
          <p:cNvSpPr>
            <a:spLocks noGrp="1"/>
          </p:cNvSpPr>
          <p:nvPr>
            <p:ph idx="1"/>
          </p:nvPr>
        </p:nvSpPr>
        <p:spPr/>
        <p:txBody>
          <a:bodyPr/>
          <a:lstStyle/>
          <a:p>
            <a:r>
              <a:rPr lang="en-US" dirty="0" smtClean="0"/>
              <a:t>Plus Tech</a:t>
            </a:r>
          </a:p>
          <a:p>
            <a:pPr lvl="1"/>
            <a:r>
              <a:rPr lang="en-US" dirty="0" smtClean="0"/>
              <a:t>blah</a:t>
            </a:r>
          </a:p>
          <a:p>
            <a:r>
              <a:rPr lang="en-US" dirty="0" smtClean="0"/>
              <a:t>Plus Art</a:t>
            </a:r>
          </a:p>
          <a:p>
            <a:pPr lvl="1"/>
            <a:r>
              <a:rPr lang="en-US" dirty="0" smtClean="0"/>
              <a:t>blah</a:t>
            </a:r>
            <a:endParaRPr lang="en-US" dirty="0"/>
          </a:p>
        </p:txBody>
      </p:sp>
    </p:spTree>
    <p:extLst>
      <p:ext uri="{BB962C8B-B14F-4D97-AF65-F5344CB8AC3E}">
        <p14:creationId xmlns:p14="http://schemas.microsoft.com/office/powerpoint/2010/main" val="2169006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and Materials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76699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Galaxy Dash by Honeydew</a:t>
            </a:r>
            <a:endParaRPr lang="en-US" dirty="0"/>
          </a:p>
        </p:txBody>
      </p:sp>
    </p:spTree>
    <p:extLst>
      <p:ext uri="{BB962C8B-B14F-4D97-AF65-F5344CB8AC3E}">
        <p14:creationId xmlns:p14="http://schemas.microsoft.com/office/powerpoint/2010/main" val="398089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Structure – Names and Roles</a:t>
            </a:r>
            <a:endParaRPr lang="en-US" dirty="0"/>
          </a:p>
        </p:txBody>
      </p:sp>
      <p:sp>
        <p:nvSpPr>
          <p:cNvPr id="3" name="Content Placeholder 2"/>
          <p:cNvSpPr>
            <a:spLocks noGrp="1"/>
          </p:cNvSpPr>
          <p:nvPr>
            <p:ph idx="1"/>
          </p:nvPr>
        </p:nvSpPr>
        <p:spPr/>
        <p:txBody>
          <a:bodyPr/>
          <a:lstStyle/>
          <a:p>
            <a:r>
              <a:rPr lang="en-US" dirty="0" smtClean="0"/>
              <a:t>Director – Noah</a:t>
            </a:r>
          </a:p>
          <a:p>
            <a:r>
              <a:rPr lang="en-US" dirty="0" smtClean="0"/>
              <a:t>Producer – Diana</a:t>
            </a:r>
          </a:p>
          <a:p>
            <a:r>
              <a:rPr lang="en-US" dirty="0" smtClean="0"/>
              <a:t>Art Lead – Octavio</a:t>
            </a:r>
          </a:p>
          <a:p>
            <a:r>
              <a:rPr lang="en-US" dirty="0" smtClean="0"/>
              <a:t>Game Design Lead – Nick</a:t>
            </a:r>
          </a:p>
          <a:p>
            <a:r>
              <a:rPr lang="en-US" dirty="0" smtClean="0"/>
              <a:t>Sound Lead – Tom</a:t>
            </a:r>
          </a:p>
          <a:p>
            <a:r>
              <a:rPr lang="en-US" dirty="0" smtClean="0"/>
              <a:t>Tech Lead – Josh</a:t>
            </a:r>
          </a:p>
          <a:p>
            <a:endParaRPr lang="en-US" dirty="0"/>
          </a:p>
        </p:txBody>
      </p:sp>
    </p:spTree>
    <p:extLst>
      <p:ext uri="{BB962C8B-B14F-4D97-AF65-F5344CB8AC3E}">
        <p14:creationId xmlns:p14="http://schemas.microsoft.com/office/powerpoint/2010/main" val="138516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Concept</a:t>
            </a:r>
            <a:endParaRPr lang="en-US" dirty="0"/>
          </a:p>
        </p:txBody>
      </p:sp>
      <p:sp>
        <p:nvSpPr>
          <p:cNvPr id="3" name="Content Placeholder 2"/>
          <p:cNvSpPr>
            <a:spLocks noGrp="1"/>
          </p:cNvSpPr>
          <p:nvPr>
            <p:ph idx="1"/>
          </p:nvPr>
        </p:nvSpPr>
        <p:spPr/>
        <p:txBody>
          <a:bodyPr/>
          <a:lstStyle/>
          <a:p>
            <a:pPr marL="0" indent="0">
              <a:buNone/>
            </a:pPr>
            <a:r>
              <a:rPr lang="en-US" dirty="0"/>
              <a:t>Galaxy Dash is a simple and fun game where the player makes a Laser Knight either jump over killer aliens or dodge low flying UFOs, or ducks under higher flying meteorites as he runs across a flat terrain faster and faster as time goes by. It is perfect for anyone who wants to kill time, since it is engaging and has the competitive factor of trying to beat your high score for how long you go without bumping into any obstacles. </a:t>
            </a:r>
          </a:p>
          <a:p>
            <a:endParaRPr lang="en-US" dirty="0"/>
          </a:p>
        </p:txBody>
      </p:sp>
    </p:spTree>
    <p:extLst>
      <p:ext uri="{BB962C8B-B14F-4D97-AF65-F5344CB8AC3E}">
        <p14:creationId xmlns:p14="http://schemas.microsoft.com/office/powerpoint/2010/main" val="1449382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3529162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Features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208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 And Features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2177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7743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Asset Research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7796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 Music and Sound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1458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28</TotalTime>
  <Words>168</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Wingdings 2</vt:lpstr>
      <vt:lpstr>View</vt:lpstr>
      <vt:lpstr>Galaxy Dash by Honeydew</vt:lpstr>
      <vt:lpstr>Team Structure – Names and Roles</vt:lpstr>
      <vt:lpstr>High Concept</vt:lpstr>
      <vt:lpstr>Reference</vt:lpstr>
      <vt:lpstr>Design And Features</vt:lpstr>
      <vt:lpstr>Engine And Features</vt:lpstr>
      <vt:lpstr>Art</vt:lpstr>
      <vt:lpstr>Art Asset Research</vt:lpstr>
      <vt:lpstr>Audio – Music and Sound</vt:lpstr>
      <vt:lpstr>Sound Schedule</vt:lpstr>
      <vt:lpstr>Art Schedule</vt:lpstr>
      <vt:lpstr>Tech Schedule</vt:lpstr>
      <vt:lpstr>Plus Content</vt:lpstr>
      <vt:lpstr>Budget and Materials</vt:lpstr>
      <vt:lpstr>Thank You!</vt:lpstr>
    </vt:vector>
  </TitlesOfParts>
  <Company>DigiPen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Kudley</dc:creator>
  <cp:lastModifiedBy>Diana Kudley</cp:lastModifiedBy>
  <cp:revision>5</cp:revision>
  <dcterms:created xsi:type="dcterms:W3CDTF">2020-01-31T21:57:47Z</dcterms:created>
  <dcterms:modified xsi:type="dcterms:W3CDTF">2020-01-31T22:44:32Z</dcterms:modified>
</cp:coreProperties>
</file>