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49457a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49457a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49457a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49457a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49457a5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49457a5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Doing too much work will be hard to document and take time out of other tasks</a:t>
            </a:r>
            <a:endParaRPr/>
          </a:p>
          <a:p>
            <a:pPr indent="-298450" lvl="0" marL="457200" rtl="0" algn="l">
              <a:spcBef>
                <a:spcPts val="0"/>
              </a:spcBef>
              <a:spcAft>
                <a:spcPts val="0"/>
              </a:spcAft>
              <a:buSzPts val="1100"/>
              <a:buChar char="●"/>
            </a:pPr>
            <a:r>
              <a:rPr lang="en"/>
              <a:t>Not knowing what to do and not asking for a task will be a major setback</a:t>
            </a:r>
            <a:endParaRPr/>
          </a:p>
          <a:p>
            <a:pPr indent="-298450" lvl="0" marL="457200" rtl="0" algn="l">
              <a:spcBef>
                <a:spcPts val="0"/>
              </a:spcBef>
              <a:spcAft>
                <a:spcPts val="0"/>
              </a:spcAft>
              <a:buSzPts val="1100"/>
              <a:buChar char="●"/>
            </a:pPr>
            <a:r>
              <a:rPr lang="en"/>
              <a:t>Tell the producer/game director to document your new task</a:t>
            </a:r>
            <a:endParaRPr/>
          </a:p>
          <a:p>
            <a:pPr indent="-298450" lvl="0" marL="457200" rtl="0" algn="l">
              <a:spcBef>
                <a:spcPts val="0"/>
              </a:spcBef>
              <a:spcAft>
                <a:spcPts val="0"/>
              </a:spcAft>
              <a:buSzPts val="1100"/>
              <a:buChar char="●"/>
            </a:pPr>
            <a:r>
              <a:rPr lang="en"/>
              <a:t>Ask the producer/game director when you are not on a task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d49457a5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d49457a5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If I the Sound Lead am not here then Nick subs for me </a:t>
            </a:r>
            <a:endParaRPr/>
          </a:p>
          <a:p>
            <a:pPr indent="-298450" lvl="0" marL="457200" rtl="0" algn="l">
              <a:spcBef>
                <a:spcPts val="0"/>
              </a:spcBef>
              <a:spcAft>
                <a:spcPts val="0"/>
              </a:spcAft>
              <a:buSzPts val="1100"/>
              <a:buChar char="●"/>
            </a:pPr>
            <a:r>
              <a:rPr lang="en"/>
              <a:t>If the Game Director Noah isn’t here then Diana Subs for Noah</a:t>
            </a:r>
            <a:endParaRPr/>
          </a:p>
          <a:p>
            <a:pPr indent="-298450" lvl="0" marL="457200" rtl="0" algn="l">
              <a:spcBef>
                <a:spcPts val="0"/>
              </a:spcBef>
              <a:spcAft>
                <a:spcPts val="0"/>
              </a:spcAft>
              <a:buSzPts val="1100"/>
              <a:buChar char="●"/>
            </a:pPr>
            <a:r>
              <a:rPr lang="en"/>
              <a:t>If the Producer Diana isn’t here then Noah subs for Diana</a:t>
            </a:r>
            <a:endParaRPr/>
          </a:p>
          <a:p>
            <a:pPr indent="-298450" lvl="0" marL="457200" rtl="0" algn="l">
              <a:spcBef>
                <a:spcPts val="0"/>
              </a:spcBef>
              <a:spcAft>
                <a:spcPts val="0"/>
              </a:spcAft>
              <a:buSzPts val="1100"/>
              <a:buChar char="●"/>
            </a:pPr>
            <a:r>
              <a:rPr lang="en"/>
              <a:t>If  the Art Lead Octavio isn’t here then Diana subs for Octavio</a:t>
            </a:r>
            <a:endParaRPr/>
          </a:p>
          <a:p>
            <a:pPr indent="-298450" lvl="0" marL="457200" rtl="0" algn="l">
              <a:spcBef>
                <a:spcPts val="0"/>
              </a:spcBef>
              <a:spcAft>
                <a:spcPts val="0"/>
              </a:spcAft>
              <a:buSzPts val="1100"/>
              <a:buChar char="●"/>
            </a:pPr>
            <a:r>
              <a:rPr lang="en"/>
              <a:t>If  the Tech Lead Josh isn’t here then Noah subs for Josh</a:t>
            </a:r>
            <a:endParaRPr/>
          </a:p>
          <a:p>
            <a:pPr indent="-298450" lvl="0" marL="457200" rtl="0" algn="l">
              <a:spcBef>
                <a:spcPts val="0"/>
              </a:spcBef>
              <a:spcAft>
                <a:spcPts val="0"/>
              </a:spcAft>
              <a:buSzPts val="1100"/>
              <a:buChar char="●"/>
            </a:pPr>
            <a:r>
              <a:rPr lang="en"/>
              <a:t>If the Game Director Nick isn’t here then Josh subs for Nick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561267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561267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Doing too much plus content will take more time and make it hard to understand the original game</a:t>
            </a:r>
            <a:endParaRPr/>
          </a:p>
          <a:p>
            <a:pPr indent="-298450" lvl="0" marL="457200" rtl="0" algn="l">
              <a:spcBef>
                <a:spcPts val="0"/>
              </a:spcBef>
              <a:spcAft>
                <a:spcPts val="0"/>
              </a:spcAft>
              <a:buSzPts val="1100"/>
              <a:buChar char="●"/>
            </a:pPr>
            <a:r>
              <a:rPr lang="en"/>
              <a:t>Do the most important parts first, then add more content if there is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d49457a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49457a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d49457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d49457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d49457a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d49457a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49457a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49457a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49457a5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49457a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d49457a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49457a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49457a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d49457a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Octavio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49457a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49457a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Octavio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d49457a5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d49457a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Totoal of 4 sounds in the Master Copy will take 1 day </a:t>
            </a:r>
            <a:endParaRPr/>
          </a:p>
          <a:p>
            <a:pPr indent="-298450" lvl="0" marL="457200" rtl="0" algn="l">
              <a:spcBef>
                <a:spcPts val="0"/>
              </a:spcBef>
              <a:spcAft>
                <a:spcPts val="0"/>
              </a:spcAft>
              <a:buSzPts val="1100"/>
              <a:buChar char="●"/>
            </a:pPr>
            <a:r>
              <a:rPr lang="en"/>
              <a:t>Plus Content has a Main Theme will take 1 to 2 days</a:t>
            </a:r>
            <a:endParaRPr/>
          </a:p>
          <a:p>
            <a:pPr indent="-298450" lvl="0" marL="457200" rtl="0" algn="l">
              <a:spcBef>
                <a:spcPts val="0"/>
              </a:spcBef>
              <a:spcAft>
                <a:spcPts val="0"/>
              </a:spcAft>
              <a:buSzPts val="1100"/>
              <a:buChar char="●"/>
            </a:pPr>
            <a:r>
              <a:rPr lang="en"/>
              <a:t>Plus Content also has Different Sound effects will take about 1 day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3.jpg"/><Relationship Id="rId7"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4.png"/><Relationship Id="rId13" Type="http://schemas.openxmlformats.org/officeDocument/2006/relationships/image" Target="../media/image17.jpg"/><Relationship Id="rId12" Type="http://schemas.openxmlformats.org/officeDocument/2006/relationships/image" Target="../media/image6.jp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8.jpg"/><Relationship Id="rId9"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11.jpg"/><Relationship Id="rId8"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Dino Run and Galaxy Dash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Honeydew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83400" y="2285400"/>
            <a:ext cx="258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Schedule</a:t>
            </a:r>
            <a:endParaRPr/>
          </a:p>
        </p:txBody>
      </p:sp>
      <p:pic>
        <p:nvPicPr>
          <p:cNvPr id="130" name="Google Shape;130;p22"/>
          <p:cNvPicPr preferRelativeResize="0"/>
          <p:nvPr/>
        </p:nvPicPr>
        <p:blipFill>
          <a:blip r:embed="rId3">
            <a:alphaModFix/>
          </a:blip>
          <a:stretch>
            <a:fillRect/>
          </a:stretch>
        </p:blipFill>
        <p:spPr>
          <a:xfrm>
            <a:off x="3074325" y="152400"/>
            <a:ext cx="3686288"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Plus Content</a:t>
            </a:r>
            <a:endParaRPr/>
          </a:p>
        </p:txBody>
      </p:sp>
      <p:sp>
        <p:nvSpPr>
          <p:cNvPr id="136" name="Google Shape;136;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Plus Art</a:t>
            </a:r>
            <a:endParaRPr/>
          </a:p>
          <a:p>
            <a:pPr indent="-317500" lvl="1" marL="914400" rtl="0" algn="l">
              <a:spcBef>
                <a:spcPts val="0"/>
              </a:spcBef>
              <a:spcAft>
                <a:spcPts val="0"/>
              </a:spcAft>
              <a:buSzPts val="1400"/>
              <a:buChar char="○"/>
            </a:pPr>
            <a:r>
              <a:rPr lang="en"/>
              <a:t>Space themed additions</a:t>
            </a:r>
            <a:endParaRPr/>
          </a:p>
          <a:p>
            <a:pPr indent="-317500" lvl="2" marL="1371600" rtl="0" algn="l">
              <a:spcBef>
                <a:spcPts val="0"/>
              </a:spcBef>
              <a:spcAft>
                <a:spcPts val="0"/>
              </a:spcAft>
              <a:buSzPts val="1400"/>
              <a:buChar char="■"/>
            </a:pPr>
            <a:r>
              <a:rPr lang="en"/>
              <a:t>New figure for dinosaur</a:t>
            </a:r>
            <a:endParaRPr/>
          </a:p>
          <a:p>
            <a:pPr indent="-317500" lvl="2" marL="1371600" rtl="0" algn="l">
              <a:spcBef>
                <a:spcPts val="0"/>
              </a:spcBef>
              <a:spcAft>
                <a:spcPts val="0"/>
              </a:spcAft>
              <a:buSzPts val="1400"/>
              <a:buChar char="■"/>
            </a:pPr>
            <a:r>
              <a:rPr lang="en"/>
              <a:t>Aliens instead of cacti</a:t>
            </a:r>
            <a:endParaRPr/>
          </a:p>
          <a:p>
            <a:pPr indent="-317500" lvl="2" marL="1371600" rtl="0" algn="l">
              <a:spcBef>
                <a:spcPts val="0"/>
              </a:spcBef>
              <a:spcAft>
                <a:spcPts val="0"/>
              </a:spcAft>
              <a:buSzPts val="1400"/>
              <a:buChar char="■"/>
            </a:pPr>
            <a:r>
              <a:rPr lang="en"/>
              <a:t>U.F.Os instead of pterodactyls</a:t>
            </a:r>
            <a:endParaRPr/>
          </a:p>
          <a:p>
            <a:pPr indent="-317500" lvl="2" marL="1371600" rtl="0" algn="l">
              <a:spcBef>
                <a:spcPts val="0"/>
              </a:spcBef>
              <a:spcAft>
                <a:spcPts val="0"/>
              </a:spcAft>
              <a:buSzPts val="1400"/>
              <a:buChar char="■"/>
            </a:pPr>
            <a:r>
              <a:rPr lang="en"/>
              <a:t>Adding meteorites as well</a:t>
            </a:r>
            <a:endParaRPr/>
          </a:p>
          <a:p>
            <a:pPr indent="-342900" lvl="0" marL="457200" rtl="0" algn="l">
              <a:spcBef>
                <a:spcPts val="0"/>
              </a:spcBef>
              <a:spcAft>
                <a:spcPts val="0"/>
              </a:spcAft>
              <a:buSzPts val="1800"/>
              <a:buChar char="●"/>
            </a:pPr>
            <a:r>
              <a:rPr lang="en"/>
              <a:t>Plus Sound</a:t>
            </a:r>
            <a:endParaRPr/>
          </a:p>
          <a:p>
            <a:pPr indent="-317500" lvl="1" marL="914400" rtl="0" algn="l">
              <a:spcBef>
                <a:spcPts val="0"/>
              </a:spcBef>
              <a:spcAft>
                <a:spcPts val="0"/>
              </a:spcAft>
              <a:buSzPts val="1400"/>
              <a:buChar char="○"/>
            </a:pPr>
            <a:r>
              <a:rPr lang="en"/>
              <a:t>Background music</a:t>
            </a:r>
            <a:endParaRPr/>
          </a:p>
          <a:p>
            <a:pPr indent="-317500" lvl="1" marL="914400" rtl="0" algn="l">
              <a:spcBef>
                <a:spcPts val="0"/>
              </a:spcBef>
              <a:spcAft>
                <a:spcPts val="0"/>
              </a:spcAft>
              <a:buSzPts val="1400"/>
              <a:buChar char="○"/>
            </a:pPr>
            <a:r>
              <a:rPr lang="en"/>
              <a:t>More sound effects</a:t>
            </a:r>
            <a:endParaRPr/>
          </a:p>
          <a:p>
            <a:pPr indent="-342900" lvl="0" marL="457200" rtl="0" algn="l">
              <a:spcBef>
                <a:spcPts val="0"/>
              </a:spcBef>
              <a:spcAft>
                <a:spcPts val="0"/>
              </a:spcAft>
              <a:buSzPts val="1800"/>
              <a:buChar char="●"/>
            </a:pPr>
            <a:r>
              <a:rPr lang="en"/>
              <a:t>Plus Programming</a:t>
            </a:r>
            <a:endParaRPr/>
          </a:p>
          <a:p>
            <a:pPr indent="-317500" lvl="1" marL="914400" rtl="0" algn="l">
              <a:spcBef>
                <a:spcPts val="0"/>
              </a:spcBef>
              <a:spcAft>
                <a:spcPts val="0"/>
              </a:spcAft>
              <a:buSzPts val="1400"/>
              <a:buChar char="○"/>
            </a:pPr>
            <a:r>
              <a:rPr lang="en"/>
              <a:t>Adding jump attack to player</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1 - Overworking or Not Working Enough </a:t>
            </a:r>
            <a:endParaRPr/>
          </a:p>
        </p:txBody>
      </p:sp>
      <p:sp>
        <p:nvSpPr>
          <p:cNvPr id="142" name="Google Shape;142;p24"/>
          <p:cNvSpPr txBox="1"/>
          <p:nvPr>
            <p:ph idx="1" type="body"/>
          </p:nvPr>
        </p:nvSpPr>
        <p:spPr>
          <a:xfrm>
            <a:off x="311700" y="1058225"/>
            <a:ext cx="8520600" cy="3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Mean:</a:t>
            </a:r>
            <a:endParaRPr/>
          </a:p>
          <a:p>
            <a:pPr indent="-342900" lvl="0" marL="457200" rtl="0" algn="l">
              <a:spcBef>
                <a:spcPts val="1600"/>
              </a:spcBef>
              <a:spcAft>
                <a:spcPts val="0"/>
              </a:spcAft>
              <a:buSzPts val="1800"/>
              <a:buChar char="●"/>
            </a:pPr>
            <a:r>
              <a:rPr lang="en"/>
              <a:t>Doing too much work will be hard to fully document, or the work will not be what is supposed to be done until later when other things are supposed to be finished by other team members</a:t>
            </a:r>
            <a:endParaRPr/>
          </a:p>
          <a:p>
            <a:pPr indent="-342900" lvl="0" marL="457200" rtl="0" algn="l">
              <a:spcBef>
                <a:spcPts val="0"/>
              </a:spcBef>
              <a:spcAft>
                <a:spcPts val="0"/>
              </a:spcAft>
              <a:buSzPts val="1800"/>
              <a:buChar char="●"/>
            </a:pPr>
            <a:r>
              <a:rPr lang="en"/>
              <a:t>If someone </a:t>
            </a:r>
            <a:r>
              <a:rPr lang="en"/>
              <a:t>doesn't</a:t>
            </a:r>
            <a:r>
              <a:rPr lang="en"/>
              <a:t> know what to do and does not ask for a task, that can heavily hinder the progress of the entire project</a:t>
            </a:r>
            <a:endParaRPr/>
          </a:p>
          <a:p>
            <a:pPr indent="0" lvl="0" marL="0" rtl="0" algn="l">
              <a:spcBef>
                <a:spcPts val="1600"/>
              </a:spcBef>
              <a:spcAft>
                <a:spcPts val="0"/>
              </a:spcAft>
              <a:buNone/>
            </a:pPr>
            <a:r>
              <a:rPr lang="en"/>
              <a:t>Solutions:</a:t>
            </a:r>
            <a:endParaRPr/>
          </a:p>
          <a:p>
            <a:pPr indent="-342900" lvl="0" marL="457200" rtl="0" algn="l">
              <a:spcBef>
                <a:spcPts val="1600"/>
              </a:spcBef>
              <a:spcAft>
                <a:spcPts val="0"/>
              </a:spcAft>
              <a:buSzPts val="1800"/>
              <a:buChar char="●"/>
            </a:pPr>
            <a:r>
              <a:rPr lang="en"/>
              <a:t>When starting a new task, tell the producer/game director and make sure they document it</a:t>
            </a:r>
            <a:endParaRPr/>
          </a:p>
          <a:p>
            <a:pPr indent="-342900" lvl="0" marL="457200" rtl="0" algn="l">
              <a:spcBef>
                <a:spcPts val="0"/>
              </a:spcBef>
              <a:spcAft>
                <a:spcPts val="0"/>
              </a:spcAft>
              <a:buSzPts val="1800"/>
              <a:buChar char="●"/>
            </a:pPr>
            <a:r>
              <a:rPr lang="en"/>
              <a:t>Ask the game director/producer what to do if you are unsure what to work 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2 - Missing People</a:t>
            </a:r>
            <a:endParaRPr/>
          </a:p>
        </p:txBody>
      </p:sp>
      <p:sp>
        <p:nvSpPr>
          <p:cNvPr id="148" name="Google Shape;148;p25"/>
          <p:cNvSpPr txBox="1"/>
          <p:nvPr>
            <p:ph idx="1" type="body"/>
          </p:nvPr>
        </p:nvSpPr>
        <p:spPr>
          <a:xfrm>
            <a:off x="311700" y="1171600"/>
            <a:ext cx="8520600" cy="18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Mean:</a:t>
            </a:r>
            <a:endParaRPr/>
          </a:p>
          <a:p>
            <a:pPr indent="-342900" lvl="0" marL="457200" rtl="0" algn="l">
              <a:spcBef>
                <a:spcPts val="1600"/>
              </a:spcBef>
              <a:spcAft>
                <a:spcPts val="0"/>
              </a:spcAft>
              <a:buSzPts val="1800"/>
              <a:buChar char="●"/>
            </a:pPr>
            <a:r>
              <a:rPr lang="en"/>
              <a:t>W</a:t>
            </a:r>
            <a:r>
              <a:rPr lang="en"/>
              <a:t>hen people are absent, </a:t>
            </a:r>
            <a:r>
              <a:rPr lang="en"/>
              <a:t>especially</a:t>
            </a:r>
            <a:r>
              <a:rPr lang="en"/>
              <a:t> without notice, that can heavily stunt the progress of the project</a:t>
            </a:r>
            <a:endParaRPr/>
          </a:p>
          <a:p>
            <a:pPr indent="0" lvl="0" marL="0" rtl="0" algn="ctr">
              <a:spcBef>
                <a:spcPts val="1600"/>
              </a:spcBef>
              <a:spcAft>
                <a:spcPts val="1600"/>
              </a:spcAft>
              <a:buNone/>
            </a:pPr>
            <a:r>
              <a:rPr lang="en"/>
              <a:t>Mitigations:</a:t>
            </a:r>
            <a:endParaRPr/>
          </a:p>
        </p:txBody>
      </p:sp>
      <p:sp>
        <p:nvSpPr>
          <p:cNvPr id="149" name="Google Shape;149;p25"/>
          <p:cNvSpPr txBox="1"/>
          <p:nvPr/>
        </p:nvSpPr>
        <p:spPr>
          <a:xfrm>
            <a:off x="433500" y="3147675"/>
            <a:ext cx="4138500" cy="1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ld Standard TT"/>
                <a:ea typeface="Old Standard TT"/>
                <a:cs typeface="Old Standard TT"/>
                <a:sym typeface="Old Standard TT"/>
              </a:rPr>
              <a:t>No Game Director</a:t>
            </a:r>
            <a:r>
              <a:rPr lang="en">
                <a:latin typeface="Old Standard TT"/>
                <a:ea typeface="Old Standard TT"/>
                <a:cs typeface="Old Standard TT"/>
                <a:sym typeface="Old Standard TT"/>
              </a:rPr>
              <a:t> - Producer subs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u="sng">
                <a:latin typeface="Old Standard TT"/>
                <a:ea typeface="Old Standard TT"/>
                <a:cs typeface="Old Standard TT"/>
                <a:sym typeface="Old Standard TT"/>
              </a:rPr>
              <a:t>No Producer</a:t>
            </a:r>
            <a:r>
              <a:rPr lang="en">
                <a:latin typeface="Old Standard TT"/>
                <a:ea typeface="Old Standard TT"/>
                <a:cs typeface="Old Standard TT"/>
                <a:sym typeface="Old Standard TT"/>
              </a:rPr>
              <a:t> - Director subs, with the help of other leads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u="sng">
                <a:latin typeface="Old Standard TT"/>
                <a:ea typeface="Old Standard TT"/>
                <a:cs typeface="Old Standard TT"/>
                <a:sym typeface="Old Standard TT"/>
              </a:rPr>
              <a:t>No Art Lead</a:t>
            </a:r>
            <a:r>
              <a:rPr lang="en">
                <a:latin typeface="Old Standard TT"/>
                <a:ea typeface="Old Standard TT"/>
                <a:cs typeface="Old Standard TT"/>
                <a:sym typeface="Old Standard TT"/>
              </a:rPr>
              <a:t> - Artist subs</a:t>
            </a:r>
            <a:endParaRPr>
              <a:latin typeface="Old Standard TT"/>
              <a:ea typeface="Old Standard TT"/>
              <a:cs typeface="Old Standard TT"/>
              <a:sym typeface="Old Standard TT"/>
            </a:endParaRPr>
          </a:p>
        </p:txBody>
      </p:sp>
      <p:sp>
        <p:nvSpPr>
          <p:cNvPr id="150" name="Google Shape;150;p25"/>
          <p:cNvSpPr txBox="1"/>
          <p:nvPr/>
        </p:nvSpPr>
        <p:spPr>
          <a:xfrm>
            <a:off x="4693800" y="2959425"/>
            <a:ext cx="41385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Old Standard TT"/>
                <a:ea typeface="Old Standard TT"/>
                <a:cs typeface="Old Standard TT"/>
                <a:sym typeface="Old Standard TT"/>
              </a:rPr>
              <a:t>No Sound Lead</a:t>
            </a:r>
            <a:r>
              <a:rPr lang="en">
                <a:latin typeface="Old Standard TT"/>
                <a:ea typeface="Old Standard TT"/>
                <a:cs typeface="Old Standard TT"/>
                <a:sym typeface="Old Standard TT"/>
              </a:rPr>
              <a:t> - Other sound specialized team member subs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u="sng">
                <a:latin typeface="Old Standard TT"/>
                <a:ea typeface="Old Standard TT"/>
                <a:cs typeface="Old Standard TT"/>
                <a:sym typeface="Old Standard TT"/>
              </a:rPr>
              <a:t>No Tech Lead</a:t>
            </a:r>
            <a:r>
              <a:rPr lang="en">
                <a:latin typeface="Old Standard TT"/>
                <a:ea typeface="Old Standard TT"/>
                <a:cs typeface="Old Standard TT"/>
                <a:sym typeface="Old Standard TT"/>
              </a:rPr>
              <a:t> - (in this case) Director subs (since he is the other programmer of the team)</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None/>
            </a:pPr>
            <a:r>
              <a:rPr lang="en" u="sng">
                <a:latin typeface="Old Standard TT"/>
                <a:ea typeface="Old Standard TT"/>
                <a:cs typeface="Old Standard TT"/>
                <a:sym typeface="Old Standard TT"/>
              </a:rPr>
              <a:t>No Game Designer</a:t>
            </a:r>
            <a:r>
              <a:rPr lang="en">
                <a:latin typeface="Old Standard TT"/>
                <a:ea typeface="Old Standard TT"/>
                <a:cs typeface="Old Standard TT"/>
                <a:sym typeface="Old Standard TT"/>
              </a:rPr>
              <a:t> - Programmer or Tech Lead subs</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3 - Way Too Much Plus Content</a:t>
            </a:r>
            <a:endParaRPr/>
          </a:p>
        </p:txBody>
      </p:sp>
      <p:sp>
        <p:nvSpPr>
          <p:cNvPr id="156" name="Google Shape;156;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Mean:</a:t>
            </a:r>
            <a:endParaRPr/>
          </a:p>
          <a:p>
            <a:pPr indent="-342900" lvl="0" marL="457200" rtl="0" algn="l">
              <a:spcBef>
                <a:spcPts val="1600"/>
              </a:spcBef>
              <a:spcAft>
                <a:spcPts val="0"/>
              </a:spcAft>
              <a:buSzPts val="1800"/>
              <a:buChar char="●"/>
            </a:pPr>
            <a:r>
              <a:rPr lang="en"/>
              <a:t>We may try to do too much plus content, which in the end will be too difficult to complete in the time we have, and it could also make it too hard to understand what the original game was</a:t>
            </a:r>
            <a:endParaRPr/>
          </a:p>
          <a:p>
            <a:pPr indent="0" lvl="0" marL="0" rtl="0" algn="l">
              <a:spcBef>
                <a:spcPts val="1600"/>
              </a:spcBef>
              <a:spcAft>
                <a:spcPts val="0"/>
              </a:spcAft>
              <a:buNone/>
            </a:pPr>
            <a:r>
              <a:rPr lang="en"/>
              <a:t>Mitigations</a:t>
            </a:r>
            <a:endParaRPr/>
          </a:p>
          <a:p>
            <a:pPr indent="-342900" lvl="0" marL="457200" rtl="0" algn="l">
              <a:spcBef>
                <a:spcPts val="1600"/>
              </a:spcBef>
              <a:spcAft>
                <a:spcPts val="0"/>
              </a:spcAft>
              <a:buSzPts val="1800"/>
              <a:buChar char="●"/>
            </a:pPr>
            <a:r>
              <a:rPr lang="en"/>
              <a:t>Limit plus content or do at least the most important parts first, adding more things if there is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Budget and Materials</a:t>
            </a:r>
            <a:endParaRPr/>
          </a:p>
        </p:txBody>
      </p:sp>
      <p:sp>
        <p:nvSpPr>
          <p:cNvPr id="162" name="Google Shape;162;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DigiPen computers</a:t>
            </a:r>
            <a:endParaRPr/>
          </a:p>
          <a:p>
            <a:pPr indent="-342900" lvl="0" marL="457200" rtl="0" algn="l">
              <a:spcBef>
                <a:spcPts val="0"/>
              </a:spcBef>
              <a:spcAft>
                <a:spcPts val="0"/>
              </a:spcAft>
              <a:buSzPts val="1800"/>
              <a:buChar char="●"/>
            </a:pPr>
            <a:r>
              <a:rPr lang="en"/>
              <a:t>Keyboard and mouse</a:t>
            </a:r>
            <a:endParaRPr/>
          </a:p>
          <a:p>
            <a:pPr indent="-342900" lvl="0" marL="457200" rtl="0" algn="l">
              <a:spcBef>
                <a:spcPts val="0"/>
              </a:spcBef>
              <a:spcAft>
                <a:spcPts val="0"/>
              </a:spcAft>
              <a:buSzPts val="1800"/>
              <a:buChar char="●"/>
            </a:pPr>
            <a:r>
              <a:rPr lang="en"/>
              <a:t>Software: Unity</a:t>
            </a:r>
            <a:endParaRPr/>
          </a:p>
          <a:p>
            <a:pPr indent="-342900" lvl="0" marL="457200" rtl="0" algn="l">
              <a:spcBef>
                <a:spcPts val="0"/>
              </a:spcBef>
              <a:spcAft>
                <a:spcPts val="0"/>
              </a:spcAft>
              <a:buSzPts val="1800"/>
              <a:buChar char="●"/>
            </a:pPr>
            <a:r>
              <a:rPr lang="en"/>
              <a:t>Sites: Piskel, Google Sheets, Trello, Github, DigiPen Canvas and Email</a:t>
            </a:r>
            <a:endParaRPr/>
          </a:p>
          <a:p>
            <a:pPr indent="-342900" lvl="0" marL="457200" rtl="0" algn="l">
              <a:spcBef>
                <a:spcPts val="0"/>
              </a:spcBef>
              <a:spcAft>
                <a:spcPts val="0"/>
              </a:spcAft>
              <a:buSzPts val="1800"/>
              <a:buChar char="●"/>
            </a:pPr>
            <a:r>
              <a:rPr lang="en"/>
              <a:t>Research Items: Internet</a:t>
            </a:r>
            <a:endParaRPr/>
          </a:p>
          <a:p>
            <a:pPr indent="-342900" lvl="0" marL="457200" rtl="0" algn="l">
              <a:spcBef>
                <a:spcPts val="0"/>
              </a:spcBef>
              <a:spcAft>
                <a:spcPts val="0"/>
              </a:spcAft>
              <a:buSzPts val="1800"/>
              <a:buChar char="●"/>
            </a:pPr>
            <a:r>
              <a:rPr lang="en"/>
              <a:t>Phone (for connecting with other </a:t>
            </a:r>
            <a:r>
              <a:rPr lang="en"/>
              <a:t>teammates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Structure: Names and Roles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Director - Noah</a:t>
            </a:r>
            <a:endParaRPr/>
          </a:p>
          <a:p>
            <a:pPr indent="0" lvl="0" marL="0" rtl="0" algn="ctr">
              <a:spcBef>
                <a:spcPts val="1600"/>
              </a:spcBef>
              <a:spcAft>
                <a:spcPts val="0"/>
              </a:spcAft>
              <a:buNone/>
            </a:pPr>
            <a:r>
              <a:rPr lang="en"/>
              <a:t>Producer - Diana</a:t>
            </a:r>
            <a:endParaRPr/>
          </a:p>
          <a:p>
            <a:pPr indent="0" lvl="0" marL="0" rtl="0" algn="ctr">
              <a:spcBef>
                <a:spcPts val="1600"/>
              </a:spcBef>
              <a:spcAft>
                <a:spcPts val="0"/>
              </a:spcAft>
              <a:buNone/>
            </a:pPr>
            <a:r>
              <a:rPr lang="en"/>
              <a:t>Art Lead - Octavio</a:t>
            </a:r>
            <a:endParaRPr/>
          </a:p>
          <a:p>
            <a:pPr indent="0" lvl="0" marL="0" rtl="0" algn="ctr">
              <a:spcBef>
                <a:spcPts val="1600"/>
              </a:spcBef>
              <a:spcAft>
                <a:spcPts val="0"/>
              </a:spcAft>
              <a:buNone/>
            </a:pPr>
            <a:r>
              <a:rPr lang="en"/>
              <a:t>Design Lead - Nick</a:t>
            </a:r>
            <a:endParaRPr/>
          </a:p>
          <a:p>
            <a:pPr indent="0" lvl="0" marL="0" rtl="0" algn="ctr">
              <a:spcBef>
                <a:spcPts val="1600"/>
              </a:spcBef>
              <a:spcAft>
                <a:spcPts val="0"/>
              </a:spcAft>
              <a:buNone/>
            </a:pPr>
            <a:r>
              <a:rPr lang="en"/>
              <a:t>Sound Lead - Tom</a:t>
            </a:r>
            <a:endParaRPr/>
          </a:p>
          <a:p>
            <a:pPr indent="0" lvl="0" marL="0" rtl="0" algn="ctr">
              <a:spcBef>
                <a:spcPts val="1600"/>
              </a:spcBef>
              <a:spcAft>
                <a:spcPts val="1600"/>
              </a:spcAft>
              <a:buNone/>
            </a:pPr>
            <a:r>
              <a:rPr lang="en"/>
              <a:t>Tech Lead - Josh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Concept</a:t>
            </a:r>
            <a:endParaRPr/>
          </a:p>
        </p:txBody>
      </p:sp>
      <p:sp>
        <p:nvSpPr>
          <p:cNvPr id="72" name="Google Shape;72;p15"/>
          <p:cNvSpPr txBox="1"/>
          <p:nvPr>
            <p:ph idx="1" type="body"/>
          </p:nvPr>
        </p:nvSpPr>
        <p:spPr>
          <a:xfrm>
            <a:off x="311700" y="1716900"/>
            <a:ext cx="8520600" cy="1709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Dino Run is a simplistic infinite runner set in a desert setting, the player or the dinosaur, is trying to run for as long as possible without running to any of the obstacles, which includes various different cacti and pterodactyl. The farther the player runs, the higher their score, so the overall objective is to beat your high score by getting as far as possible in the level.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561763" y="498700"/>
            <a:ext cx="18732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pic>
        <p:nvPicPr>
          <p:cNvPr id="78" name="Google Shape;78;p16"/>
          <p:cNvPicPr preferRelativeResize="0"/>
          <p:nvPr/>
        </p:nvPicPr>
        <p:blipFill>
          <a:blip r:embed="rId3">
            <a:alphaModFix/>
          </a:blip>
          <a:stretch>
            <a:fillRect/>
          </a:stretch>
        </p:blipFill>
        <p:spPr>
          <a:xfrm>
            <a:off x="5105625" y="3015872"/>
            <a:ext cx="3954975" cy="2033000"/>
          </a:xfrm>
          <a:prstGeom prst="rect">
            <a:avLst/>
          </a:prstGeom>
          <a:noFill/>
          <a:ln>
            <a:noFill/>
          </a:ln>
        </p:spPr>
      </p:pic>
      <p:pic>
        <p:nvPicPr>
          <p:cNvPr id="79" name="Google Shape;79;p16"/>
          <p:cNvPicPr preferRelativeResize="0"/>
          <p:nvPr/>
        </p:nvPicPr>
        <p:blipFill>
          <a:blip r:embed="rId4">
            <a:alphaModFix/>
          </a:blip>
          <a:stretch>
            <a:fillRect/>
          </a:stretch>
        </p:blipFill>
        <p:spPr>
          <a:xfrm>
            <a:off x="90975" y="3261925"/>
            <a:ext cx="4800824" cy="1271075"/>
          </a:xfrm>
          <a:prstGeom prst="rect">
            <a:avLst/>
          </a:prstGeom>
          <a:noFill/>
          <a:ln>
            <a:noFill/>
          </a:ln>
        </p:spPr>
      </p:pic>
      <p:pic>
        <p:nvPicPr>
          <p:cNvPr id="80" name="Google Shape;80;p16"/>
          <p:cNvPicPr preferRelativeResize="0"/>
          <p:nvPr/>
        </p:nvPicPr>
        <p:blipFill>
          <a:blip r:embed="rId5">
            <a:alphaModFix/>
          </a:blip>
          <a:stretch>
            <a:fillRect/>
          </a:stretch>
        </p:blipFill>
        <p:spPr>
          <a:xfrm>
            <a:off x="219925" y="498688"/>
            <a:ext cx="2874525" cy="1506650"/>
          </a:xfrm>
          <a:prstGeom prst="rect">
            <a:avLst/>
          </a:prstGeom>
          <a:noFill/>
          <a:ln>
            <a:noFill/>
          </a:ln>
        </p:spPr>
      </p:pic>
      <p:pic>
        <p:nvPicPr>
          <p:cNvPr id="81" name="Google Shape;81;p16"/>
          <p:cNvPicPr preferRelativeResize="0"/>
          <p:nvPr/>
        </p:nvPicPr>
        <p:blipFill>
          <a:blip r:embed="rId6">
            <a:alphaModFix/>
          </a:blip>
          <a:stretch>
            <a:fillRect/>
          </a:stretch>
        </p:blipFill>
        <p:spPr>
          <a:xfrm>
            <a:off x="5866700" y="425600"/>
            <a:ext cx="3193906" cy="1652846"/>
          </a:xfrm>
          <a:prstGeom prst="rect">
            <a:avLst/>
          </a:prstGeom>
          <a:noFill/>
          <a:ln>
            <a:noFill/>
          </a:ln>
        </p:spPr>
      </p:pic>
      <p:pic>
        <p:nvPicPr>
          <p:cNvPr id="82" name="Google Shape;82;p16"/>
          <p:cNvPicPr preferRelativeResize="0"/>
          <p:nvPr/>
        </p:nvPicPr>
        <p:blipFill>
          <a:blip r:embed="rId7">
            <a:alphaModFix/>
          </a:blip>
          <a:stretch>
            <a:fillRect/>
          </a:stretch>
        </p:blipFill>
        <p:spPr>
          <a:xfrm>
            <a:off x="3143375" y="1236550"/>
            <a:ext cx="2674400" cy="17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And Features</a:t>
            </a:r>
            <a:endParaRPr/>
          </a:p>
        </p:txBody>
      </p:sp>
      <p:sp>
        <p:nvSpPr>
          <p:cNvPr id="88" name="Google Shape;88;p17"/>
          <p:cNvSpPr txBox="1"/>
          <p:nvPr>
            <p:ph idx="1" type="body"/>
          </p:nvPr>
        </p:nvSpPr>
        <p:spPr>
          <a:xfrm>
            <a:off x="311700" y="11790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Keyboard for input</a:t>
            </a:r>
            <a:endParaRPr/>
          </a:p>
          <a:p>
            <a:pPr indent="-342900" lvl="0" marL="457200" rtl="0" algn="l">
              <a:spcBef>
                <a:spcPts val="0"/>
              </a:spcBef>
              <a:spcAft>
                <a:spcPts val="0"/>
              </a:spcAft>
              <a:buSzPts val="1800"/>
              <a:buChar char="●"/>
            </a:pPr>
            <a:r>
              <a:rPr lang="en"/>
              <a:t>You control a dinosaur</a:t>
            </a:r>
            <a:endParaRPr/>
          </a:p>
          <a:p>
            <a:pPr indent="-342900" lvl="0" marL="457200" rtl="0" algn="l">
              <a:spcBef>
                <a:spcPts val="0"/>
              </a:spcBef>
              <a:spcAft>
                <a:spcPts val="0"/>
              </a:spcAft>
              <a:buSzPts val="1800"/>
              <a:buChar char="●"/>
            </a:pPr>
            <a:r>
              <a:rPr lang="en"/>
              <a:t>Up and down movement with spacebar and/or arrow keys</a:t>
            </a:r>
            <a:endParaRPr/>
          </a:p>
          <a:p>
            <a:pPr indent="-342900" lvl="0" marL="457200" rtl="0" algn="l">
              <a:spcBef>
                <a:spcPts val="0"/>
              </a:spcBef>
              <a:spcAft>
                <a:spcPts val="0"/>
              </a:spcAft>
              <a:buSzPts val="1800"/>
              <a:buChar char="●"/>
            </a:pPr>
            <a:r>
              <a:rPr lang="en"/>
              <a:t>Cacti and Pterodactyls used as obstacles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Engine And Features</a:t>
            </a:r>
            <a:endParaRPr/>
          </a:p>
        </p:txBody>
      </p:sp>
      <p:sp>
        <p:nvSpPr>
          <p:cNvPr id="94" name="Google Shape;94;p18"/>
          <p:cNvSpPr txBox="1"/>
          <p:nvPr>
            <p:ph idx="1" type="body"/>
          </p:nvPr>
        </p:nvSpPr>
        <p:spPr>
          <a:xfrm>
            <a:off x="311700" y="105822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Unity</a:t>
            </a:r>
            <a:endParaRPr sz="2400"/>
          </a:p>
          <a:p>
            <a:pPr indent="-342900" lvl="0" marL="457200" rtl="0" algn="l">
              <a:spcBef>
                <a:spcPts val="1600"/>
              </a:spcBef>
              <a:spcAft>
                <a:spcPts val="0"/>
              </a:spcAft>
              <a:buSzPts val="1800"/>
              <a:buChar char="●"/>
            </a:pPr>
            <a:r>
              <a:rPr lang="en"/>
              <a:t>Game </a:t>
            </a:r>
            <a:r>
              <a:rPr lang="en"/>
              <a:t>development</a:t>
            </a:r>
            <a:r>
              <a:rPr lang="en"/>
              <a:t> engine</a:t>
            </a:r>
            <a:endParaRPr/>
          </a:p>
          <a:p>
            <a:pPr indent="-342900" lvl="0" marL="457200" rtl="0" algn="l">
              <a:spcBef>
                <a:spcPts val="0"/>
              </a:spcBef>
              <a:spcAft>
                <a:spcPts val="0"/>
              </a:spcAft>
              <a:buSzPts val="1800"/>
              <a:buChar char="●"/>
            </a:pPr>
            <a:r>
              <a:rPr lang="en"/>
              <a:t>Basic Physics, Colliders, Animation tools, etc.</a:t>
            </a:r>
            <a:endParaRPr/>
          </a:p>
          <a:p>
            <a:pPr indent="-342900" lvl="0" marL="457200" rtl="0" algn="l">
              <a:spcBef>
                <a:spcPts val="0"/>
              </a:spcBef>
              <a:spcAft>
                <a:spcPts val="0"/>
              </a:spcAft>
              <a:buSzPts val="1800"/>
              <a:buChar char="●"/>
            </a:pPr>
            <a:r>
              <a:rPr lang="en"/>
              <a:t>Uses Visual Studio</a:t>
            </a:r>
            <a:endParaRPr/>
          </a:p>
          <a:p>
            <a:pPr indent="0" lvl="0" marL="457200" rtl="0" algn="l">
              <a:spcBef>
                <a:spcPts val="1600"/>
              </a:spcBef>
              <a:spcAft>
                <a:spcPts val="1600"/>
              </a:spcAft>
              <a:buNone/>
            </a:pPr>
            <a:r>
              <a:t/>
            </a:r>
            <a:endParaRPr/>
          </a:p>
        </p:txBody>
      </p:sp>
      <p:pic>
        <p:nvPicPr>
          <p:cNvPr descr="See the source image" id="95" name="Google Shape;95;p18"/>
          <p:cNvPicPr preferRelativeResize="0"/>
          <p:nvPr/>
        </p:nvPicPr>
        <p:blipFill>
          <a:blip r:embed="rId3">
            <a:alphaModFix/>
          </a:blip>
          <a:stretch>
            <a:fillRect/>
          </a:stretch>
        </p:blipFill>
        <p:spPr>
          <a:xfrm>
            <a:off x="4605800" y="2492700"/>
            <a:ext cx="4403774" cy="247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 - Master Copy</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Style - Pixel art</a:t>
            </a:r>
            <a:endParaRPr/>
          </a:p>
          <a:p>
            <a:pPr indent="-317500" lvl="1" marL="914400" rtl="0" algn="l">
              <a:spcBef>
                <a:spcPts val="0"/>
              </a:spcBef>
              <a:spcAft>
                <a:spcPts val="0"/>
              </a:spcAft>
              <a:buSzPts val="1400"/>
              <a:buChar char="○"/>
            </a:pPr>
            <a:r>
              <a:rPr lang="en"/>
              <a:t>Using Piskel</a:t>
            </a:r>
            <a:endParaRPr/>
          </a:p>
          <a:p>
            <a:pPr indent="-342900" lvl="0" marL="457200" rtl="0" algn="l">
              <a:spcBef>
                <a:spcPts val="0"/>
              </a:spcBef>
              <a:spcAft>
                <a:spcPts val="0"/>
              </a:spcAft>
              <a:buSzPts val="1800"/>
              <a:buChar char="●"/>
            </a:pPr>
            <a:r>
              <a:rPr lang="en"/>
              <a:t>Shapes</a:t>
            </a:r>
            <a:endParaRPr/>
          </a:p>
          <a:p>
            <a:pPr indent="-317500" lvl="1" marL="914400" rtl="0" algn="l">
              <a:spcBef>
                <a:spcPts val="0"/>
              </a:spcBef>
              <a:spcAft>
                <a:spcPts val="0"/>
              </a:spcAft>
              <a:buSzPts val="1400"/>
              <a:buChar char="○"/>
            </a:pPr>
            <a:r>
              <a:rPr lang="en"/>
              <a:t>Pixelated, simple, easy to understand</a:t>
            </a:r>
            <a:endParaRPr/>
          </a:p>
          <a:p>
            <a:pPr indent="-342900" lvl="0" marL="457200" rtl="0" algn="l">
              <a:spcBef>
                <a:spcPts val="0"/>
              </a:spcBef>
              <a:spcAft>
                <a:spcPts val="0"/>
              </a:spcAft>
              <a:buSzPts val="1800"/>
              <a:buChar char="●"/>
            </a:pPr>
            <a:r>
              <a:rPr lang="en"/>
              <a:t>Colors</a:t>
            </a:r>
            <a:endParaRPr/>
          </a:p>
          <a:p>
            <a:pPr indent="-317500" lvl="1" marL="914400" rtl="0" algn="l">
              <a:spcBef>
                <a:spcPts val="0"/>
              </a:spcBef>
              <a:spcAft>
                <a:spcPts val="0"/>
              </a:spcAft>
              <a:buSzPts val="1400"/>
              <a:buChar char="○"/>
            </a:pPr>
            <a:r>
              <a:rPr lang="en"/>
              <a:t>Black and white, no other additional colors</a:t>
            </a:r>
            <a:endParaRPr/>
          </a:p>
          <a:p>
            <a:pPr indent="-342900" lvl="0" marL="457200" rtl="0" algn="l">
              <a:spcBef>
                <a:spcPts val="0"/>
              </a:spcBef>
              <a:spcAft>
                <a:spcPts val="0"/>
              </a:spcAft>
              <a:buSzPts val="1800"/>
              <a:buChar char="●"/>
            </a:pPr>
            <a:r>
              <a:rPr lang="en"/>
              <a:t>Sizes</a:t>
            </a:r>
            <a:endParaRPr/>
          </a:p>
          <a:p>
            <a:pPr indent="-317500" lvl="1" marL="914400" rtl="0" algn="l">
              <a:spcBef>
                <a:spcPts val="0"/>
              </a:spcBef>
              <a:spcAft>
                <a:spcPts val="0"/>
              </a:spcAft>
              <a:buSzPts val="1400"/>
              <a:buChar char="○"/>
            </a:pPr>
            <a:r>
              <a:rPr lang="en"/>
              <a:t>Each sprite will be 102 by 104 pixels</a:t>
            </a:r>
            <a:endParaRPr/>
          </a:p>
        </p:txBody>
      </p:sp>
      <p:pic>
        <p:nvPicPr>
          <p:cNvPr id="102" name="Google Shape;102;p19"/>
          <p:cNvPicPr preferRelativeResize="0"/>
          <p:nvPr/>
        </p:nvPicPr>
        <p:blipFill>
          <a:blip r:embed="rId3">
            <a:alphaModFix/>
          </a:blip>
          <a:stretch>
            <a:fillRect/>
          </a:stretch>
        </p:blipFill>
        <p:spPr>
          <a:xfrm>
            <a:off x="4825725" y="1609454"/>
            <a:ext cx="3880950" cy="203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020125" y="133725"/>
            <a:ext cx="35229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 Asset Research Plus Content</a:t>
            </a:r>
            <a:endParaRPr/>
          </a:p>
        </p:txBody>
      </p:sp>
      <p:pic>
        <p:nvPicPr>
          <p:cNvPr id="108" name="Google Shape;108;p20"/>
          <p:cNvPicPr preferRelativeResize="0"/>
          <p:nvPr/>
        </p:nvPicPr>
        <p:blipFill>
          <a:blip r:embed="rId3">
            <a:alphaModFix/>
          </a:blip>
          <a:stretch>
            <a:fillRect/>
          </a:stretch>
        </p:blipFill>
        <p:spPr>
          <a:xfrm>
            <a:off x="1836250" y="1015042"/>
            <a:ext cx="1375524" cy="999407"/>
          </a:xfrm>
          <a:prstGeom prst="rect">
            <a:avLst/>
          </a:prstGeom>
          <a:noFill/>
          <a:ln>
            <a:noFill/>
          </a:ln>
        </p:spPr>
      </p:pic>
      <p:pic>
        <p:nvPicPr>
          <p:cNvPr id="109" name="Google Shape;109;p20"/>
          <p:cNvPicPr preferRelativeResize="0"/>
          <p:nvPr/>
        </p:nvPicPr>
        <p:blipFill>
          <a:blip r:embed="rId4">
            <a:alphaModFix/>
          </a:blip>
          <a:stretch>
            <a:fillRect/>
          </a:stretch>
        </p:blipFill>
        <p:spPr>
          <a:xfrm>
            <a:off x="72675" y="3256025"/>
            <a:ext cx="863574" cy="1727147"/>
          </a:xfrm>
          <a:prstGeom prst="rect">
            <a:avLst/>
          </a:prstGeom>
          <a:noFill/>
          <a:ln>
            <a:noFill/>
          </a:ln>
        </p:spPr>
      </p:pic>
      <p:pic>
        <p:nvPicPr>
          <p:cNvPr id="110" name="Google Shape;110;p20"/>
          <p:cNvPicPr preferRelativeResize="0"/>
          <p:nvPr/>
        </p:nvPicPr>
        <p:blipFill>
          <a:blip r:embed="rId5">
            <a:alphaModFix/>
          </a:blip>
          <a:stretch>
            <a:fillRect/>
          </a:stretch>
        </p:blipFill>
        <p:spPr>
          <a:xfrm>
            <a:off x="1015550" y="4204942"/>
            <a:ext cx="1167350" cy="778233"/>
          </a:xfrm>
          <a:prstGeom prst="rect">
            <a:avLst/>
          </a:prstGeom>
          <a:noFill/>
          <a:ln>
            <a:noFill/>
          </a:ln>
        </p:spPr>
      </p:pic>
      <p:pic>
        <p:nvPicPr>
          <p:cNvPr id="111" name="Google Shape;111;p20"/>
          <p:cNvPicPr preferRelativeResize="0"/>
          <p:nvPr/>
        </p:nvPicPr>
        <p:blipFill>
          <a:blip r:embed="rId6">
            <a:alphaModFix/>
          </a:blip>
          <a:stretch>
            <a:fillRect/>
          </a:stretch>
        </p:blipFill>
        <p:spPr>
          <a:xfrm>
            <a:off x="2127550" y="3983775"/>
            <a:ext cx="1500030" cy="999400"/>
          </a:xfrm>
          <a:prstGeom prst="rect">
            <a:avLst/>
          </a:prstGeom>
          <a:noFill/>
          <a:ln>
            <a:noFill/>
          </a:ln>
        </p:spPr>
      </p:pic>
      <p:pic>
        <p:nvPicPr>
          <p:cNvPr id="112" name="Google Shape;112;p20"/>
          <p:cNvPicPr preferRelativeResize="0"/>
          <p:nvPr/>
        </p:nvPicPr>
        <p:blipFill>
          <a:blip r:embed="rId7">
            <a:alphaModFix/>
          </a:blip>
          <a:stretch>
            <a:fillRect/>
          </a:stretch>
        </p:blipFill>
        <p:spPr>
          <a:xfrm>
            <a:off x="3889225" y="3979563"/>
            <a:ext cx="1500024" cy="1007824"/>
          </a:xfrm>
          <a:prstGeom prst="rect">
            <a:avLst/>
          </a:prstGeom>
          <a:noFill/>
          <a:ln>
            <a:noFill/>
          </a:ln>
        </p:spPr>
      </p:pic>
      <p:pic>
        <p:nvPicPr>
          <p:cNvPr id="113" name="Google Shape;113;p20"/>
          <p:cNvPicPr preferRelativeResize="0"/>
          <p:nvPr/>
        </p:nvPicPr>
        <p:blipFill>
          <a:blip r:embed="rId8">
            <a:alphaModFix/>
          </a:blip>
          <a:stretch>
            <a:fillRect/>
          </a:stretch>
        </p:blipFill>
        <p:spPr>
          <a:xfrm>
            <a:off x="72675" y="1058530"/>
            <a:ext cx="1274601" cy="955920"/>
          </a:xfrm>
          <a:prstGeom prst="rect">
            <a:avLst/>
          </a:prstGeom>
          <a:noFill/>
          <a:ln>
            <a:noFill/>
          </a:ln>
        </p:spPr>
      </p:pic>
      <p:pic>
        <p:nvPicPr>
          <p:cNvPr id="114" name="Google Shape;114;p20"/>
          <p:cNvPicPr preferRelativeResize="0"/>
          <p:nvPr/>
        </p:nvPicPr>
        <p:blipFill>
          <a:blip r:embed="rId9">
            <a:alphaModFix/>
          </a:blip>
          <a:stretch>
            <a:fillRect/>
          </a:stretch>
        </p:blipFill>
        <p:spPr>
          <a:xfrm>
            <a:off x="517125" y="2063800"/>
            <a:ext cx="2029560" cy="1142875"/>
          </a:xfrm>
          <a:prstGeom prst="rect">
            <a:avLst/>
          </a:prstGeom>
          <a:noFill/>
          <a:ln>
            <a:noFill/>
          </a:ln>
        </p:spPr>
      </p:pic>
      <p:pic>
        <p:nvPicPr>
          <p:cNvPr id="115" name="Google Shape;115;p20"/>
          <p:cNvPicPr preferRelativeResize="0"/>
          <p:nvPr/>
        </p:nvPicPr>
        <p:blipFill>
          <a:blip r:embed="rId10">
            <a:alphaModFix/>
          </a:blip>
          <a:stretch>
            <a:fillRect/>
          </a:stretch>
        </p:blipFill>
        <p:spPr>
          <a:xfrm>
            <a:off x="5843925" y="1269800"/>
            <a:ext cx="3197875" cy="3260575"/>
          </a:xfrm>
          <a:prstGeom prst="rect">
            <a:avLst/>
          </a:prstGeom>
          <a:noFill/>
          <a:ln>
            <a:noFill/>
          </a:ln>
        </p:spPr>
      </p:pic>
      <p:pic>
        <p:nvPicPr>
          <p:cNvPr id="116" name="Google Shape;116;p20"/>
          <p:cNvPicPr preferRelativeResize="0"/>
          <p:nvPr/>
        </p:nvPicPr>
        <p:blipFill>
          <a:blip r:embed="rId11">
            <a:alphaModFix/>
          </a:blip>
          <a:stretch>
            <a:fillRect/>
          </a:stretch>
        </p:blipFill>
        <p:spPr>
          <a:xfrm>
            <a:off x="3510563" y="1351500"/>
            <a:ext cx="2257338" cy="2301610"/>
          </a:xfrm>
          <a:prstGeom prst="rect">
            <a:avLst/>
          </a:prstGeom>
          <a:noFill/>
          <a:ln>
            <a:noFill/>
          </a:ln>
        </p:spPr>
      </p:pic>
      <p:pic>
        <p:nvPicPr>
          <p:cNvPr id="117" name="Google Shape;117;p20"/>
          <p:cNvPicPr preferRelativeResize="0"/>
          <p:nvPr/>
        </p:nvPicPr>
        <p:blipFill>
          <a:blip r:embed="rId12">
            <a:alphaModFix/>
          </a:blip>
          <a:stretch>
            <a:fillRect/>
          </a:stretch>
        </p:blipFill>
        <p:spPr>
          <a:xfrm>
            <a:off x="2587425" y="3068344"/>
            <a:ext cx="1500025" cy="843808"/>
          </a:xfrm>
          <a:prstGeom prst="rect">
            <a:avLst/>
          </a:prstGeom>
          <a:noFill/>
          <a:ln>
            <a:noFill/>
          </a:ln>
        </p:spPr>
      </p:pic>
      <p:pic>
        <p:nvPicPr>
          <p:cNvPr id="118" name="Google Shape;118;p20"/>
          <p:cNvPicPr preferRelativeResize="0"/>
          <p:nvPr/>
        </p:nvPicPr>
        <p:blipFill>
          <a:blip r:embed="rId13">
            <a:alphaModFix/>
          </a:blip>
          <a:stretch>
            <a:fillRect/>
          </a:stretch>
        </p:blipFill>
        <p:spPr>
          <a:xfrm>
            <a:off x="1347275" y="3256025"/>
            <a:ext cx="1032712" cy="89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Audio - Music and Sound</a:t>
            </a:r>
            <a:endParaRPr/>
          </a:p>
        </p:txBody>
      </p:sp>
      <p:sp>
        <p:nvSpPr>
          <p:cNvPr id="124" name="Google Shape;124;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 Copy</a:t>
            </a:r>
            <a:endParaRPr/>
          </a:p>
          <a:p>
            <a:pPr indent="-342900" lvl="0" marL="457200" rtl="0" algn="l">
              <a:spcBef>
                <a:spcPts val="1600"/>
              </a:spcBef>
              <a:spcAft>
                <a:spcPts val="0"/>
              </a:spcAft>
              <a:buSzPts val="1800"/>
              <a:buChar char="●"/>
            </a:pPr>
            <a:r>
              <a:rPr lang="en"/>
              <a:t>Total of 4 sound effects</a:t>
            </a:r>
            <a:endParaRPr/>
          </a:p>
          <a:p>
            <a:pPr indent="-317500" lvl="1" marL="914400" rtl="0" algn="l">
              <a:spcBef>
                <a:spcPts val="0"/>
              </a:spcBef>
              <a:spcAft>
                <a:spcPts val="0"/>
              </a:spcAft>
              <a:buSzPts val="1400"/>
              <a:buChar char="○"/>
            </a:pPr>
            <a:r>
              <a:rPr lang="en"/>
              <a:t>1 day of work</a:t>
            </a:r>
            <a:endParaRPr/>
          </a:p>
          <a:p>
            <a:pPr indent="0" lvl="0" marL="0" rtl="0" algn="l">
              <a:spcBef>
                <a:spcPts val="1600"/>
              </a:spcBef>
              <a:spcAft>
                <a:spcPts val="0"/>
              </a:spcAft>
              <a:buNone/>
            </a:pPr>
            <a:r>
              <a:rPr lang="en"/>
              <a:t>Plus Content:</a:t>
            </a:r>
            <a:endParaRPr/>
          </a:p>
          <a:p>
            <a:pPr indent="-342900" lvl="0" marL="457200" rtl="0" algn="l">
              <a:spcBef>
                <a:spcPts val="1600"/>
              </a:spcBef>
              <a:spcAft>
                <a:spcPts val="0"/>
              </a:spcAft>
              <a:buSzPts val="1800"/>
              <a:buChar char="●"/>
            </a:pPr>
            <a:r>
              <a:rPr lang="en"/>
              <a:t>Background music</a:t>
            </a:r>
            <a:endParaRPr/>
          </a:p>
          <a:p>
            <a:pPr indent="-317500" lvl="1" marL="914400" rtl="0" algn="l">
              <a:spcBef>
                <a:spcPts val="0"/>
              </a:spcBef>
              <a:spcAft>
                <a:spcPts val="0"/>
              </a:spcAft>
              <a:buSzPts val="1400"/>
              <a:buChar char="○"/>
            </a:pPr>
            <a:r>
              <a:rPr lang="en"/>
              <a:t>2 days of work</a:t>
            </a:r>
            <a:endParaRPr/>
          </a:p>
          <a:p>
            <a:pPr indent="-342900" lvl="0" marL="457200" rtl="0" algn="l">
              <a:spcBef>
                <a:spcPts val="0"/>
              </a:spcBef>
              <a:spcAft>
                <a:spcPts val="0"/>
              </a:spcAft>
              <a:buSzPts val="1800"/>
              <a:buChar char="●"/>
            </a:pPr>
            <a:r>
              <a:rPr lang="en"/>
              <a:t>More sound effects</a:t>
            </a:r>
            <a:r>
              <a:rPr lang="en"/>
              <a:t> </a:t>
            </a:r>
            <a:endParaRPr/>
          </a:p>
          <a:p>
            <a:pPr indent="-317500" lvl="1" marL="914400" rtl="0" algn="l">
              <a:spcBef>
                <a:spcPts val="0"/>
              </a:spcBef>
              <a:spcAft>
                <a:spcPts val="0"/>
              </a:spcAft>
              <a:buSzPts val="1400"/>
              <a:buChar char="○"/>
            </a:pPr>
            <a:r>
              <a:rPr lang="en"/>
              <a:t>1 day of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