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E28EA1E-1334-45BB-903D-BBA9524B3546}" type="datetimeFigureOut">
              <a:rPr lang="en-US" smtClean="0"/>
              <a:t>2/3/2020</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B7F1FC7-4B08-4063-98EA-1993D726E39D}"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3461534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28EA1E-1334-45BB-903D-BBA9524B3546}" type="datetimeFigureOut">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F1FC7-4B08-4063-98EA-1993D726E39D}" type="slidenum">
              <a:rPr lang="en-US" smtClean="0"/>
              <a:t>‹#›</a:t>
            </a:fld>
            <a:endParaRPr lang="en-US"/>
          </a:p>
        </p:txBody>
      </p:sp>
    </p:spTree>
    <p:extLst>
      <p:ext uri="{BB962C8B-B14F-4D97-AF65-F5344CB8AC3E}">
        <p14:creationId xmlns:p14="http://schemas.microsoft.com/office/powerpoint/2010/main" val="213405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28EA1E-1334-45BB-903D-BBA9524B3546}" type="datetimeFigureOut">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F1FC7-4B08-4063-98EA-1993D726E39D}" type="slidenum">
              <a:rPr lang="en-US" smtClean="0"/>
              <a:t>‹#›</a:t>
            </a:fld>
            <a:endParaRPr lang="en-US"/>
          </a:p>
        </p:txBody>
      </p:sp>
    </p:spTree>
    <p:extLst>
      <p:ext uri="{BB962C8B-B14F-4D97-AF65-F5344CB8AC3E}">
        <p14:creationId xmlns:p14="http://schemas.microsoft.com/office/powerpoint/2010/main" val="3348629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28EA1E-1334-45BB-903D-BBA9524B3546}" type="datetimeFigureOut">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F1FC7-4B08-4063-98EA-1993D726E39D}" type="slidenum">
              <a:rPr lang="en-US" smtClean="0"/>
              <a:t>‹#›</a:t>
            </a:fld>
            <a:endParaRPr lang="en-US"/>
          </a:p>
        </p:txBody>
      </p:sp>
    </p:spTree>
    <p:extLst>
      <p:ext uri="{BB962C8B-B14F-4D97-AF65-F5344CB8AC3E}">
        <p14:creationId xmlns:p14="http://schemas.microsoft.com/office/powerpoint/2010/main" val="887322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E28EA1E-1334-45BB-903D-BBA9524B3546}" type="datetimeFigureOut">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F1FC7-4B08-4063-98EA-1993D726E39D}"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035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28EA1E-1334-45BB-903D-BBA9524B3546}" type="datetimeFigureOut">
              <a:rPr lang="en-US" smtClean="0"/>
              <a:t>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7F1FC7-4B08-4063-98EA-1993D726E39D}" type="slidenum">
              <a:rPr lang="en-US" smtClean="0"/>
              <a:t>‹#›</a:t>
            </a:fld>
            <a:endParaRPr lang="en-US"/>
          </a:p>
        </p:txBody>
      </p:sp>
    </p:spTree>
    <p:extLst>
      <p:ext uri="{BB962C8B-B14F-4D97-AF65-F5344CB8AC3E}">
        <p14:creationId xmlns:p14="http://schemas.microsoft.com/office/powerpoint/2010/main" val="42782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28EA1E-1334-45BB-903D-BBA9524B3546}" type="datetimeFigureOut">
              <a:rPr lang="en-US" smtClean="0"/>
              <a:t>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7F1FC7-4B08-4063-98EA-1993D726E39D}" type="slidenum">
              <a:rPr lang="en-US" smtClean="0"/>
              <a:t>‹#›</a:t>
            </a:fld>
            <a:endParaRPr lang="en-US"/>
          </a:p>
        </p:txBody>
      </p:sp>
    </p:spTree>
    <p:extLst>
      <p:ext uri="{BB962C8B-B14F-4D97-AF65-F5344CB8AC3E}">
        <p14:creationId xmlns:p14="http://schemas.microsoft.com/office/powerpoint/2010/main" val="3549082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28EA1E-1334-45BB-903D-BBA9524B3546}" type="datetimeFigureOut">
              <a:rPr lang="en-US" smtClean="0"/>
              <a:t>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7F1FC7-4B08-4063-98EA-1993D726E39D}" type="slidenum">
              <a:rPr lang="en-US" smtClean="0"/>
              <a:t>‹#›</a:t>
            </a:fld>
            <a:endParaRPr lang="en-US"/>
          </a:p>
        </p:txBody>
      </p:sp>
    </p:spTree>
    <p:extLst>
      <p:ext uri="{BB962C8B-B14F-4D97-AF65-F5344CB8AC3E}">
        <p14:creationId xmlns:p14="http://schemas.microsoft.com/office/powerpoint/2010/main" val="3960616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28EA1E-1334-45BB-903D-BBA9524B3546}" type="datetimeFigureOut">
              <a:rPr lang="en-US" smtClean="0"/>
              <a:t>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7F1FC7-4B08-4063-98EA-1993D726E39D}" type="slidenum">
              <a:rPr lang="en-US" smtClean="0"/>
              <a:t>‹#›</a:t>
            </a:fld>
            <a:endParaRPr lang="en-US"/>
          </a:p>
        </p:txBody>
      </p:sp>
    </p:spTree>
    <p:extLst>
      <p:ext uri="{BB962C8B-B14F-4D97-AF65-F5344CB8AC3E}">
        <p14:creationId xmlns:p14="http://schemas.microsoft.com/office/powerpoint/2010/main" val="3691132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E28EA1E-1334-45BB-903D-BBA9524B3546}" type="datetimeFigureOut">
              <a:rPr lang="en-US" smtClean="0"/>
              <a:t>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7F1FC7-4B08-4063-98EA-1993D726E39D}" type="slidenum">
              <a:rPr lang="en-US" smtClean="0"/>
              <a:t>‹#›</a:t>
            </a:fld>
            <a:endParaRPr lang="en-US"/>
          </a:p>
        </p:txBody>
      </p:sp>
    </p:spTree>
    <p:extLst>
      <p:ext uri="{BB962C8B-B14F-4D97-AF65-F5344CB8AC3E}">
        <p14:creationId xmlns:p14="http://schemas.microsoft.com/office/powerpoint/2010/main" val="1279866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E28EA1E-1334-45BB-903D-BBA9524B3546}" type="datetimeFigureOut">
              <a:rPr lang="en-US" smtClean="0"/>
              <a:t>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7F1FC7-4B08-4063-98EA-1993D726E39D}" type="slidenum">
              <a:rPr lang="en-US" smtClean="0"/>
              <a:t>‹#›</a:t>
            </a:fld>
            <a:endParaRPr lang="en-US"/>
          </a:p>
        </p:txBody>
      </p:sp>
    </p:spTree>
    <p:extLst>
      <p:ext uri="{BB962C8B-B14F-4D97-AF65-F5344CB8AC3E}">
        <p14:creationId xmlns:p14="http://schemas.microsoft.com/office/powerpoint/2010/main" val="757055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8E28EA1E-1334-45BB-903D-BBA9524B3546}" type="datetimeFigureOut">
              <a:rPr lang="en-US" smtClean="0"/>
              <a:t>2/3/2020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B7F1FC7-4B08-4063-98EA-1993D726E39D}" type="slidenum">
              <a:rPr lang="en-US" smtClean="0"/>
              <a:t>‹#›</a:t>
            </a:fld>
            <a:endParaRPr lang="en-US"/>
          </a:p>
        </p:txBody>
      </p:sp>
    </p:spTree>
    <p:extLst>
      <p:ext uri="{BB962C8B-B14F-4D97-AF65-F5344CB8AC3E}">
        <p14:creationId xmlns:p14="http://schemas.microsoft.com/office/powerpoint/2010/main" val="27140076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Galaxy Dash</a:t>
            </a:r>
            <a:br>
              <a:rPr lang="en-US" dirty="0" smtClean="0"/>
            </a:br>
            <a:r>
              <a:rPr lang="en-US" dirty="0" smtClean="0"/>
              <a:t>by</a:t>
            </a:r>
            <a:br>
              <a:rPr lang="en-US" dirty="0" smtClean="0"/>
            </a:br>
            <a:r>
              <a:rPr lang="en-US" dirty="0" smtClean="0"/>
              <a:t>Honeydew</a:t>
            </a:r>
            <a:endParaRPr lang="en-US" dirty="0"/>
          </a:p>
        </p:txBody>
      </p:sp>
      <p:sp>
        <p:nvSpPr>
          <p:cNvPr id="3" name="Subtitle 2"/>
          <p:cNvSpPr>
            <a:spLocks noGrp="1"/>
          </p:cNvSpPr>
          <p:nvPr>
            <p:ph type="subTitle" idx="1"/>
          </p:nvPr>
        </p:nvSpPr>
        <p:spPr/>
        <p:txBody>
          <a:bodyPr/>
          <a:lstStyle/>
          <a:p>
            <a:r>
              <a:rPr lang="en-US" dirty="0" smtClean="0"/>
              <a:t>Milestone 1 – Project Pitch</a:t>
            </a:r>
          </a:p>
          <a:p>
            <a:r>
              <a:rPr lang="en-US" dirty="0" smtClean="0"/>
              <a:t>Brought to you by _____</a:t>
            </a:r>
            <a:endParaRPr lang="en-US" dirty="0"/>
          </a:p>
        </p:txBody>
      </p:sp>
    </p:spTree>
    <p:extLst>
      <p:ext uri="{BB962C8B-B14F-4D97-AF65-F5344CB8AC3E}">
        <p14:creationId xmlns:p14="http://schemas.microsoft.com/office/powerpoint/2010/main" val="11646123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Sound Schedule</a:t>
            </a:r>
            <a:endParaRPr lang="en-US" dirty="0"/>
          </a:p>
        </p:txBody>
      </p:sp>
    </p:spTree>
    <p:extLst>
      <p:ext uri="{BB962C8B-B14F-4D97-AF65-F5344CB8AC3E}">
        <p14:creationId xmlns:p14="http://schemas.microsoft.com/office/powerpoint/2010/main" val="13891605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 Schedule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430340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Plus Content</a:t>
            </a:r>
            <a:endParaRPr lang="en-US" dirty="0"/>
          </a:p>
        </p:txBody>
      </p:sp>
      <p:sp>
        <p:nvSpPr>
          <p:cNvPr id="3" name="Content Placeholder 2"/>
          <p:cNvSpPr>
            <a:spLocks noGrp="1"/>
          </p:cNvSpPr>
          <p:nvPr>
            <p:ph idx="1"/>
          </p:nvPr>
        </p:nvSpPr>
        <p:spPr/>
        <p:txBody>
          <a:bodyPr/>
          <a:lstStyle/>
          <a:p>
            <a:r>
              <a:rPr lang="en-US" dirty="0" smtClean="0"/>
              <a:t>Plus Tech</a:t>
            </a:r>
          </a:p>
          <a:p>
            <a:pPr lvl="1"/>
            <a:endParaRPr lang="en-US" dirty="0" smtClean="0"/>
          </a:p>
          <a:p>
            <a:r>
              <a:rPr lang="en-US" dirty="0" smtClean="0"/>
              <a:t>Plus Art</a:t>
            </a:r>
          </a:p>
          <a:p>
            <a:pPr lvl="1"/>
            <a:endParaRPr lang="en-US" dirty="0"/>
          </a:p>
        </p:txBody>
      </p:sp>
    </p:spTree>
    <p:extLst>
      <p:ext uri="{BB962C8B-B14F-4D97-AF65-F5344CB8AC3E}">
        <p14:creationId xmlns:p14="http://schemas.microsoft.com/office/powerpoint/2010/main" val="21690066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Budget and Materials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8766990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r>
              <a:rPr lang="en-US" dirty="0" smtClean="0"/>
              <a:t>Galaxy Dash by Honeydew</a:t>
            </a:r>
            <a:endParaRPr lang="en-US" dirty="0"/>
          </a:p>
        </p:txBody>
      </p:sp>
    </p:spTree>
    <p:extLst>
      <p:ext uri="{BB962C8B-B14F-4D97-AF65-F5344CB8AC3E}">
        <p14:creationId xmlns:p14="http://schemas.microsoft.com/office/powerpoint/2010/main" val="3980894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Structure – Names and Roles</a:t>
            </a:r>
            <a:endParaRPr lang="en-US" dirty="0"/>
          </a:p>
        </p:txBody>
      </p:sp>
      <p:sp>
        <p:nvSpPr>
          <p:cNvPr id="3" name="Content Placeholder 2"/>
          <p:cNvSpPr>
            <a:spLocks noGrp="1"/>
          </p:cNvSpPr>
          <p:nvPr>
            <p:ph idx="1"/>
          </p:nvPr>
        </p:nvSpPr>
        <p:spPr/>
        <p:txBody>
          <a:bodyPr/>
          <a:lstStyle/>
          <a:p>
            <a:r>
              <a:rPr lang="en-US" dirty="0" smtClean="0"/>
              <a:t>Director – Noah</a:t>
            </a:r>
          </a:p>
          <a:p>
            <a:r>
              <a:rPr lang="en-US" dirty="0" smtClean="0"/>
              <a:t>Producer – Diana</a:t>
            </a:r>
          </a:p>
          <a:p>
            <a:r>
              <a:rPr lang="en-US" dirty="0" smtClean="0"/>
              <a:t>Art Lead – Octavio</a:t>
            </a:r>
          </a:p>
          <a:p>
            <a:r>
              <a:rPr lang="en-US" dirty="0" smtClean="0"/>
              <a:t>Game Design Lead – Nick</a:t>
            </a:r>
          </a:p>
          <a:p>
            <a:r>
              <a:rPr lang="en-US" dirty="0" smtClean="0"/>
              <a:t>Sound Lead – Tom</a:t>
            </a:r>
          </a:p>
          <a:p>
            <a:r>
              <a:rPr lang="en-US" dirty="0" smtClean="0"/>
              <a:t>Tech Lead – Josh</a:t>
            </a:r>
          </a:p>
          <a:p>
            <a:endParaRPr lang="en-US" dirty="0"/>
          </a:p>
        </p:txBody>
      </p:sp>
    </p:spTree>
    <p:extLst>
      <p:ext uri="{BB962C8B-B14F-4D97-AF65-F5344CB8AC3E}">
        <p14:creationId xmlns:p14="http://schemas.microsoft.com/office/powerpoint/2010/main" val="1385161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Concept</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smtClean="0"/>
              <a:t>Galaxy </a:t>
            </a:r>
            <a:r>
              <a:rPr lang="en-US" dirty="0"/>
              <a:t>Dash is a simple and fun game where the player makes a Laser Knight either jump over killer aliens or dodge low flying UFOs, or ducks under higher flying meteorites as he runs across a flat terrain faster and faster as time goes by. It is perfect for anyone who wants to kill time, since it is engaging and has the competitive factor of trying to beat your high score for how long you go without bumping into any obstacles. </a:t>
            </a:r>
          </a:p>
          <a:p>
            <a:endParaRPr lang="en-US" dirty="0"/>
          </a:p>
        </p:txBody>
      </p:sp>
    </p:spTree>
    <p:extLst>
      <p:ext uri="{BB962C8B-B14F-4D97-AF65-F5344CB8AC3E}">
        <p14:creationId xmlns:p14="http://schemas.microsoft.com/office/powerpoint/2010/main" val="14493827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3970" y="4014417"/>
            <a:ext cx="5428211" cy="278195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373" y="5476667"/>
            <a:ext cx="4998205" cy="1319708"/>
          </a:xfrm>
          <a:prstGeom prst="rect">
            <a:avLst/>
          </a:prstGeom>
        </p:spPr>
      </p:pic>
    </p:spTree>
    <p:extLst>
      <p:ext uri="{BB962C8B-B14F-4D97-AF65-F5344CB8AC3E}">
        <p14:creationId xmlns:p14="http://schemas.microsoft.com/office/powerpoint/2010/main" val="35291629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And Features</a:t>
            </a:r>
            <a:endParaRPr lang="en-US" dirty="0"/>
          </a:p>
        </p:txBody>
      </p:sp>
      <p:sp>
        <p:nvSpPr>
          <p:cNvPr id="3" name="Content Placeholder 2"/>
          <p:cNvSpPr>
            <a:spLocks noGrp="1"/>
          </p:cNvSpPr>
          <p:nvPr>
            <p:ph idx="1"/>
          </p:nvPr>
        </p:nvSpPr>
        <p:spPr/>
        <p:txBody>
          <a:bodyPr/>
          <a:lstStyle/>
          <a:p>
            <a:r>
              <a:rPr lang="en-US" dirty="0" smtClean="0"/>
              <a:t>Keyboard for input</a:t>
            </a:r>
          </a:p>
          <a:p>
            <a:r>
              <a:rPr lang="en-US" dirty="0" smtClean="0"/>
              <a:t>You control a dinosaur</a:t>
            </a:r>
          </a:p>
          <a:p>
            <a:r>
              <a:rPr lang="en-US" dirty="0" smtClean="0"/>
              <a:t>Up and down movement with spacebar and arrow keys</a:t>
            </a:r>
          </a:p>
          <a:p>
            <a:r>
              <a:rPr lang="en-US" dirty="0" smtClean="0"/>
              <a:t>Running across the screen as you either duck under or jump over pterodactyls, and jump over different cacti</a:t>
            </a:r>
          </a:p>
          <a:p>
            <a:endParaRPr lang="en-US" dirty="0"/>
          </a:p>
        </p:txBody>
      </p:sp>
    </p:spTree>
    <p:extLst>
      <p:ext uri="{BB962C8B-B14F-4D97-AF65-F5344CB8AC3E}">
        <p14:creationId xmlns:p14="http://schemas.microsoft.com/office/powerpoint/2010/main" val="250208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Engine And Features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321777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a:t>
            </a:r>
            <a:endParaRPr lang="en-US" dirty="0"/>
          </a:p>
        </p:txBody>
      </p:sp>
      <p:sp>
        <p:nvSpPr>
          <p:cNvPr id="3" name="Content Placeholder 2"/>
          <p:cNvSpPr>
            <a:spLocks noGrp="1"/>
          </p:cNvSpPr>
          <p:nvPr>
            <p:ph idx="1"/>
          </p:nvPr>
        </p:nvSpPr>
        <p:spPr/>
        <p:txBody>
          <a:bodyPr/>
          <a:lstStyle/>
          <a:p>
            <a:r>
              <a:rPr lang="en-US" dirty="0" smtClean="0"/>
              <a:t>Style:</a:t>
            </a:r>
          </a:p>
          <a:p>
            <a:pPr lvl="1"/>
            <a:r>
              <a:rPr lang="en-US" dirty="0" smtClean="0"/>
              <a:t>Pixel art (using </a:t>
            </a:r>
            <a:r>
              <a:rPr lang="en-US" dirty="0" err="1" smtClean="0"/>
              <a:t>piskel</a:t>
            </a:r>
            <a:r>
              <a:rPr lang="en-US" dirty="0" smtClean="0"/>
              <a:t>)</a:t>
            </a:r>
          </a:p>
          <a:p>
            <a:pPr lvl="1"/>
            <a:endParaRPr lang="en-US" dirty="0" smtClean="0"/>
          </a:p>
          <a:p>
            <a:pPr marL="274320" lvl="1" indent="0">
              <a:buNone/>
            </a:pPr>
            <a:endParaRPr lang="en-US" dirty="0"/>
          </a:p>
        </p:txBody>
      </p:sp>
    </p:spTree>
    <p:extLst>
      <p:ext uri="{BB962C8B-B14F-4D97-AF65-F5344CB8AC3E}">
        <p14:creationId xmlns:p14="http://schemas.microsoft.com/office/powerpoint/2010/main" val="477436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Asset Research</a:t>
            </a:r>
            <a:endParaRPr lang="en-US" dirty="0"/>
          </a:p>
        </p:txBody>
      </p:sp>
    </p:spTree>
    <p:extLst>
      <p:ext uri="{BB962C8B-B14F-4D97-AF65-F5344CB8AC3E}">
        <p14:creationId xmlns:p14="http://schemas.microsoft.com/office/powerpoint/2010/main" val="887796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Audio – Music and Sound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81458897"/>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87</TotalTime>
  <Words>207</Words>
  <Application>Microsoft Office PowerPoint</Application>
  <PresentationFormat>Widescreen</PresentationFormat>
  <Paragraphs>34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Schoolbook</vt:lpstr>
      <vt:lpstr>Wingdings 2</vt:lpstr>
      <vt:lpstr>View</vt:lpstr>
      <vt:lpstr>Galaxy Dash by Honeydew</vt:lpstr>
      <vt:lpstr>Team Structure – Names and Roles</vt:lpstr>
      <vt:lpstr>High Concept</vt:lpstr>
      <vt:lpstr>Reference</vt:lpstr>
      <vt:lpstr>Design And Features</vt:lpstr>
      <vt:lpstr>Engine And Features</vt:lpstr>
      <vt:lpstr>Art</vt:lpstr>
      <vt:lpstr>Art Asset Research</vt:lpstr>
      <vt:lpstr>Audio – Music and Sound</vt:lpstr>
      <vt:lpstr>Sound Schedule</vt:lpstr>
      <vt:lpstr>Tech Schedule</vt:lpstr>
      <vt:lpstr>Plus Content</vt:lpstr>
      <vt:lpstr>Budget and Materials</vt:lpstr>
      <vt:lpstr>Thank You!</vt:lpstr>
    </vt:vector>
  </TitlesOfParts>
  <Company>DigiPen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Diana Kudley</dc:creator>
  <cp:lastModifiedBy>Diana Kudley</cp:lastModifiedBy>
  <cp:revision>8</cp:revision>
  <dcterms:created xsi:type="dcterms:W3CDTF">2020-01-31T21:57:47Z</dcterms:created>
  <dcterms:modified xsi:type="dcterms:W3CDTF">2020-02-03T22:33:48Z</dcterms:modified>
</cp:coreProperties>
</file>