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1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3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3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DigiPen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Kudley</dc:creator>
  <cp:lastModifiedBy>Diana Kudley</cp:lastModifiedBy>
  <cp:revision>1</cp:revision>
  <dcterms:created xsi:type="dcterms:W3CDTF">2020-01-31T21:57:47Z</dcterms:created>
  <dcterms:modified xsi:type="dcterms:W3CDTF">2020-01-31T21:59:38Z</dcterms:modified>
</cp:coreProperties>
</file>