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E1292-6A07-2133-2F67-E54A25B878E0}" v="148" dt="2022-02-07T08:08:31.850"/>
    <p1510:client id="{1AC63E5A-3815-4783-661D-4C659DCF64B6}" v="1" dt="2021-11-22T13:01:08.999"/>
    <p1510:client id="{28247FCF-FA78-C529-B4D1-E9F5B1785017}" v="6" dt="2022-02-07T08:37:17.781"/>
    <p1510:client id="{7F70A7E0-83D8-4182-B579-8674CFC3150C}" v="221" dt="2021-11-22T09:27:47.572"/>
    <p1510:client id="{87232531-B998-4AC6-A632-D3C74C06EBDB}" v="82" dt="2021-11-22T12:43:55.067"/>
    <p1510:client id="{8F38AC13-B5AF-ED23-7047-9B26E359E219}" v="751" dt="2022-02-06T15:11:40.018"/>
    <p1510:client id="{AE30E6E9-6F8C-D8E5-F10F-3C7137C04482}" v="132" dt="2021-11-22T12:59:04.357"/>
    <p1510:client id="{BFC57EC7-5190-D118-87A5-C898B39115F9}" v="36" dt="2021-11-29T03:16:05.738"/>
    <p1510:client id="{D77BA47E-84DD-44DB-6682-A694387EFA40}" v="115" dt="2021-11-22T13:14:57.580"/>
    <p1510:client id="{DDB4D1F9-AD1F-4827-92D1-A38DF72E1CAF}" v="831" dt="2021-11-18T07:03:46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6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2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1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2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6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693" r:id="rId8"/>
    <p:sldLayoutId id="2147483694" r:id="rId9"/>
    <p:sldLayoutId id="2147483695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BAB4265-79FB-414E-A5E5-7E3975506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BEC49AF-BD24-4CF3-B3E7-B4E5C24BC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71E67C7-5F4E-4F22-A3A9-D94B12126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8E6613BA-415A-4A35-90E0-E031E509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9030" y="0"/>
            <a:ext cx="62029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8141" y="923503"/>
            <a:ext cx="5562409" cy="315541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5400" b="1" dirty="0">
                <a:solidFill>
                  <a:schemeClr val="bg1"/>
                </a:solidFill>
                <a:cs typeface="Sabon Next LT"/>
              </a:rPr>
              <a:t>ZEST CHAT -</a:t>
            </a:r>
            <a:br>
              <a:rPr lang="en-US" sz="5400" b="1" dirty="0">
                <a:cs typeface="Sabon Next LT"/>
              </a:rPr>
            </a:br>
            <a:r>
              <a:rPr lang="en-US" sz="5400" b="1" dirty="0">
                <a:solidFill>
                  <a:schemeClr val="bg1"/>
                </a:solidFill>
                <a:cs typeface="Sabon Next LT"/>
              </a:rPr>
              <a:t>SOS </a:t>
            </a:r>
            <a:br>
              <a:rPr lang="en-US" sz="5400" b="1" dirty="0">
                <a:cs typeface="Sabon Next LT"/>
              </a:rPr>
            </a:br>
            <a:r>
              <a:rPr lang="en-US" sz="5400" b="1" dirty="0">
                <a:solidFill>
                  <a:schemeClr val="bg1"/>
                </a:solidFill>
                <a:cs typeface="Sabon Next LT"/>
              </a:rPr>
              <a:t>APPLICATION</a:t>
            </a:r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92EA3CC1-D9EC-4AB7-95B6-0D9E3712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29" y="1060641"/>
            <a:ext cx="4817466" cy="35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8" name="Group 35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4683CE-3E1F-4979-A343-3039B52E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S" b="1" dirty="0">
                <a:cs typeface="Sabon Next LT"/>
              </a:rPr>
              <a:t>TEAM MEMBERS:</a:t>
            </a:r>
          </a:p>
        </p:txBody>
      </p:sp>
      <p:pic>
        <p:nvPicPr>
          <p:cNvPr id="18" name="Graphic 17" descr="Teamwork">
            <a:extLst>
              <a:ext uri="{FF2B5EF4-FFF2-40B4-BE49-F238E27FC236}">
                <a16:creationId xmlns:a16="http://schemas.microsoft.com/office/drawing/2014/main" id="{B2833562-CCCC-407C-9007-AF7B2C6D9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F96D-9AE4-43D2-912A-6BFEF0FB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ARCHIT DASH (6135)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ABHUDAY SHUKLA (6134)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OMPRAKASH HIVRE (6138)</a:t>
            </a:r>
          </a:p>
          <a:p>
            <a:pPr marL="0" indent="0">
              <a:buNone/>
            </a:pPr>
            <a:r>
              <a:rPr lang="en-US" sz="1800" dirty="0"/>
              <a:t>NAHID AKHTAR (6131)</a:t>
            </a: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NOAH FEDRICH (6125)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NAVEEN SHARMA (6137)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165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41" name="Picture 36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B948A-D40F-40BF-8D56-A2C67313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Sabon Next LT"/>
              </a:rPr>
              <a:t>OVERVIEW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E27B-726D-452C-ADB6-8D6D3AE1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2000" b="1" dirty="0"/>
              <a:t>S.O.S.</a:t>
            </a:r>
            <a:r>
              <a:rPr lang="en-US" sz="2000" dirty="0"/>
              <a:t> (which stands for Save Our Souls) used as international Morse code for distress signal.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000" dirty="0"/>
              <a:t>In a </a:t>
            </a:r>
            <a:r>
              <a:rPr lang="en-US" sz="2000" b="1" dirty="0"/>
              <a:t>S.O.S</a:t>
            </a:r>
            <a:r>
              <a:rPr lang="en-US" sz="2000" dirty="0"/>
              <a:t>. system , a distress signal is generated when the S.O.S. button is pressed, or a gesture is made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000" dirty="0"/>
              <a:t>The distress signal consist of a text message consisting of the sender's location. This message is sent to the cops and close relatives whose contacts are saved by the user as guardians.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000" dirty="0"/>
              <a:t>It will reduce the response time for any emergencies and the victim can be saved easily.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000" dirty="0"/>
              <a:t>This app is a multipurpose utility to send messages to friends not only in danger but also can be used for chatting. 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039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79F63-7FAC-4C78-81AA-E70E478A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2" y="-1499527"/>
            <a:ext cx="5339727" cy="3363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Technologies Used :-</a:t>
            </a:r>
            <a:br>
              <a:rPr lang="en-US" b="1" u="sng"/>
            </a:br>
            <a:endParaRPr lang="en-US" b="1" u="sng">
              <a:solidFill>
                <a:srgbClr val="FFFFFF"/>
              </a:solidFill>
              <a:cs typeface="Sabon Next L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79AECD-175A-4F8E-98CE-F42417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4486F97-4C7D-4D9F-9D44-D94D553A4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4DFF9E9-1483-4F2A-AC73-917348B9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97634C8-8F30-41DD-AE97-5FFE7A1D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6437" y="1436974"/>
            <a:ext cx="4817466" cy="3978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045036-302A-40FC-A69E-00F771B929A6}"/>
              </a:ext>
            </a:extLst>
          </p:cNvPr>
          <p:cNvSpPr txBox="1"/>
          <p:nvPr/>
        </p:nvSpPr>
        <p:spPr>
          <a:xfrm>
            <a:off x="304800" y="1870364"/>
            <a:ext cx="38100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Android Studio</a:t>
            </a:r>
          </a:p>
          <a:p>
            <a:r>
              <a:rPr lang="en-US" sz="3600" dirty="0">
                <a:solidFill>
                  <a:schemeClr val="bg1"/>
                </a:solidFill>
              </a:rPr>
              <a:t>Firebase</a:t>
            </a:r>
            <a:br>
              <a:rPr lang="en-US" sz="3600" dirty="0"/>
            </a:br>
            <a:r>
              <a:rPr lang="en-US" sz="3600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B2591-7B9C-4D15-BEA8-5971DB3839A4}"/>
              </a:ext>
            </a:extLst>
          </p:cNvPr>
          <p:cNvSpPr txBox="1"/>
          <p:nvPr/>
        </p:nvSpPr>
        <p:spPr>
          <a:xfrm>
            <a:off x="309129" y="4202256"/>
            <a:ext cx="40316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2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57B64E-4738-4207-BD14-B9E6DFE6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844" y="-166468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Sabon Next LT"/>
              </a:rPr>
              <a:t>User Interface Page :-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9187962-8028-4DC2-A9C5-ECD3772E9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932" y="1276350"/>
            <a:ext cx="2470637" cy="54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57B64E-4738-4207-BD14-B9E6DFE6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-238473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rgbClr val="FFFFFF"/>
                </a:solidFill>
                <a:cs typeface="Sabon Next LT"/>
              </a:rPr>
              <a:t>Users Chat  Page :-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DB178C94-BADF-4888-B307-3FC37F91E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744" y="1145381"/>
            <a:ext cx="3185012" cy="5222081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022932C2-1792-46A6-BA71-78972A995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807" y="1145382"/>
            <a:ext cx="3315980" cy="52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3" name="Group 26">
            <a:extLst>
              <a:ext uri="{FF2B5EF4-FFF2-40B4-BE49-F238E27FC236}">
                <a16:creationId xmlns:a16="http://schemas.microsoft.com/office/drawing/2014/main" id="{F7A0AA6E-FBE4-4237-8777-A5766F0A5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587" y="5080"/>
            <a:ext cx="4531366" cy="6014720"/>
            <a:chOff x="7657587" y="5080"/>
            <a:chExt cx="4531366" cy="6014720"/>
          </a:xfrm>
        </p:grpSpPr>
        <p:pic>
          <p:nvPicPr>
            <p:cNvPr id="34" name="Picture 27">
              <a:extLst>
                <a:ext uri="{FF2B5EF4-FFF2-40B4-BE49-F238E27FC236}">
                  <a16:creationId xmlns:a16="http://schemas.microsoft.com/office/drawing/2014/main" id="{A8ACF422-864A-48F3-BCDF-2EBADF412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 flipV="1">
              <a:off x="7657587" y="5080"/>
              <a:ext cx="4531366" cy="4864019"/>
            </a:xfrm>
            <a:prstGeom prst="rect">
              <a:avLst/>
            </a:prstGeom>
          </p:spPr>
        </p:pic>
        <p:pic>
          <p:nvPicPr>
            <p:cNvPr id="35" name="Picture 28">
              <a:extLst>
                <a:ext uri="{FF2B5EF4-FFF2-40B4-BE49-F238E27FC236}">
                  <a16:creationId xmlns:a16="http://schemas.microsoft.com/office/drawing/2014/main" id="{BC7B8F36-FD07-41AE-BB00-D1D458C06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 flipV="1">
              <a:off x="8627628" y="5080"/>
              <a:ext cx="3561325" cy="601472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EBAAAC-A67C-4063-A15C-CE0CCC81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575" y="270839"/>
            <a:ext cx="6069791" cy="6864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  <a:cs typeface="Sabon Next LT"/>
              </a:rPr>
              <a:t>Architecture</a:t>
            </a:r>
            <a:endParaRPr lang="en-US" b="1">
              <a:cs typeface="Sabon Next 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42CC53C-586B-4C41-91F4-D33FD348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1217992"/>
            <a:ext cx="11256166" cy="51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1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9B99E-F200-4EEB-B129-E879F0D3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FUTURE SCOPE</a:t>
            </a:r>
            <a:endParaRPr lang="en-US" sz="3600" b="1" dirty="0">
              <a:cs typeface="Sabon Next 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47C4-9CD6-47ED-AD3C-81DAFA8F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69369"/>
            <a:ext cx="5410200" cy="259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1800" dirty="0"/>
              <a:t>A home screen widget that can be used as a triggering point in panic situation.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800" dirty="0"/>
              <a:t>Setting up a password to stop the application.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800" dirty="0"/>
              <a:t>Live Tracking.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800" dirty="0">
                <a:ea typeface="+mn-lt"/>
                <a:cs typeface="+mn-lt"/>
              </a:rPr>
              <a:t>Voice recognition S.O.S.  activation.</a:t>
            </a:r>
            <a:endParaRPr lang="en-US" sz="1800" dirty="0"/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</p:txBody>
      </p:sp>
      <p:pic>
        <p:nvPicPr>
          <p:cNvPr id="18" name="Graphic 17" descr="Lock">
            <a:extLst>
              <a:ext uri="{FF2B5EF4-FFF2-40B4-BE49-F238E27FC236}">
                <a16:creationId xmlns:a16="http://schemas.microsoft.com/office/drawing/2014/main" id="{C0A570B7-04C3-4AAD-BCEA-3FA9FF74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9931" y="943188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3E191F5-664B-49C7-AB05-3ECB56BD6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0516-F32B-4B36-B69C-0A5CB66F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8000" dirty="0"/>
              <a:t>Thank you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8488850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DappledVTI</vt:lpstr>
      <vt:lpstr>ZEST CHAT - SOS  APPLICATION</vt:lpstr>
      <vt:lpstr>TEAM MEMBERS:</vt:lpstr>
      <vt:lpstr>OVERVIEW :-</vt:lpstr>
      <vt:lpstr>Technologies Used :- </vt:lpstr>
      <vt:lpstr>User Interface Page :-</vt:lpstr>
      <vt:lpstr>Users Chat  Page :-</vt:lpstr>
      <vt:lpstr>Architecture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266</cp:revision>
  <dcterms:created xsi:type="dcterms:W3CDTF">2021-11-18T05:46:56Z</dcterms:created>
  <dcterms:modified xsi:type="dcterms:W3CDTF">2022-02-08T09:32:59Z</dcterms:modified>
</cp:coreProperties>
</file>