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39ad3126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39ad312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39ad31269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39ad312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39ad31269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39ad3126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9ad3126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9ad312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ig number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two 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point">
  <p:cSld name="MAIN_POINT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title and description">
  <p:cSld name="SECTION_TITLE_AND_DESCRIPTION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aptio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PNU Instar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안드로이드 팀</a:t>
            </a:r>
            <a:endParaRPr lang="ko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/>
              <a:t>202055594 전재원</a:t>
            </a:r>
            <a:endParaRPr lang="ko"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500"/>
              <a:t>202055530</a:t>
            </a:r>
            <a:r>
              <a:rPr lang="ko" sz="1500"/>
              <a:t> 김현호</a:t>
            </a:r>
            <a:endParaRPr lang="ko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개발 기능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/>
              <a:t>코틀린 언어를 사용하여 인스타그램과 같은 SNS서비스를 구현하였습니다.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/>
              <a:t>주요 기능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로그인 회원가입 + 구글 로그인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사진 업로드 페이지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다른 사람이 업로드한 사진에 댓글과 좋아요 기능 구현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유저 페이지, 팔로잉 시스템, 로그아웃 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와이어프레임</a:t>
            </a:r>
            <a:endParaRPr b="1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3197" y="1222547"/>
            <a:ext cx="5817606" cy="3789983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2069650" y="350350"/>
            <a:ext cx="4563000" cy="1246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로그인 로그아웃 페이지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이메일과 패스워드를 입력하여 로그인+회원가입 자동 진행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구글 아이디로 로그인 되도록 구글 연동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50" y="203325"/>
            <a:ext cx="1548650" cy="3239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450" y="1893500"/>
            <a:ext cx="1283850" cy="2765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6"/>
          <p:cNvSpPr txBox="1"/>
          <p:nvPr/>
        </p:nvSpPr>
        <p:spPr>
          <a:xfrm>
            <a:off x="5166300" y="1863750"/>
            <a:ext cx="3977700" cy="1077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메인 페이지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사용자들이 업로드한 게시글을 확인하며 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좋아요와 댓글을 달 수 있는 페이지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00" y="213875"/>
            <a:ext cx="1530175" cy="32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069650" y="350350"/>
            <a:ext cx="4563000" cy="908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사진 데이터</a:t>
            </a:r>
            <a:r>
              <a:rPr lang="ko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페이지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사용자들이 올린 게시글에서 사진들만 모아서 보여주는 페이지.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625" y="2063251"/>
            <a:ext cx="1455925" cy="295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550" y="1937788"/>
            <a:ext cx="1562736" cy="3205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7"/>
          <p:cNvSpPr txBox="1"/>
          <p:nvPr/>
        </p:nvSpPr>
        <p:spPr>
          <a:xfrm>
            <a:off x="5491475" y="1525650"/>
            <a:ext cx="3504000" cy="1246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사진 업로드 페이지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유저가 업로드하고 싶은 사진과 글을 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업로드할 수 있는 페이지.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5" y="150548"/>
            <a:ext cx="2637650" cy="48424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8"/>
          <p:cNvSpPr txBox="1"/>
          <p:nvPr/>
        </p:nvSpPr>
        <p:spPr>
          <a:xfrm>
            <a:off x="3098350" y="248500"/>
            <a:ext cx="4563000" cy="1246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유저 페이지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유저 페이지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올린 게시물 리스트 확인, 팔로잉 시스템, 프로필 사진 확인, 로그아웃 기능이 존재하는 페이지.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440000" y="299450"/>
            <a:ext cx="586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역할 분담</a:t>
            </a:r>
            <a:endParaRPr b="1" sz="2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40000" y="1776525"/>
            <a:ext cx="2770500" cy="24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전재원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로그인 회원가입,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구글 로그인,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파이어베이스 연결,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좋아요, 댓글 페이지,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메인 네비게이션 탭바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구현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348850" y="1776525"/>
            <a:ext cx="2770500" cy="24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김현호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사진업로드 페이지,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유저페이지, 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올린 게시물 리스트, 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팔로잉 시스템, 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프로필사진, 로그아웃,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구현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440000" y="299450"/>
            <a:ext cx="586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득점 기능 수행 내용</a:t>
            </a:r>
            <a:endParaRPr b="1"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0000" y="941325"/>
            <a:ext cx="8453700" cy="323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Source Code Pro"/>
              <a:buAutoNum type="arabicPeriod"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파이어베이스를 이용해 유저 정보들을 저장 (30점)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Source Code Pro"/>
              <a:buAutoNum type="arabicPeriod"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갤러리 앱을 연동하여 사진 업로드 (20 점)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Source Code Pro"/>
              <a:buAutoNum type="arabicPeriod"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Jetpack Library(Recycler View, Fragment, View Pager, Drawer Layout) 사용 (20점)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A12"/>
              </a:buClr>
              <a:buSzPts val="1800"/>
              <a:buFont typeface="Source Code Pro"/>
              <a:buAutoNum type="arabicPeriod"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구글 아이디를 사용하여 로그인 구현 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(구글의 OAuth 2.0 API를 활용) (30점)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40000" y="299450"/>
            <a:ext cx="586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마무리 느낀 점</a:t>
            </a:r>
            <a:endParaRPr b="1"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40000" y="1175575"/>
            <a:ext cx="84537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전재원 : 학교에서 배웠던 파이어베이스를 활용하여 DB를 사용하고 구글 로그인을 직접 구현해 보면서 외부 프로그램을 사용하여 애플리케이션을 만드는 것을 더 자세하고 심화적으로 경험하고 배울 수 있어서 좋았습니다.  </a:t>
            </a:r>
            <a:endParaRPr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40000" y="3181675"/>
            <a:ext cx="8453700" cy="995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00f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김현호 :</a:t>
            </a:r>
            <a:r>
              <a:rPr lang="ko-KR" altLang="en-US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수업시간에 배운 기초적인 내용을 바탕으로 뒤죽박죽이지만 완성해서 뿌듯하고</a:t>
            </a:r>
            <a:r>
              <a:rPr lang="en-US" altLang="ko-KR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ko-KR" altLang="en-US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정말 뜻이 있다면 모바일 어플리케이션 시장에 뛰어들 수 있을 정도로 입문하기 쉬운 분야를 배울 수 있어서 의미있는 시간이었습니다</a:t>
            </a:r>
            <a:r>
              <a:rPr lang="en-US" altLang="ko-KR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ko" sz="1800">
                <a:solidFill>
                  <a:srgbClr val="000a1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 sz="1800">
              <a:solidFill>
                <a:srgbClr val="000a1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/>
  <ep:Paragraphs>65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Modern Writer</vt:lpstr>
      <vt:lpstr>PNU Instar</vt:lpstr>
      <vt:lpstr>개발 기능</vt:lpstr>
      <vt:lpstr>와이어프레임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yunmi</cp:lastModifiedBy>
  <dcterms:modified xsi:type="dcterms:W3CDTF">2024-06-08T05:08:10.231</dcterms:modified>
  <cp:revision>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