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79" r:id="rId7"/>
    <p:sldId id="262" r:id="rId8"/>
    <p:sldId id="264" r:id="rId9"/>
    <p:sldId id="278" r:id="rId10"/>
    <p:sldId id="281" r:id="rId11"/>
    <p:sldId id="280" r:id="rId12"/>
    <p:sldId id="266" r:id="rId13"/>
    <p:sldId id="268" r:id="rId14"/>
    <p:sldId id="282" r:id="rId15"/>
    <p:sldId id="270" r:id="rId16"/>
    <p:sldId id="276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87B7B-9380-4C0C-8DAE-F7C9CB973899}" v="449" dt="2025-03-26T07:47:12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1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352A77B-D33C-49B3-A83C-450AA2ED72B3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8D8F9A-F5CB-4EF8-A859-ED5E107B9763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2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7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8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761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0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40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9FC08-92D4-5063-48FD-AA4AD3F5E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449F198-BBAA-10AB-FEB9-5399323DFC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C10F4DA-4079-DD30-F8CD-2D6BE7258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DF50D9-BDFC-4E88-228E-FA5F792A3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94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77F4B-7B8C-700E-E493-37902A876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4861611-0030-13D6-8E9E-F36032516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63A946C-5C67-67CA-C608-4CBAC61BE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BD6F0A-8179-5214-F616-A26CCAF0D8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1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26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19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"/>
              <a:t>Formatvorlage des Untertitelmasters durch Klicken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tverglei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"/>
              <a:t>Zum Bearbeiten klicken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26" name="Inhaltsplatzhalt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endParaRPr lang="en-US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20" name="Textplatzhalt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"/>
              <a:t>Klicken, um Namen hinzuzufügen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umsplatzhalt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32" name="Fußzeilenplatzhalt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33" name="Foliennummernplatzhalt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25" name="Textplatzhalt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26" name="Textplatzhalt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27" name="Textplatzhalt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28" name="Textplatzhalt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29" name="Textplatzhalt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6" name="Textplatzhalt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"/>
              <a:t>Jahr</a:t>
            </a:r>
            <a:endParaRPr lang="en-ZA"/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"/>
              <a:t>Jahr</a:t>
            </a:r>
            <a:endParaRPr lang="en-ZA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3" name="Textplatzhalt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5" name="Textplatzhalt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7" name="Textplatzhalt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29" name="Textplatzhalt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30" name="Textplatzhalt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MM</a:t>
            </a:r>
            <a:endParaRPr lang="en-ZA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umsplatzhalt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37" name="Fußzeilenplatzhalt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38" name="Foliennummernplatzhalt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 auf Symbol, um die SmartArt-Grafik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folie 8 Person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"/>
              <a:t>Klicken Sie, um ein Bild hinzuzufügen.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57" name="Bildplatzhalt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de"/>
              <a:t>Klicken Sie, um ein Bild hinzuzufügen.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Klicken Sie, um ein Bild hinzuzufügen.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"/>
              <a:t>Klicken, um Inhalt hinzuzufügen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24" name="Inhaltsplatzhalt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"/>
              <a:t>Klicken, um Inhalt hinzuzufügen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"/>
              <a:t>ZUM BEARBEITEN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25" name="Inhaltsplatzhalt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"/>
              <a:t>Klicken, um Inhalt hinzuzufügen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26" name="Inhaltsplatzhalt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de"/>
              <a:t>Klicken, um Inhalt hinzuzufügen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#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ZUM BEARBEITEN KLICKEN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"/>
              <a:t>Textmasterformat durch Klicken bearbeiten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"/>
              <a:t>Formatvorlage des Untertitelmasters durch Klicken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MASTERTEXTFORMAT DURCH KLICKEN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MASTERTEXTFORMAT DURCH KLICKEN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MASTERTEXTFORMAT DURCH KLICKEN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MASTERTEXTFORMAT DURCH KLICKEN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Textmasterformat durch Klicken bearbeiten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12" name="Textplatzhalt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"/>
              <a:t>UNTERTITEL DURCH KLICKEN HINZUFÜGEN</a:t>
            </a:r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Spal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23" name="Textplatzhalt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24" name="Textplatzhalt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"/>
              <a:t>Textmasterformat durch Klicken bearbeiten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de"/>
              <a:t>UNTERTITEL DURCH KLICKEN HINZUFÜGEN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"/>
              <a:t>Klicken Sie, um Text hinzuzufügen.</a:t>
            </a:r>
          </a:p>
        </p:txBody>
      </p:sp>
      <p:sp>
        <p:nvSpPr>
          <p:cNvPr id="17" name="Datumsplatzhalt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18" name="Fußzeilenplatzhalt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19" name="Foliennummernplatzhalt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"/>
              <a:t>20XX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022925" cy="1122202"/>
          </a:xfrm>
        </p:spPr>
        <p:txBody>
          <a:bodyPr rtlCol="0"/>
          <a:lstStyle/>
          <a:p>
            <a:pPr rtl="0"/>
            <a:r>
              <a:rPr lang="de-DE" sz="3000" dirty="0"/>
              <a:t>Datenbankprojekt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de-DE" dirty="0"/>
              <a:t>Tom Borchers | Max Bühler | Noah Banhagel | Hermann Krüger </a:t>
            </a:r>
          </a:p>
        </p:txBody>
      </p:sp>
      <p:pic>
        <p:nvPicPr>
          <p:cNvPr id="5" name="Grafik 4" descr="Steam-Support">
            <a:extLst>
              <a:ext uri="{FF2B5EF4-FFF2-40B4-BE49-F238E27FC236}">
                <a16:creationId xmlns:a16="http://schemas.microsoft.com/office/drawing/2014/main" id="{F9C641FF-7718-D914-312C-25204259F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231" y="3066223"/>
            <a:ext cx="3347830" cy="1832111"/>
          </a:xfrm>
          <a:prstGeom prst="rect">
            <a:avLst/>
          </a:prstGeom>
        </p:spPr>
      </p:pic>
      <p:pic>
        <p:nvPicPr>
          <p:cNvPr id="6" name="Grafik 5" descr="Was bedeutet &quot;Stonks&quot;? - Herkunft und Bedeutung des Memes">
            <a:extLst>
              <a:ext uri="{FF2B5EF4-FFF2-40B4-BE49-F238E27FC236}">
                <a16:creationId xmlns:a16="http://schemas.microsoft.com/office/drawing/2014/main" id="{136554D7-20F7-F64D-7C68-1C941D801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979" y="1296642"/>
            <a:ext cx="2717937" cy="183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artArt-Platzhalter 1">
            <a:extLst>
              <a:ext uri="{FF2B5EF4-FFF2-40B4-BE49-F238E27FC236}">
                <a16:creationId xmlns:a16="http://schemas.microsoft.com/office/drawing/2014/main" id="{2ADC108A-0FAC-6C8E-0BD9-5458CF57A6A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/>
              <a:t>Backend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de-DE" dirty="0"/>
              <a:t>Datenbankprojekt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BA801FE-CCBD-D045-5909-65FFCB0AB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F5F008-AA38-4BAA-93B6-B55B6B95D59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pPr rtl="0"/>
            <a:r>
              <a:rPr lang="de" dirty="0"/>
              <a:t>Datenbankprojekt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2BF33C-E93B-485C-FB5F-EE382493861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rtl="0"/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04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046754"/>
            <a:ext cx="5431971" cy="846301"/>
          </a:xfrm>
        </p:spPr>
        <p:txBody>
          <a:bodyPr rtlCol="0"/>
          <a:lstStyle/>
          <a:p>
            <a:pPr rtl="0"/>
            <a:r>
              <a:rPr lang="de-DE"/>
              <a:t>Fazit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12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58139EE-3D6F-C899-BB1B-11E957E00EF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ADCB9BD-3234-BE8F-D261-7F9D2D14504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8C6A1DE-5203-CE74-52A8-78C39DECA5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A6EA4518-BDD7-E8A2-EA86-5F394D1A0D0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EA905B7-DF61-5D84-1194-21AF399435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83B3A05C-208F-5376-84D7-F8BF9C3932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de-DE"/>
              <a:t>VIELEN DANK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608831"/>
          </a:xfrm>
        </p:spPr>
        <p:txBody>
          <a:bodyPr rtlCol="0">
            <a:normAutofit/>
          </a:bodyPr>
          <a:lstStyle/>
          <a:p>
            <a:pPr rtl="0"/>
            <a:r>
              <a:rPr lang="de-DE" sz="3200" dirty="0"/>
              <a:t>Gliederung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101819"/>
            <a:ext cx="3171825" cy="2655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rtl="0">
              <a:buAutoNum type="arabicPeriod"/>
            </a:pPr>
            <a:r>
              <a:rPr lang="de-DE" sz="2000" b="1"/>
              <a:t>Generell</a:t>
            </a:r>
          </a:p>
          <a:p>
            <a:pPr marL="457200" indent="-457200">
              <a:buAutoNum type="arabicPeriod"/>
            </a:pPr>
            <a:r>
              <a:rPr lang="de-DE" sz="2000" b="1" dirty="0"/>
              <a:t>Modellierung</a:t>
            </a:r>
          </a:p>
          <a:p>
            <a:pPr marL="457200" indent="-457200">
              <a:buAutoNum type="arabicPeriod"/>
            </a:pPr>
            <a:r>
              <a:rPr lang="de-DE" sz="2000" b="1" dirty="0"/>
              <a:t>Backend</a:t>
            </a:r>
          </a:p>
          <a:p>
            <a:pPr marL="457200" indent="-457200">
              <a:buAutoNum type="arabicPeriod"/>
            </a:pPr>
            <a:r>
              <a:rPr lang="de-DE" sz="2000" b="1" dirty="0"/>
              <a:t>Frontend</a:t>
            </a:r>
          </a:p>
          <a:p>
            <a:pPr marL="457200" indent="-457200">
              <a:buAutoNum type="arabicPeriod"/>
            </a:pPr>
            <a:r>
              <a:rPr lang="de-DE" sz="2000" b="1" dirty="0"/>
              <a:t>Auswertung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r>
              <a:rPr lang="de-DE" dirty="0"/>
              <a:t>Datenbankprojekt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5661D-0AD0-1786-96B5-72458EC8F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Generell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C9892D-921B-3801-190C-77DCE131A25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9531350" y="6356350"/>
            <a:ext cx="2660650" cy="365125"/>
          </a:xfrm>
        </p:spPr>
        <p:txBody>
          <a:bodyPr/>
          <a:lstStyle/>
          <a:p>
            <a:r>
              <a:rPr lang="de-DE" dirty="0"/>
              <a:t>Datenbankprojekt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8676C2-CDB4-18DB-3BA7-C125A4679A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17175" y="6356350"/>
            <a:ext cx="1774825" cy="365125"/>
          </a:xfrm>
        </p:spPr>
        <p:txBody>
          <a:bodyPr/>
          <a:lstStyle/>
          <a:p>
            <a:pPr rtl="0"/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3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Generell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de-DE"/>
              <a:t>DIE LÜCKE SCHLIESSEN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de-DE"/>
              <a:t>Unser Produkt macht das Leben der Verbraucher einfacher. Kein anderes Produkt auf dem Markt bietet die gleichen Funktionen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de-DE"/>
              <a:t>ZIELGRUPPE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/>
          <a:p>
            <a:pPr rtl="0"/>
            <a:r>
              <a:rPr lang="de-DE"/>
              <a:t>Unsere Zielgruppe ist Gen Z (18-25 Jahre alt)</a:t>
            </a:r>
          </a:p>
          <a:p>
            <a:pPr rtl="0"/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de-DE"/>
              <a:t>KOSTENEINSPARUNGEN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de-DE"/>
              <a:t>Ausgaben für Ersatzprodukte reduzieren </a:t>
            </a:r>
          </a:p>
          <a:p>
            <a:pPr rtl="0"/>
            <a:endParaRPr lang="de-DE"/>
          </a:p>
        </p:txBody>
      </p:sp>
      <p:sp>
        <p:nvSpPr>
          <p:cNvPr id="81" name="Fußzeilenplatzhalt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82" name="Foliennummernplatzhalt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/>
              <a:t>M</a:t>
            </a:r>
            <a:r>
              <a:rPr lang="de-DE" sz="3200" dirty="0"/>
              <a:t>odellierung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1743075" cy="365125"/>
          </a:xfrm>
        </p:spPr>
        <p:txBody>
          <a:bodyPr rtlCol="0"/>
          <a:lstStyle/>
          <a:p>
            <a:pPr rtl="0"/>
            <a:r>
              <a:rPr lang="de-DE" dirty="0"/>
              <a:t>Datenbankprojekt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martArt-Platzhalter 10">
            <a:extLst>
              <a:ext uri="{FF2B5EF4-FFF2-40B4-BE49-F238E27FC236}">
                <a16:creationId xmlns:a16="http://schemas.microsoft.com/office/drawing/2014/main" id="{603A9187-CF89-4AFD-5977-AAD0B3A229B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Modellierung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Datenbankprojekt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5EAAB-1A85-B65F-2F27-B5FC5207D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martArt-Platzhalter 10">
            <a:extLst>
              <a:ext uri="{FF2B5EF4-FFF2-40B4-BE49-F238E27FC236}">
                <a16:creationId xmlns:a16="http://schemas.microsoft.com/office/drawing/2014/main" id="{84066DD2-4FC4-325D-85FB-CC462943FC7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AAD609-26A6-89D8-C83B-7B9BDDF2D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Modellierung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DFE7C6-4E39-6C8C-5CFF-6D4E9DAD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Datenbankprojekt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F71B7E-9C1E-28D9-21E9-6BF5EF71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63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45209-454C-69DF-1768-892341EBE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martArt-Platzhalter 10">
            <a:extLst>
              <a:ext uri="{FF2B5EF4-FFF2-40B4-BE49-F238E27FC236}">
                <a16:creationId xmlns:a16="http://schemas.microsoft.com/office/drawing/2014/main" id="{F7F7EB11-CE1C-5962-7E11-652B6E4AB33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FF9F97-6F4E-9C55-E95B-3897C3F8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Modellierung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BEF43A-DC39-3D96-B4C9-B8B6CAFD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dirty="0"/>
              <a:t>Datenbankprojekt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2D9CB4-53B5-D5D7-94D5-A6FFDAC0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de-DE" smtClean="0"/>
              <a:pPr rtl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14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Verkaufspräsentation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9</a:t>
            </a:fld>
            <a:endParaRPr lang="de-DE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6D669F4A-6E2B-8AA5-80A1-A96002050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14FED0-9A95-4A83-8CAA-A3BB5938F8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0</TotalTime>
  <Words>755</Words>
  <Application>Microsoft Office PowerPoint</Application>
  <PresentationFormat>Breitbild</PresentationFormat>
  <Paragraphs>262</Paragraphs>
  <Slides>13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Monoline</vt:lpstr>
      <vt:lpstr>Datenbankprojekt</vt:lpstr>
      <vt:lpstr>Gliederung</vt:lpstr>
      <vt:lpstr>Generell</vt:lpstr>
      <vt:lpstr>Generell</vt:lpstr>
      <vt:lpstr>Modellierung</vt:lpstr>
      <vt:lpstr>Modellierung</vt:lpstr>
      <vt:lpstr>Modellierung</vt:lpstr>
      <vt:lpstr>Modellierung</vt:lpstr>
      <vt:lpstr>Backend</vt:lpstr>
      <vt:lpstr>Backend</vt:lpstr>
      <vt:lpstr>Frontend</vt:lpstr>
      <vt:lpstr>Fazit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117</cp:revision>
  <dcterms:created xsi:type="dcterms:W3CDTF">2025-03-26T07:22:38Z</dcterms:created>
  <dcterms:modified xsi:type="dcterms:W3CDTF">2025-03-26T07:53:16Z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