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46052-1273-9A8A-4A8D-8A40578C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7BCBB6-D443-7BDE-3B14-E8DCBC137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82EE6-D814-FB88-1B81-BE437D94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2D2F6-6FDB-3502-4233-099C5628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C72BB-612E-F0FA-4AA3-B8867444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95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3CFC2-CE27-060E-F94B-7B93C6DB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B122E4-956F-74A6-4A4E-1B5BC1BA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A1D13-2B0C-1873-09B6-67C0E5A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308C7-68B5-8E23-A403-F93B9EA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DEEB0-4C85-AE05-26E3-461E113C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679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CEF7C5-CEC8-A151-83E0-E4007DF60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9A5830-848A-AA12-00DF-E878DDF9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AF0E88-5104-23C5-E875-0F993D0A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CDF2A-4845-7B1F-04DA-71E8543B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22E4B-0547-4259-C14A-A34567BD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2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24F01-9CAD-8FB0-636B-75E78465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9456C-3EE1-1D98-45D3-5D18866C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768E8-EDB6-D9DF-42E7-841EEEC5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9DCB5-9169-4961-2EBA-EE29B316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7D2BB4-09B3-A280-03E4-1FC00B3A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4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8C535-DFC0-B1C6-1963-F1DF05E7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946EB-8BC2-3890-69EA-163B85F7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C6524-472F-FDBD-B3F9-BB9F48E2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58099-9CC5-176F-1112-89032CC7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BA793-D22E-7C6B-581D-419F6E20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3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E2578-9F4C-1CCB-7698-1F14B081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C3724-3295-B4A4-2D80-D2AC0249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670291-8774-CBB0-B493-6CA53824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D6E82F-58B6-0042-A475-67E07AE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EE600-EB89-6243-A991-C16EEA4B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4B87C0-0A68-168C-615B-C8840144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601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228C0-F20F-C253-4A64-4AEEF216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8FE2E-2BEC-EFEB-CB15-259511B9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7AD23F-80E7-BFFE-0B8B-8E196472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274257-A6A5-E852-B3D3-8D3E7C23A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E5232F-6B09-DA8D-001C-B81545D40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FC0647-D13A-E195-F674-B916122E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D4782E-16C4-5CE8-F7DA-80E29993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43EE52-504B-7065-C25A-95F15F21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858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42ECD-B7A3-71C0-BB1E-3DB19E0C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DBF805-F135-8069-1C0B-D7DB47F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83E508-0B45-205A-CFFB-F21AEE29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EB3C19-587D-4247-67A0-E895E575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16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DDCD10-2EB8-024C-E20C-73B092DD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46E1F4-2276-C863-6E64-0C73C72B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9AF799-FF38-20B0-8C44-3C2DC23A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30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2A776-D639-4C91-8783-92F7CE4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A2FCD-A237-78B7-B992-843DF38A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F55E78-6B9E-6743-3D08-3B06919A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1D1417-5A24-7DD0-E30F-E3B81130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7F21D-215A-5371-13AB-BA45BCE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2755A-53E6-E588-D578-6053CC4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667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9F76F-8A91-FC94-25C4-98D6099E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5571-C9E4-F31D-8FEE-225E9F4F9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451749-A27C-E304-9361-C0F96F42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535AFF-29E3-2F27-DBE7-4765AE43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4AF352-B91A-86E6-D270-ADDCD35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E1CF4A-5E0A-CF5E-FC2F-7C50D569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82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A3C759-0D0A-25CB-123B-41BB1582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01E5B-A534-F7BF-82EE-51F0DFAD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891DAA-3FBA-271B-CCC0-661D3E63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CC65-430F-44B7-8BEF-ADBBD8F1EC19}" type="datetimeFigureOut">
              <a:rPr lang="de-AT" smtClean="0"/>
              <a:t>05.12.2022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51768-E4F1-282C-09CE-07AF40925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F281C-2DD1-BDF6-4D87-FB5CD5C4D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61F9-83F6-452B-8B73-B1F666EF0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5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B51D4-F491-26BA-C7DB-55B1AE83D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DE30E4-D9F5-A38A-7CDD-8A01E85DC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39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Kasieczka Lorenz</dc:creator>
  <cp:lastModifiedBy>Kasieczka Lorenz</cp:lastModifiedBy>
  <cp:revision>1</cp:revision>
  <dcterms:created xsi:type="dcterms:W3CDTF">2022-12-05T07:11:41Z</dcterms:created>
  <dcterms:modified xsi:type="dcterms:W3CDTF">2022-12-05T07:11:44Z</dcterms:modified>
</cp:coreProperties>
</file>