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E8AEE-472C-48FB-8A06-68252B80F04D}"/>
              </a:ext>
            </a:extLst>
          </p:cNvPr>
          <p:cNvSpPr/>
          <p:nvPr userDrawn="1"/>
        </p:nvSpPr>
        <p:spPr>
          <a:xfrm>
            <a:off x="0" y="6256669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7B470-2347-4274-9746-7A72D7D96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58" t="40288" r="-2258" b="40501"/>
          <a:stretch/>
        </p:blipFill>
        <p:spPr>
          <a:xfrm>
            <a:off x="3017460" y="6280095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8F92D1-51A4-48B0-A95B-0067B7266BC6}"/>
              </a:ext>
            </a:extLst>
          </p:cNvPr>
          <p:cNvSpPr/>
          <p:nvPr/>
        </p:nvSpPr>
        <p:spPr>
          <a:xfrm>
            <a:off x="7084985" y="113112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0537-CDD0-4A08-B010-10A48AF8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- Delete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06E14-75D5-4196-A6D8-8C6A7625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841C110-4C5F-49AC-90C5-58B5DC1CAF3F}"/>
              </a:ext>
            </a:extLst>
          </p:cNvPr>
          <p:cNvSpPr/>
          <p:nvPr/>
        </p:nvSpPr>
        <p:spPr>
          <a:xfrm>
            <a:off x="1778000" y="363695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1EB1657-FC13-4375-8D5B-B3E512C994AE}"/>
              </a:ext>
            </a:extLst>
          </p:cNvPr>
          <p:cNvSpPr/>
          <p:nvPr/>
        </p:nvSpPr>
        <p:spPr>
          <a:xfrm>
            <a:off x="5396271" y="362679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88EF3D6-A675-4E90-93B0-D415A8C87D42}"/>
              </a:ext>
            </a:extLst>
          </p:cNvPr>
          <p:cNvSpPr/>
          <p:nvPr/>
        </p:nvSpPr>
        <p:spPr>
          <a:xfrm>
            <a:off x="9078454" y="363697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71D3601-E064-4BAE-B2B2-9C5E0D4C4C62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2707149" y="363695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BA442A89-C503-42F0-98FF-27FB9340483B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6364749" y="362679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85F30A94-4960-4A3A-B6EF-765AE220076D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10017435" y="363697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4">
            <a:extLst>
              <a:ext uri="{FF2B5EF4-FFF2-40B4-BE49-F238E27FC236}">
                <a16:creationId xmlns:a16="http://schemas.microsoft.com/office/drawing/2014/main" id="{FA7F1F6D-3CD1-4D3B-BAF8-F404BA867AC9}"/>
              </a:ext>
            </a:extLst>
          </p:cNvPr>
          <p:cNvSpPr txBox="1"/>
          <p:nvPr/>
        </p:nvSpPr>
        <p:spPr>
          <a:xfrm>
            <a:off x="1861576" y="386105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27" name="Arrow: Right 7">
            <a:extLst>
              <a:ext uri="{FF2B5EF4-FFF2-40B4-BE49-F238E27FC236}">
                <a16:creationId xmlns:a16="http://schemas.microsoft.com/office/drawing/2014/main" id="{A2B01AB3-D485-4E87-BF60-E850B43979AD}"/>
              </a:ext>
            </a:extLst>
          </p:cNvPr>
          <p:cNvSpPr/>
          <p:nvPr/>
        </p:nvSpPr>
        <p:spPr>
          <a:xfrm>
            <a:off x="3643671" y="383508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BDB80C76-9D8A-4147-92B7-FF34F53789DE}"/>
              </a:ext>
            </a:extLst>
          </p:cNvPr>
          <p:cNvSpPr txBox="1"/>
          <p:nvPr/>
        </p:nvSpPr>
        <p:spPr>
          <a:xfrm>
            <a:off x="5483420" y="385480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A8C34C39-1798-49A5-995F-540C8857F3F6}"/>
              </a:ext>
            </a:extLst>
          </p:cNvPr>
          <p:cNvSpPr txBox="1"/>
          <p:nvPr/>
        </p:nvSpPr>
        <p:spPr>
          <a:xfrm>
            <a:off x="2807074" y="371630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2F08F005-1AC5-4E0C-ADF4-6D6CE007EAB4}"/>
              </a:ext>
            </a:extLst>
          </p:cNvPr>
          <p:cNvSpPr txBox="1"/>
          <p:nvPr/>
        </p:nvSpPr>
        <p:spPr>
          <a:xfrm>
            <a:off x="6499339" y="371630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1F6A4CD0-30D5-4FC1-9CA9-E8846C4D5ECF}"/>
              </a:ext>
            </a:extLst>
          </p:cNvPr>
          <p:cNvSpPr txBox="1"/>
          <p:nvPr/>
        </p:nvSpPr>
        <p:spPr>
          <a:xfrm>
            <a:off x="10086743" y="372506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B2DBA6E8-84E7-47D4-855E-E66D00130298}"/>
              </a:ext>
            </a:extLst>
          </p:cNvPr>
          <p:cNvSpPr txBox="1"/>
          <p:nvPr/>
        </p:nvSpPr>
        <p:spPr>
          <a:xfrm>
            <a:off x="9155640" y="385480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33" name="Straight Arrow Connector 23">
            <a:extLst>
              <a:ext uri="{FF2B5EF4-FFF2-40B4-BE49-F238E27FC236}">
                <a16:creationId xmlns:a16="http://schemas.microsoft.com/office/drawing/2014/main" id="{BE744AE2-E29E-48F6-9789-B55C4294178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51830" y="354487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5">
            <a:extLst>
              <a:ext uri="{FF2B5EF4-FFF2-40B4-BE49-F238E27FC236}">
                <a16:creationId xmlns:a16="http://schemas.microsoft.com/office/drawing/2014/main" id="{EC0A8C95-0EE1-4931-BA0A-C6F73A1E9777}"/>
              </a:ext>
            </a:extLst>
          </p:cNvPr>
          <p:cNvSpPr txBox="1"/>
          <p:nvPr/>
        </p:nvSpPr>
        <p:spPr>
          <a:xfrm>
            <a:off x="944717" y="320638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5" name="Arrow: Right 31">
            <a:extLst>
              <a:ext uri="{FF2B5EF4-FFF2-40B4-BE49-F238E27FC236}">
                <a16:creationId xmlns:a16="http://schemas.microsoft.com/office/drawing/2014/main" id="{88D1FF46-4EB7-42D4-A9DC-566D21ECC89E}"/>
              </a:ext>
            </a:extLst>
          </p:cNvPr>
          <p:cNvSpPr/>
          <p:nvPr/>
        </p:nvSpPr>
        <p:spPr>
          <a:xfrm>
            <a:off x="7338985" y="384384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2A5A66C-2321-492C-A5BB-B31D5BFD7AE7}"/>
              </a:ext>
            </a:extLst>
          </p:cNvPr>
          <p:cNvCxnSpPr/>
          <p:nvPr/>
        </p:nvCxnSpPr>
        <p:spPr>
          <a:xfrm>
            <a:off x="4622800" y="3206382"/>
            <a:ext cx="3159760" cy="1507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Pfeil: 180-Grad 40">
            <a:extLst>
              <a:ext uri="{FF2B5EF4-FFF2-40B4-BE49-F238E27FC236}">
                <a16:creationId xmlns:a16="http://schemas.microsoft.com/office/drawing/2014/main" id="{C94F01EC-23AC-4660-8EA2-536062FCA173}"/>
              </a:ext>
            </a:extLst>
          </p:cNvPr>
          <p:cNvSpPr/>
          <p:nvPr/>
        </p:nvSpPr>
        <p:spPr>
          <a:xfrm>
            <a:off x="3108960" y="2758861"/>
            <a:ext cx="6522720" cy="817563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2ECCC-9563-4D49-8091-1E1DA95E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 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15012B-D117-4F0B-94B7-DB66F6A1B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60" y="1735640"/>
            <a:ext cx="5622415" cy="3992943"/>
          </a:xfrm>
        </p:spPr>
      </p:pic>
    </p:spTree>
    <p:extLst>
      <p:ext uri="{BB962C8B-B14F-4D97-AF65-F5344CB8AC3E}">
        <p14:creationId xmlns:p14="http://schemas.microsoft.com/office/powerpoint/2010/main" val="3555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F2AA-D393-47F6-AF54-B27C486A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AC3A9B-876B-481C-99CB-A69B5D948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35" y="1690688"/>
            <a:ext cx="4071609" cy="4351338"/>
          </a:xfrm>
        </p:spPr>
      </p:pic>
    </p:spTree>
    <p:extLst>
      <p:ext uri="{BB962C8B-B14F-4D97-AF65-F5344CB8AC3E}">
        <p14:creationId xmlns:p14="http://schemas.microsoft.com/office/powerpoint/2010/main" val="154477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FE444-AD52-455B-8DB0-4D910C6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1180B3-FD03-4774-B9B0-3D2079918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330365"/>
            <a:ext cx="4511040" cy="4831621"/>
          </a:xfrm>
        </p:spPr>
      </p:pic>
    </p:spTree>
    <p:extLst>
      <p:ext uri="{BB962C8B-B14F-4D97-AF65-F5344CB8AC3E}">
        <p14:creationId xmlns:p14="http://schemas.microsoft.com/office/powerpoint/2010/main" val="104062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9B2B4-A18E-45C8-BFAD-8C071DEC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Double-</a:t>
            </a:r>
            <a:r>
              <a:rPr lang="de-DE" dirty="0" err="1"/>
              <a:t>Linked</a:t>
            </a:r>
            <a:r>
              <a:rPr lang="de-DE" dirty="0"/>
              <a:t>-Lists Insert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01855D-87E8-9FE4-DE60-64A483011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0" y="1602200"/>
            <a:ext cx="5960210" cy="4396877"/>
          </a:xfrm>
        </p:spPr>
      </p:pic>
    </p:spTree>
    <p:extLst>
      <p:ext uri="{BB962C8B-B14F-4D97-AF65-F5344CB8AC3E}">
        <p14:creationId xmlns:p14="http://schemas.microsoft.com/office/powerpoint/2010/main" val="338353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6B9A9-24D0-9C32-95C2-EC48380B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Double-</a:t>
            </a:r>
            <a:r>
              <a:rPr lang="de-DE" dirty="0" err="1"/>
              <a:t>Linked</a:t>
            </a:r>
            <a:r>
              <a:rPr lang="de-DE" dirty="0"/>
              <a:t>-Lists	Delete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D85CF1-F210-B0F1-A43F-5F32F9E6F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22" y="1690688"/>
            <a:ext cx="5985118" cy="3993110"/>
          </a:xfrm>
        </p:spPr>
      </p:pic>
    </p:spTree>
    <p:extLst>
      <p:ext uri="{BB962C8B-B14F-4D97-AF65-F5344CB8AC3E}">
        <p14:creationId xmlns:p14="http://schemas.microsoft.com/office/powerpoint/2010/main" val="39460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(list-start)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72789" y="5229250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1770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F347BAF-2EB9-4D40-880A-6397C2C2BD8F}"/>
              </a:ext>
            </a:extLst>
          </p:cNvPr>
          <p:cNvSpPr/>
          <p:nvPr/>
        </p:nvSpPr>
        <p:spPr>
          <a:xfrm>
            <a:off x="7205984" y="5433623"/>
            <a:ext cx="1745224" cy="4087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41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create a unidirectional Linked-List: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struct named “node”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the variables “data” and “next”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a starting node named “head” and assign it to NULL (this will be the first node of the list) </a:t>
            </a:r>
            <a:endParaRPr lang="LID4096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49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615811" y="5229227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59408" y="5214914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901697" y="5229249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4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4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2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4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1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1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EFB2DD-6E94-46C8-BF82-A54D75CE7A53}"/>
              </a:ext>
            </a:extLst>
          </p:cNvPr>
          <p:cNvSpPr/>
          <p:nvPr/>
        </p:nvSpPr>
        <p:spPr>
          <a:xfrm>
            <a:off x="7210246" y="5427577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E05F9-4FC2-4975-BE65-E78064FA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1" y="0"/>
            <a:ext cx="409686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16AB-F636-4308-92E6-C1BE0BB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Insert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25612-114D-47E9-B625-779D2C968434}"/>
              </a:ext>
            </a:extLst>
          </p:cNvPr>
          <p:cNvSpPr/>
          <p:nvPr/>
        </p:nvSpPr>
        <p:spPr>
          <a:xfrm>
            <a:off x="1731085" y="3527118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E9920-85EF-4DF6-935C-3FE242AB689B}"/>
              </a:ext>
            </a:extLst>
          </p:cNvPr>
          <p:cNvSpPr/>
          <p:nvPr/>
        </p:nvSpPr>
        <p:spPr>
          <a:xfrm>
            <a:off x="5334607" y="3512805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3C1BD-69F0-48D9-996F-38B69DC47930}"/>
              </a:ext>
            </a:extLst>
          </p:cNvPr>
          <p:cNvSpPr/>
          <p:nvPr/>
        </p:nvSpPr>
        <p:spPr>
          <a:xfrm>
            <a:off x="9006953" y="3527140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AE8F72-A383-4868-BA92-1331B20A9EC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677870" y="3527118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3A091-1846-42E6-B622-98B4A188E4A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21467" y="3512805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2C9F8-484E-4A2F-A092-3CACB1148A79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63756" y="3527140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99B38B-D275-4E3B-9485-62A81F7E2634}"/>
              </a:ext>
            </a:extLst>
          </p:cNvPr>
          <p:cNvSpPr txBox="1"/>
          <p:nvPr/>
        </p:nvSpPr>
        <p:spPr>
          <a:xfrm>
            <a:off x="1858168" y="3742885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6FBEA-8BED-4316-8627-70445F44FA2B}"/>
              </a:ext>
            </a:extLst>
          </p:cNvPr>
          <p:cNvSpPr/>
          <p:nvPr/>
        </p:nvSpPr>
        <p:spPr>
          <a:xfrm>
            <a:off x="3616037" y="3731514"/>
            <a:ext cx="1747320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101FF-222A-493D-BA3D-80B603171F22}"/>
              </a:ext>
            </a:extLst>
          </p:cNvPr>
          <p:cNvSpPr txBox="1"/>
          <p:nvPr/>
        </p:nvSpPr>
        <p:spPr>
          <a:xfrm>
            <a:off x="5347945" y="3742885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B6737-2ED9-4D6A-9604-15DEE6738B4E}"/>
              </a:ext>
            </a:extLst>
          </p:cNvPr>
          <p:cNvSpPr txBox="1"/>
          <p:nvPr/>
        </p:nvSpPr>
        <p:spPr>
          <a:xfrm>
            <a:off x="2785357" y="3762203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448DB-4377-4FC2-AEB6-BF18142E007B}"/>
              </a:ext>
            </a:extLst>
          </p:cNvPr>
          <p:cNvSpPr txBox="1"/>
          <p:nvPr/>
        </p:nvSpPr>
        <p:spPr>
          <a:xfrm>
            <a:off x="6375290" y="374288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24798-7BFB-4972-A635-94E452025683}"/>
              </a:ext>
            </a:extLst>
          </p:cNvPr>
          <p:cNvSpPr txBox="1"/>
          <p:nvPr/>
        </p:nvSpPr>
        <p:spPr>
          <a:xfrm>
            <a:off x="9997923" y="3751232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CA8DA-C6B1-4237-A5CF-3A0496579748}"/>
              </a:ext>
            </a:extLst>
          </p:cNvPr>
          <p:cNvSpPr txBox="1"/>
          <p:nvPr/>
        </p:nvSpPr>
        <p:spPr>
          <a:xfrm>
            <a:off x="9079350" y="3751232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327A4-2830-43D4-B4C8-A581E7C27A4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04915" y="3435043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824FC-E4C8-4730-8565-B4395756526B}"/>
              </a:ext>
            </a:extLst>
          </p:cNvPr>
          <p:cNvSpPr txBox="1"/>
          <p:nvPr/>
        </p:nvSpPr>
        <p:spPr>
          <a:xfrm>
            <a:off x="868497" y="3142763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17600B-C88A-4507-A868-E74914A85ED6}"/>
              </a:ext>
            </a:extLst>
          </p:cNvPr>
          <p:cNvSpPr/>
          <p:nvPr/>
        </p:nvSpPr>
        <p:spPr>
          <a:xfrm>
            <a:off x="7272305" y="3725468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E0269-8D20-4F84-8C63-4B6E5D2DDEEE}"/>
              </a:ext>
            </a:extLst>
          </p:cNvPr>
          <p:cNvSpPr/>
          <p:nvPr/>
        </p:nvSpPr>
        <p:spPr>
          <a:xfrm rot="1187312">
            <a:off x="7419014" y="3950999"/>
            <a:ext cx="1491897" cy="45719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39E97-5231-43FB-8505-BD40C6E28FE8}"/>
              </a:ext>
            </a:extLst>
          </p:cNvPr>
          <p:cNvSpPr/>
          <p:nvPr/>
        </p:nvSpPr>
        <p:spPr>
          <a:xfrm>
            <a:off x="7609743" y="1914351"/>
            <a:ext cx="1973720" cy="8182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F5BD9-90ED-4489-9253-B9FC8030D549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596603" y="1914351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134736-551A-4D0F-B5B1-A76E29A5488C}"/>
              </a:ext>
            </a:extLst>
          </p:cNvPr>
          <p:cNvSpPr txBox="1"/>
          <p:nvPr/>
        </p:nvSpPr>
        <p:spPr>
          <a:xfrm>
            <a:off x="7849210" y="2139630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“is”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88607-6D14-41CA-8B29-AD0B26D71734}"/>
              </a:ext>
            </a:extLst>
          </p:cNvPr>
          <p:cNvSpPr txBox="1"/>
          <p:nvPr/>
        </p:nvSpPr>
        <p:spPr>
          <a:xfrm>
            <a:off x="8758802" y="213930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B434C2AD-7C97-4042-B202-6BE5EFE0EE4E}"/>
              </a:ext>
            </a:extLst>
          </p:cNvPr>
          <p:cNvSpPr/>
          <p:nvPr/>
        </p:nvSpPr>
        <p:spPr>
          <a:xfrm rot="5400000" flipH="1">
            <a:off x="6435578" y="2343850"/>
            <a:ext cx="1372874" cy="937371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34280267-949E-4D35-93F2-018FECFDBFAA}"/>
              </a:ext>
            </a:extLst>
          </p:cNvPr>
          <p:cNvSpPr/>
          <p:nvPr/>
        </p:nvSpPr>
        <p:spPr>
          <a:xfrm>
            <a:off x="9050656" y="2732633"/>
            <a:ext cx="469250" cy="7940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24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B61-FE15-4F84-A545-0E7D44C6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Beginning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D62933-2C16-4E01-8766-F3620CCD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5"/>
          <a:stretch/>
        </p:blipFill>
        <p:spPr>
          <a:xfrm>
            <a:off x="2951505" y="1325563"/>
            <a:ext cx="6288987" cy="4845982"/>
          </a:xfrm>
        </p:spPr>
      </p:pic>
    </p:spTree>
    <p:extLst>
      <p:ext uri="{BB962C8B-B14F-4D97-AF65-F5344CB8AC3E}">
        <p14:creationId xmlns:p14="http://schemas.microsoft.com/office/powerpoint/2010/main" val="247394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2FEE-4AD2-420A-90AB-581BED8E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end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39BF6C6-02B4-475F-AD93-8DAE8F6A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7"/>
          <a:stretch/>
        </p:blipFill>
        <p:spPr>
          <a:xfrm>
            <a:off x="3667991" y="1252975"/>
            <a:ext cx="4856018" cy="4793432"/>
          </a:xfrm>
        </p:spPr>
      </p:pic>
    </p:spTree>
    <p:extLst>
      <p:ext uri="{BB962C8B-B14F-4D97-AF65-F5344CB8AC3E}">
        <p14:creationId xmlns:p14="http://schemas.microsoft.com/office/powerpoint/2010/main" val="356605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9B4-3B60-41C5-879D-13DC7C9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418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a position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4017E1-9772-4628-B0BE-882CC65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2"/>
          <a:stretch/>
        </p:blipFill>
        <p:spPr>
          <a:xfrm>
            <a:off x="3177827" y="1167094"/>
            <a:ext cx="5836343" cy="4882188"/>
          </a:xfrm>
        </p:spPr>
      </p:pic>
    </p:spTree>
    <p:extLst>
      <p:ext uri="{BB962C8B-B14F-4D97-AF65-F5344CB8AC3E}">
        <p14:creationId xmlns:p14="http://schemas.microsoft.com/office/powerpoint/2010/main" val="127254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245</Words>
  <Application>Microsoft Office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</vt:lpstr>
      <vt:lpstr>Linked Lists</vt:lpstr>
      <vt:lpstr>Double-Linked-Lists Insert</vt:lpstr>
      <vt:lpstr>Double-Linked-Lists Delete</vt:lpstr>
      <vt:lpstr>Linked Lists - Basics</vt:lpstr>
      <vt:lpstr>Linked List – Unidirectional</vt:lpstr>
      <vt:lpstr>Linked Lists - Insert</vt:lpstr>
      <vt:lpstr>Linked Lists – Insert at the Beginning</vt:lpstr>
      <vt:lpstr>Linked Lists – Insert at the end</vt:lpstr>
      <vt:lpstr>Linked Lists – Insert at a position</vt:lpstr>
      <vt:lpstr>Linked Lists - Delete</vt:lpstr>
      <vt:lpstr>Linked Lists – delete at the beginning  </vt:lpstr>
      <vt:lpstr>Linked Lists – delete at the end</vt:lpstr>
      <vt:lpstr>Linked Lists – delete at the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Noah Grundner</cp:lastModifiedBy>
  <cp:revision>10</cp:revision>
  <dcterms:created xsi:type="dcterms:W3CDTF">2022-04-25T12:00:33Z</dcterms:created>
  <dcterms:modified xsi:type="dcterms:W3CDTF">2022-05-02T12:11:13Z</dcterms:modified>
</cp:coreProperties>
</file>