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C58E4-9DB0-4970-A88A-F7C213287C98}"/>
              </a:ext>
            </a:extLst>
          </p:cNvPr>
          <p:cNvCxnSpPr>
            <a:stCxn id="4" idx="3"/>
          </p:cNvCxnSpPr>
          <p:nvPr/>
        </p:nvCxnSpPr>
        <p:spPr>
          <a:xfrm flipV="1">
            <a:off x="3382297" y="1317523"/>
            <a:ext cx="1759974" cy="1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E232B-901C-4F33-85CD-B8E7C2071717}"/>
              </a:ext>
            </a:extLst>
          </p:cNvPr>
          <p:cNvCxnSpPr>
            <a:stCxn id="7" idx="3"/>
          </p:cNvCxnSpPr>
          <p:nvPr/>
        </p:nvCxnSpPr>
        <p:spPr>
          <a:xfrm flipV="1">
            <a:off x="7079226" y="1333014"/>
            <a:ext cx="1877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957186" y="924233"/>
            <a:ext cx="1877961" cy="81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F3B85-1299-4165-8B3D-5E5A685CB337}"/>
              </a:ext>
            </a:extLst>
          </p:cNvPr>
          <p:cNvCxnSpPr>
            <a:stCxn id="4" idx="0"/>
          </p:cNvCxnSpPr>
          <p:nvPr/>
        </p:nvCxnSpPr>
        <p:spPr>
          <a:xfrm>
            <a:off x="2453148" y="92423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896167" y="924233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2</cp:revision>
  <dcterms:created xsi:type="dcterms:W3CDTF">2022-04-25T12:00:33Z</dcterms:created>
  <dcterms:modified xsi:type="dcterms:W3CDTF">2022-04-25T12:26:14Z</dcterms:modified>
</cp:coreProperties>
</file>