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1C2A8-BF80-4F9C-8C59-28AD01D9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1113601"/>
            <a:ext cx="1755800" cy="426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E4D36-2378-4536-AF48-0225B5AE682E}"/>
              </a:ext>
            </a:extLst>
          </p:cNvPr>
          <p:cNvSpPr/>
          <p:nvPr/>
        </p:nvSpPr>
        <p:spPr>
          <a:xfrm>
            <a:off x="0" y="6145161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943DC5-B3B7-4C10-921E-EA4414B87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" t="40288" r="-2258" b="40501"/>
          <a:stretch/>
        </p:blipFill>
        <p:spPr>
          <a:xfrm>
            <a:off x="3017460" y="6183452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(_head)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44894" y="5229250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883875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A6EBD-CAF0-4524-824B-992D43ED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03" y="5406888"/>
            <a:ext cx="1755800" cy="426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50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883875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A95F3F-3AD3-49B3-BCE1-67FCC236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03" y="5406888"/>
            <a:ext cx="1755800" cy="426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5"/>
            <a:ext cx="9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3"/>
            <a:ext cx="75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5"/>
            <a:ext cx="9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2"/>
            <a:ext cx="9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2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3</cp:revision>
  <dcterms:created xsi:type="dcterms:W3CDTF">2022-04-25T12:00:33Z</dcterms:created>
  <dcterms:modified xsi:type="dcterms:W3CDTF">2022-04-26T12:39:06Z</dcterms:modified>
</cp:coreProperties>
</file>