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E4D36-2378-4536-AF48-0225B5AE682E}"/>
              </a:ext>
            </a:extLst>
          </p:cNvPr>
          <p:cNvSpPr/>
          <p:nvPr/>
        </p:nvSpPr>
        <p:spPr>
          <a:xfrm>
            <a:off x="0" y="6145161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943DC5-B3B7-4C10-921E-EA4414B87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" t="40288" r="-2258" b="40501"/>
          <a:stretch/>
        </p:blipFill>
        <p:spPr>
          <a:xfrm>
            <a:off x="3017460" y="6183452"/>
            <a:ext cx="6034921" cy="63625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59944-3629-47E9-8581-9F293B7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2E9EE-6669-47D9-ABF2-F21AAD2A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66" y="2459652"/>
            <a:ext cx="4096867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158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yanis ferecean</cp:lastModifiedBy>
  <cp:revision>5</cp:revision>
  <dcterms:created xsi:type="dcterms:W3CDTF">2022-04-25T12:00:33Z</dcterms:created>
  <dcterms:modified xsi:type="dcterms:W3CDTF">2022-04-26T13:38:26Z</dcterms:modified>
</cp:coreProperties>
</file>