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4937B-4AF9-4F0E-B2C0-D64B6B9F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3D4EE-E56D-40B4-A32E-0D932935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7D1E0-A4DE-489A-9E4F-8096822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B7FC-B483-4C0A-B108-1205D436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73BEF-EA38-4D3B-95FC-30865060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1F9D3-1B5C-41BD-8859-E733A49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79C31-D74D-4B3E-B0B7-3D31DE74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CB847-19B5-40D4-9385-87697CF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83971-26DB-4313-BCAC-81ACAA6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B2B00-240B-4627-A7E2-0F865CE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3122DE-8A8C-4208-9EC2-8B52844B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A1B3-C559-4AD0-846B-73F81C72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ADB11-F12B-412E-90B5-6A1F189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7EE69-5F71-48DA-9729-FFE7A1E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96C6F-9239-4A7B-A118-1F26FB4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3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FBB-E9C1-470F-8CE5-9B23FB7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58BE-0AF5-48C2-8785-8FCD8349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3AFF3-420F-48D6-99CA-D89679A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25EFE-BC04-4AD9-A3DC-4BE9D50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45865-141E-4920-A3C1-3356AF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15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DA14F-F950-4503-9A01-C9A3D748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1A8C-0E18-4325-9701-78A934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652AD-54FA-4F47-A5E9-A782113E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00F3C-B619-44EA-BD86-D2F13B7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A0621-1C83-4FBE-9132-1E1CA6F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46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3532-40F0-4B45-87A5-57082AE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9CBF-33F4-452C-8D53-10637C77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D22A3-BB21-4216-AAA8-08380B29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CB484-1355-49CC-A6B0-40E1CB0E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5765-811B-47C4-99DB-FB6B65A2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0E02F-CE87-45CD-9A05-4CA42D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1653B-EED5-4817-8DBA-FE0D788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CB6C9-9ACA-4720-B8B1-7C45F9C6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1A8AF-2984-4988-86BE-F70F78C4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85F8D7-801A-46C5-BBC6-106D9D40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30853-8EB0-4D21-A222-E30DB8E1B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3A8C2-AF08-4E59-94E6-EAA72A1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D5B88-6E33-4473-9B70-4D9116B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7FDE2-DB0A-4657-BC50-584FE9E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341C-26D5-4824-A3BA-556195EC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57175-151D-4B94-9D88-7BA7A6F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AF43-393D-4884-9575-C7A3CD6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EAE0A-65A8-479A-9BA9-E045A33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16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9DCA-3665-4788-8CA1-F3B1F42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96737-2936-4F68-AFC0-39174C06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6FD93-DD0E-42EC-BE3A-D45A0FF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0BCD6-F2BF-423D-AA0D-CB116E5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4D4B9-B2C4-4D3F-AAEB-9D8409A8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C012F-FCD4-49CF-A058-E17B8013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D245F-8754-4B0C-B5DB-50561E4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17577-4675-4D60-AA91-22305FD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B270B-2EA8-4938-BA43-6FEA8D0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D0D8-A949-4CD3-8BB6-0C4F7512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E62558-5FEE-45E6-9E78-2BBF1A5E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199381-3128-4BA5-B399-B2904FB8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FCB0B-7BF8-4603-A0AF-5436F04F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FEA5C-88F5-4FC7-BFEE-09845C54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80A3D-B5DC-432B-A1C9-468359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977835-990C-4689-8853-71A16C5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F539B-AA82-402B-8BAE-97F2B7F0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01363-EC1D-4159-8A0F-63DF91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4BC2-8679-4FD1-863A-C8C72E7822AE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89A60-CD7E-49B2-BE0D-4746C9A5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D228A-61B4-4ED7-84E4-42A15F18A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3C72-60F0-4B29-9473-543FD151B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Grundner</dc:creator>
  <cp:lastModifiedBy>Noah Grundner</cp:lastModifiedBy>
  <cp:revision>1</cp:revision>
  <dcterms:created xsi:type="dcterms:W3CDTF">2022-04-25T12:00:33Z</dcterms:created>
  <dcterms:modified xsi:type="dcterms:W3CDTF">2022-04-25T12:03:01Z</dcterms:modified>
</cp:coreProperties>
</file>