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4937B-4AF9-4F0E-B2C0-D64B6B9F0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33D4EE-E56D-40B4-A32E-0D932935C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7D1E0-A4DE-489A-9E4F-80968220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9B7FC-B483-4C0A-B108-1205D436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373BEF-EA38-4D3B-95FC-30865060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572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1F9D3-1B5C-41BD-8859-E733A492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579C31-D74D-4B3E-B0B7-3D31DE742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CB847-19B5-40D4-9385-87697CF9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883971-26DB-4313-BCAC-81ACAA65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B2B00-240B-4627-A7E2-0F865CE4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55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3122DE-8A8C-4208-9EC2-8B52844B9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D6A1B3-C559-4AD0-846B-73F81C72C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6ADB11-F12B-412E-90B5-6A1F189A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7EE69-5F71-48DA-9729-FFE7A1E8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896C6F-9239-4A7B-A118-1F26FB48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13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ABFBB-E9C1-470F-8CE5-9B23FB7C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958BE-0AF5-48C2-8785-8FCD83492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3AFF3-420F-48D6-99CA-D89679A4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25EFE-BC04-4AD9-A3DC-4BE9D50B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45865-141E-4920-A3C1-3356AF54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915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DA14F-F950-4503-9A01-C9A3D748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121A8C-0E18-4325-9701-78A93443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5652AD-54FA-4F47-A5E9-A782113E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F00F3C-B619-44EA-BD86-D2F13B71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4A0621-1C83-4FBE-9132-1E1CA6F1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446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3532-40F0-4B45-87A5-57082AE2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19CBF-33F4-452C-8D53-10637C778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6D22A3-BB21-4216-AAA8-08380B299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BCB484-1355-49CC-A6B0-40E1CB0E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AC5765-811B-47C4-99DB-FB6B65A2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0E02F-CE87-45CD-9A05-4CA42D63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451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1653B-EED5-4817-8DBA-FE0D788C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5CB6C9-9ACA-4720-B8B1-7C45F9C6D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31A8AF-2984-4988-86BE-F70F78C40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85F8D7-801A-46C5-BBC6-106D9D401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B30853-8EB0-4D21-A222-E30DB8E1B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D3A8C2-AF08-4E59-94E6-EAA72A18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D5B88-6E33-4473-9B70-4D9116B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77FDE2-DB0A-4657-BC50-584FE9EA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38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1341C-26D5-4824-A3BA-556195EC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757175-151D-4B94-9D88-7BA7A6F7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97AF43-393D-4884-9575-C7A3CD6D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EEAE0A-65A8-479A-9BA9-E045A33C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716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D69DCA-3665-4788-8CA1-F3B1F428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B96737-2936-4F68-AFC0-39174C06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F6FD93-DD0E-42EC-BE3A-D45A0FF8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276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0BCD6-F2BF-423D-AA0D-CB116E5F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4D4B9-B2C4-4D3F-AAEB-9D8409A8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CC012F-FCD4-49CF-A058-E17B8013E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DD245F-8754-4B0C-B5DB-50561E48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C17577-4675-4D60-AA91-22305FD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9B270B-2EA8-4938-BA43-6FEA8D0F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38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0D0D8-A949-4CD3-8BB6-0C4F7512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E62558-5FEE-45E6-9E78-2BBF1A5E7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199381-3128-4BA5-B399-B2904FB80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3FCB0B-7BF8-4603-A0AF-5436F04F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CFEA5C-88F5-4FC7-BFEE-09845C54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E80A3D-B5DC-432B-A1C9-46835917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29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977835-990C-4689-8853-71A16C51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F539B-AA82-402B-8BAE-97F2B7F01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01363-EC1D-4159-8A0F-63DF91A61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489A60-CD7E-49B2-BE0D-4746C9A56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ED228A-61B4-4ED7-84E4-42A15F18A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9FFA911D-9DFE-475C-904F-3DE3874990FB}"/>
              </a:ext>
            </a:extLst>
          </p:cNvPr>
          <p:cNvSpPr/>
          <p:nvPr userDrawn="1"/>
        </p:nvSpPr>
        <p:spPr>
          <a:xfrm>
            <a:off x="0" y="6224241"/>
            <a:ext cx="12192000" cy="7128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8" name="Picture 27">
            <a:extLst>
              <a:ext uri="{FF2B5EF4-FFF2-40B4-BE49-F238E27FC236}">
                <a16:creationId xmlns:a16="http://schemas.microsoft.com/office/drawing/2014/main" id="{D25AA57D-0130-466F-B2F2-6E4A27F0B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258" t="40288" r="-2258" b="40501"/>
          <a:stretch/>
        </p:blipFill>
        <p:spPr>
          <a:xfrm>
            <a:off x="3017460" y="6249441"/>
            <a:ext cx="6034921" cy="63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45D6-33D1-4561-8377-B6E693C0F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Linked Lists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5D9A8-E35F-484B-A642-051EA5A53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Von Yanis Ferecean und Noah </a:t>
            </a:r>
            <a:r>
              <a:rPr lang="en-GB" dirty="0" err="1"/>
              <a:t>Grundner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C5D23A-EB6C-47D3-BD66-ACA3A2C8DF11}"/>
              </a:ext>
            </a:extLst>
          </p:cNvPr>
          <p:cNvSpPr/>
          <p:nvPr/>
        </p:nvSpPr>
        <p:spPr>
          <a:xfrm>
            <a:off x="1524000" y="924233"/>
            <a:ext cx="1858297" cy="8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97616-A11D-4E77-BF58-2FAF9EA9CDC5}"/>
              </a:ext>
            </a:extLst>
          </p:cNvPr>
          <p:cNvSpPr/>
          <p:nvPr/>
        </p:nvSpPr>
        <p:spPr>
          <a:xfrm>
            <a:off x="5142271" y="924233"/>
            <a:ext cx="1936955" cy="8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883304-3F81-4F95-B8BF-0A453B8FB529}"/>
              </a:ext>
            </a:extLst>
          </p:cNvPr>
          <p:cNvSpPr/>
          <p:nvPr/>
        </p:nvSpPr>
        <p:spPr>
          <a:xfrm>
            <a:off x="8824454" y="924256"/>
            <a:ext cx="1877961" cy="81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5A7EC1-C7B7-4453-80B3-E75C954C50FF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453149" y="924233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C0F4AF-396B-4193-A6FF-4BA83105E76F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6110749" y="924233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24B1BC-04DA-4E17-83AD-AC97BE2A7224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9763435" y="924256"/>
            <a:ext cx="0" cy="81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FFCBD2-7D7A-4A8E-A414-A79A4062A958}"/>
              </a:ext>
            </a:extLst>
          </p:cNvPr>
          <p:cNvSpPr txBox="1"/>
          <p:nvPr/>
        </p:nvSpPr>
        <p:spPr>
          <a:xfrm>
            <a:off x="1607576" y="1148337"/>
            <a:ext cx="9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1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BA404DC-0318-4F92-8F43-324CB919DFAB}"/>
              </a:ext>
            </a:extLst>
          </p:cNvPr>
          <p:cNvSpPr/>
          <p:nvPr/>
        </p:nvSpPr>
        <p:spPr>
          <a:xfrm>
            <a:off x="3389671" y="1122363"/>
            <a:ext cx="1745225" cy="40877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F1C2A8-BF80-4F9C-8C59-28AD01D9C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1" y="1113601"/>
            <a:ext cx="1755800" cy="4267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FCF8EF-567D-4E55-8307-89595C1F5703}"/>
              </a:ext>
            </a:extLst>
          </p:cNvPr>
          <p:cNvSpPr txBox="1"/>
          <p:nvPr/>
        </p:nvSpPr>
        <p:spPr>
          <a:xfrm>
            <a:off x="5229420" y="1142082"/>
            <a:ext cx="80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2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804176-AF8A-4E7E-8628-08CE57392427}"/>
              </a:ext>
            </a:extLst>
          </p:cNvPr>
          <p:cNvSpPr txBox="1"/>
          <p:nvPr/>
        </p:nvSpPr>
        <p:spPr>
          <a:xfrm>
            <a:off x="2553074" y="1003582"/>
            <a:ext cx="75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BBD96A-BD40-4A55-8B32-E9BA0FEBD621}"/>
              </a:ext>
            </a:extLst>
          </p:cNvPr>
          <p:cNvSpPr txBox="1"/>
          <p:nvPr/>
        </p:nvSpPr>
        <p:spPr>
          <a:xfrm>
            <a:off x="6245339" y="1003582"/>
            <a:ext cx="92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43BD7-21CB-4D9E-A3E1-8BF1216A93BB}"/>
              </a:ext>
            </a:extLst>
          </p:cNvPr>
          <p:cNvSpPr txBox="1"/>
          <p:nvPr/>
        </p:nvSpPr>
        <p:spPr>
          <a:xfrm>
            <a:off x="9832743" y="1012344"/>
            <a:ext cx="91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C1726-99F4-428F-9E92-8014B580A446}"/>
              </a:ext>
            </a:extLst>
          </p:cNvPr>
          <p:cNvSpPr txBox="1"/>
          <p:nvPr/>
        </p:nvSpPr>
        <p:spPr>
          <a:xfrm>
            <a:off x="8901640" y="1142081"/>
            <a:ext cx="8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3</a:t>
            </a:r>
            <a:endParaRPr lang="LID4096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031B70-56B3-45D5-8BB2-EF938E494B1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97830" y="832158"/>
            <a:ext cx="426170" cy="50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355BA7-4471-4883-BACE-8B066F422E29}"/>
              </a:ext>
            </a:extLst>
          </p:cNvPr>
          <p:cNvSpPr txBox="1"/>
          <p:nvPr/>
        </p:nvSpPr>
        <p:spPr>
          <a:xfrm>
            <a:off x="690717" y="493662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E4D36-2378-4536-AF48-0225B5AE682E}"/>
              </a:ext>
            </a:extLst>
          </p:cNvPr>
          <p:cNvSpPr/>
          <p:nvPr/>
        </p:nvSpPr>
        <p:spPr>
          <a:xfrm>
            <a:off x="0" y="6195961"/>
            <a:ext cx="12192000" cy="7128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5943DC5-B3B7-4C10-921E-EA4414B87B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8" t="40288" r="-2258" b="40501"/>
          <a:stretch/>
        </p:blipFill>
        <p:spPr>
          <a:xfrm>
            <a:off x="3017460" y="6234252"/>
            <a:ext cx="6034921" cy="63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9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D2FD-3E79-4B84-866C-A7F1B2EE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Lists - Basics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9C76-0BA4-4E86-9E44-AA705B0E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2"/>
            <a:ext cx="10515600" cy="4351338"/>
          </a:xfrm>
        </p:spPr>
        <p:txBody>
          <a:bodyPr/>
          <a:lstStyle/>
          <a:p>
            <a:r>
              <a:rPr lang="en-GB" dirty="0"/>
              <a:t>A Linked Lists is a </a:t>
            </a:r>
            <a:r>
              <a:rPr lang="en-GB" b="1" dirty="0"/>
              <a:t>data structure</a:t>
            </a:r>
            <a:r>
              <a:rPr lang="en-GB" dirty="0"/>
              <a:t>, which saves its data non-sequentially</a:t>
            </a:r>
            <a:endParaRPr lang="en-US" b="0" i="0" dirty="0">
              <a:solidFill>
                <a:srgbClr val="4A4A4A"/>
              </a:solidFill>
              <a:effectLst/>
              <a:latin typeface="Open Sans" panose="020B0604020202020204" pitchFamily="34" charset="0"/>
            </a:endParaRPr>
          </a:p>
          <a:p>
            <a:r>
              <a:rPr lang="en-GB" dirty="0"/>
              <a:t>The beginning of the List is the </a:t>
            </a:r>
            <a:r>
              <a:rPr lang="en-GB" b="1" dirty="0"/>
              <a:t>head</a:t>
            </a:r>
            <a:r>
              <a:rPr lang="en-GB" dirty="0"/>
              <a:t> (_head)</a:t>
            </a:r>
          </a:p>
          <a:p>
            <a:r>
              <a:rPr lang="en-GB" dirty="0"/>
              <a:t>Each node of the list contains the address of the </a:t>
            </a:r>
            <a:r>
              <a:rPr lang="en-GB" b="1" dirty="0"/>
              <a:t>next</a:t>
            </a:r>
            <a:r>
              <a:rPr lang="en-GB" dirty="0"/>
              <a:t> </a:t>
            </a:r>
            <a:r>
              <a:rPr lang="en-GB" b="1" dirty="0"/>
              <a:t>node</a:t>
            </a:r>
            <a:r>
              <a:rPr lang="en-GB" dirty="0"/>
              <a:t> and the </a:t>
            </a:r>
            <a:r>
              <a:rPr lang="en-GB" b="1" dirty="0"/>
              <a:t>data</a:t>
            </a:r>
            <a:r>
              <a:rPr lang="en-GB" dirty="0"/>
              <a:t> of the node</a:t>
            </a:r>
          </a:p>
          <a:p>
            <a:r>
              <a:rPr lang="en-GB" dirty="0"/>
              <a:t>The next-node of the last node is null (list-end)</a:t>
            </a:r>
          </a:p>
          <a:p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A5520-3E5F-49F2-87CF-77ACAFE2ADDE}"/>
              </a:ext>
            </a:extLst>
          </p:cNvPr>
          <p:cNvSpPr/>
          <p:nvPr/>
        </p:nvSpPr>
        <p:spPr>
          <a:xfrm>
            <a:off x="1669026" y="5229227"/>
            <a:ext cx="1858297" cy="8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9E561-61C3-411A-9F39-D0C914A84531}"/>
              </a:ext>
            </a:extLst>
          </p:cNvPr>
          <p:cNvSpPr/>
          <p:nvPr/>
        </p:nvSpPr>
        <p:spPr>
          <a:xfrm>
            <a:off x="5272548" y="5214914"/>
            <a:ext cx="1936955" cy="8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81054-FA50-4F0E-A6B5-D3549A93C769}"/>
              </a:ext>
            </a:extLst>
          </p:cNvPr>
          <p:cNvSpPr/>
          <p:nvPr/>
        </p:nvSpPr>
        <p:spPr>
          <a:xfrm>
            <a:off x="8944894" y="5229250"/>
            <a:ext cx="1877961" cy="81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5FC753-2B11-4BE4-B9E5-28AE5E8DFBEF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598175" y="5229227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77257F-BD9A-49AD-AF54-E35B82739D6F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241026" y="5214914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FAD3CA-CFC2-4597-9CE7-9569E08E3F98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9883875" y="5229250"/>
            <a:ext cx="0" cy="81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7BD078-AC6E-4956-AD05-B0043B3C68F8}"/>
              </a:ext>
            </a:extLst>
          </p:cNvPr>
          <p:cNvSpPr txBox="1"/>
          <p:nvPr/>
        </p:nvSpPr>
        <p:spPr>
          <a:xfrm>
            <a:off x="1766123" y="5444995"/>
            <a:ext cx="9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1</a:t>
            </a:r>
            <a:endParaRPr lang="LID4096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443014-7A22-4DDC-8FC5-A3758D50863A}"/>
              </a:ext>
            </a:extLst>
          </p:cNvPr>
          <p:cNvSpPr/>
          <p:nvPr/>
        </p:nvSpPr>
        <p:spPr>
          <a:xfrm>
            <a:off x="3527323" y="5433623"/>
            <a:ext cx="1745225" cy="40877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CA6EBD-CAF0-4524-824B-992D43ED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503" y="5406888"/>
            <a:ext cx="1755800" cy="4267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8A9E84-2127-464C-A9A5-71A1B31FAC5A}"/>
              </a:ext>
            </a:extLst>
          </p:cNvPr>
          <p:cNvSpPr txBox="1"/>
          <p:nvPr/>
        </p:nvSpPr>
        <p:spPr>
          <a:xfrm>
            <a:off x="5354035" y="5445388"/>
            <a:ext cx="80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2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1BAAE1-71BD-42D3-891A-37D11D5F49FF}"/>
              </a:ext>
            </a:extLst>
          </p:cNvPr>
          <p:cNvSpPr txBox="1"/>
          <p:nvPr/>
        </p:nvSpPr>
        <p:spPr>
          <a:xfrm>
            <a:off x="2725259" y="5314842"/>
            <a:ext cx="75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0EE8A3-D4AF-4122-A9B2-78B522899710}"/>
              </a:ext>
            </a:extLst>
          </p:cNvPr>
          <p:cNvSpPr txBox="1"/>
          <p:nvPr/>
        </p:nvSpPr>
        <p:spPr>
          <a:xfrm>
            <a:off x="6379416" y="5297100"/>
            <a:ext cx="92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AFA8AB-9FD8-4C4A-8CF3-640F2422CF66}"/>
              </a:ext>
            </a:extLst>
          </p:cNvPr>
          <p:cNvSpPr txBox="1"/>
          <p:nvPr/>
        </p:nvSpPr>
        <p:spPr>
          <a:xfrm>
            <a:off x="10065774" y="5314842"/>
            <a:ext cx="91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4AB3E-4702-442B-A2EA-7CF3AD6D7955}"/>
              </a:ext>
            </a:extLst>
          </p:cNvPr>
          <p:cNvSpPr txBox="1"/>
          <p:nvPr/>
        </p:nvSpPr>
        <p:spPr>
          <a:xfrm>
            <a:off x="9037330" y="5444995"/>
            <a:ext cx="8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3</a:t>
            </a:r>
            <a:endParaRPr lang="LID4096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184D06-C925-4611-8BD3-A6043C414ED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42856" y="5137152"/>
            <a:ext cx="426170" cy="50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854FE9-B604-4749-BD08-4ADB10956640}"/>
              </a:ext>
            </a:extLst>
          </p:cNvPr>
          <p:cNvSpPr txBox="1"/>
          <p:nvPr/>
        </p:nvSpPr>
        <p:spPr>
          <a:xfrm>
            <a:off x="838200" y="4859185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6332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D6BC-56AC-4FB5-B455-0797A7AD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– Unidirectional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4CF0-22AC-4AA3-B220-491CB134D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E36B2-0296-4B54-8C97-54E3D2AF2C66}"/>
              </a:ext>
            </a:extLst>
          </p:cNvPr>
          <p:cNvSpPr/>
          <p:nvPr/>
        </p:nvSpPr>
        <p:spPr>
          <a:xfrm>
            <a:off x="1669026" y="5229227"/>
            <a:ext cx="1858297" cy="8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1CC32F-5956-4FE1-B79E-075804653E64}"/>
              </a:ext>
            </a:extLst>
          </p:cNvPr>
          <p:cNvSpPr/>
          <p:nvPr/>
        </p:nvSpPr>
        <p:spPr>
          <a:xfrm>
            <a:off x="5272548" y="5214914"/>
            <a:ext cx="1936955" cy="8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5D4AC0-BEB3-49AD-82B0-E40C14CC613B}"/>
              </a:ext>
            </a:extLst>
          </p:cNvPr>
          <p:cNvSpPr/>
          <p:nvPr/>
        </p:nvSpPr>
        <p:spPr>
          <a:xfrm>
            <a:off x="8944894" y="5229250"/>
            <a:ext cx="1877961" cy="81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AB432D-32A0-4327-B9A4-8CF45D04BBC3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2598175" y="5229227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F8F0D3-3192-48F3-A464-1B479C69038D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6241026" y="5214914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057356-4355-4537-BEDC-5EEBC753C256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9883875" y="5229250"/>
            <a:ext cx="0" cy="81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60274D-E129-47E9-904C-37157E09F241}"/>
              </a:ext>
            </a:extLst>
          </p:cNvPr>
          <p:cNvSpPr txBox="1"/>
          <p:nvPr/>
        </p:nvSpPr>
        <p:spPr>
          <a:xfrm>
            <a:off x="1796109" y="5444995"/>
            <a:ext cx="9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“my”</a:t>
            </a:r>
            <a:endParaRPr lang="LID4096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E9F720-350B-446D-9592-AB280510C70A}"/>
              </a:ext>
            </a:extLst>
          </p:cNvPr>
          <p:cNvSpPr/>
          <p:nvPr/>
        </p:nvSpPr>
        <p:spPr>
          <a:xfrm>
            <a:off x="3527323" y="5433623"/>
            <a:ext cx="1745225" cy="40877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A95F3F-3AD3-49B3-BCE1-67FCC236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503" y="5406888"/>
            <a:ext cx="1755800" cy="4267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CCCCCD-F63E-4E08-8076-63F1D4E4C138}"/>
              </a:ext>
            </a:extLst>
          </p:cNvPr>
          <p:cNvSpPr txBox="1"/>
          <p:nvPr/>
        </p:nvSpPr>
        <p:spPr>
          <a:xfrm>
            <a:off x="5285886" y="5444995"/>
            <a:ext cx="93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“Name”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B34C07-4412-4854-9E93-7F03413D48AC}"/>
              </a:ext>
            </a:extLst>
          </p:cNvPr>
          <p:cNvSpPr txBox="1"/>
          <p:nvPr/>
        </p:nvSpPr>
        <p:spPr>
          <a:xfrm>
            <a:off x="2723298" y="5464313"/>
            <a:ext cx="75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1921</a:t>
            </a:r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77D793-9AF6-483A-8B2C-DA03AC4C586D}"/>
              </a:ext>
            </a:extLst>
          </p:cNvPr>
          <p:cNvSpPr txBox="1"/>
          <p:nvPr/>
        </p:nvSpPr>
        <p:spPr>
          <a:xfrm>
            <a:off x="6313231" y="5444995"/>
            <a:ext cx="92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89122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911CC7-57B8-443F-B55C-4CC82F4F4680}"/>
              </a:ext>
            </a:extLst>
          </p:cNvPr>
          <p:cNvSpPr txBox="1"/>
          <p:nvPr/>
        </p:nvSpPr>
        <p:spPr>
          <a:xfrm>
            <a:off x="9935864" y="5453342"/>
            <a:ext cx="9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172891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473750-0592-4BD9-A0A1-D2FCB803F1E3}"/>
              </a:ext>
            </a:extLst>
          </p:cNvPr>
          <p:cNvSpPr txBox="1"/>
          <p:nvPr/>
        </p:nvSpPr>
        <p:spPr>
          <a:xfrm>
            <a:off x="9017291" y="5453342"/>
            <a:ext cx="8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“Yanis”</a:t>
            </a:r>
            <a:endParaRPr lang="LID4096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AA8190-1F8C-4217-B88D-4DAA24242C5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242856" y="5137152"/>
            <a:ext cx="426170" cy="50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A8139A-35A0-4FEA-876C-9C5AC50960D4}"/>
              </a:ext>
            </a:extLst>
          </p:cNvPr>
          <p:cNvSpPr txBox="1"/>
          <p:nvPr/>
        </p:nvSpPr>
        <p:spPr>
          <a:xfrm>
            <a:off x="838200" y="4859185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2898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Breitbild</PresentationFormat>
  <Paragraphs>29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</vt:lpstr>
      <vt:lpstr>Linked Lists</vt:lpstr>
      <vt:lpstr>Linked Lists - Basics</vt:lpstr>
      <vt:lpstr>Linked List – Unidirectional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Noah Grundner</dc:creator>
  <cp:lastModifiedBy>Noah Grundner</cp:lastModifiedBy>
  <cp:revision>6</cp:revision>
  <dcterms:created xsi:type="dcterms:W3CDTF">2022-04-25T12:00:33Z</dcterms:created>
  <dcterms:modified xsi:type="dcterms:W3CDTF">2022-04-26T12:51:48Z</dcterms:modified>
</cp:coreProperties>
</file>