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 autoAdjust="0"/>
    <p:restoredTop sz="94660"/>
  </p:normalViewPr>
  <p:slideViewPr>
    <p:cSldViewPr>
      <p:cViewPr varScale="1">
        <p:scale>
          <a:sx n="89" d="100"/>
          <a:sy n="89" d="100"/>
        </p:scale>
        <p:origin x="2944" y="1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22AA59-B188-D822-C246-8C184CAE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5B673-02C3-D249-8ACB-0CBBEC77F8D6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6BC7AF-D96F-DE62-77FF-491393B8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CDC16D-72FA-F65A-F863-1DCBD5DE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D2772-E970-5445-A5B4-BE1DD3B06970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094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0834F5-13C6-0CC1-3A7A-B92DDD81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CBE69-A4AD-174D-B94C-4FBC3ED3AEB0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95FD3A-C9FF-FD1E-B7EE-7B07DF96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9D718B-2DC9-9EE5-3F59-8F26E8EA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9D49-59A5-5249-8E7E-3B89AF3B839B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2145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66F88A-E976-B7D2-9696-26C48D2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808DA-442B-1642-A0C4-315AB8ECF736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726AD4-6AD4-B06C-1714-F129E766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396CE0-E187-5060-2E03-0F75B5F1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4AD6-F7CF-DE46-A443-92262C23CDDC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214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6B049-7EC1-06A7-B626-DFDCB83A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145CD-30E4-9F49-BD39-A74EAFA1C82A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8FDCBF-46D6-DD3C-7F58-6D43F835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6E3B08-1E08-A798-A309-4DEF3D66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8A1D-CEDE-FF4D-ABCA-EE9883A8CE82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22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225972-59BC-9A5F-34B7-DCA02012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EEF4-D632-AC43-9121-14BE3F912F7B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5D9A-ECC2-1AA1-B131-C6F0068B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449F5-84D3-2A63-6BAB-E956DB86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B1218-D21F-D841-BE5F-21C01DF72052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069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52255E93-A7DC-F50F-2DAD-E7945A48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21B0-5C2E-E242-B7B6-5D3EB350A436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B6901486-9FA4-728B-BEC0-03A62E7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C6B18278-C926-8614-1E96-4B20B895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320A-00DA-E242-BD6E-3AEB63DA7EE8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17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D7A9CCE7-9261-92E8-076E-9DC89E50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C670-1EA9-3842-9592-5F2508BC9946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651B82BD-9AE9-437B-61F5-DBF1DFF0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A4EB017E-B855-27D9-CE7D-374CBB71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46647-A0C4-5345-9DCF-4B180171DD4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18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B81476B4-B8EC-6CF1-473A-94E3B5C3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BC59-43EF-BC44-BE1B-A598EA700BC2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18DDF783-9C2F-42A7-37D9-FE0BFDD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E9F4AFFD-9109-6E84-AE12-B7119C72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78F49-B9A3-BE43-85DC-758831C84657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9500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30B1AC66-C91A-1BB7-FF0B-8981237A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51E3-25FC-9B46-9B35-531BD61674D2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3" name="Tijdelijke aanduiding voor voettekst 4">
            <a:extLst>
              <a:ext uri="{FF2B5EF4-FFF2-40B4-BE49-F238E27FC236}">
                <a16:creationId xmlns:a16="http://schemas.microsoft.com/office/drawing/2014/main" id="{D1AFA74E-076E-7F29-C2A9-FB8A0C0D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7B9DA537-3A20-7A88-3F4A-0A08801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4F8F-572A-EC4F-BD0F-E63747341F0D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241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A48D57A1-7774-3AD4-6845-75DC501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D63CC-4450-1C4B-9963-C678DDE29B4C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BBAF8AC6-439F-C939-5948-B13C29C7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9C66F884-9DB7-95C6-AC1D-1E71CA48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BF52F-C669-D447-A8EB-91FA4DC18BD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6197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CA8C1566-F5B0-50BD-2674-C803A34D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A7638-DC9D-8E44-ACF0-9A63A634CE34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14597A8F-3DCE-17BC-46BF-050BBF49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5CE0D5C4-661B-9E18-2B05-8847A6C5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0D303-DB25-3142-9176-B250CB0430A4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509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A7F2F6A6-E3F3-B83B-9687-3AEDB481A5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C7F01F1A-E436-0F1E-3792-76CEB444A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A9760F-1844-49E8-860B-3BBEF5E33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3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70205F-3817-AD46-8956-4043BD977726}" type="datetimeFigureOut">
              <a:rPr lang="nl-NL"/>
              <a:pPr>
                <a:defRPr/>
              </a:pPr>
              <a:t>01-02-2024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B2C65B-7233-33F1-6FDB-BEDE1024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33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D7E0F-1758-99AE-89F6-58B8B217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 smtClean="0">
                <a:solidFill>
                  <a:srgbClr val="89A9D7"/>
                </a:solidFill>
              </a:defRPr>
            </a:lvl1pPr>
          </a:lstStyle>
          <a:p>
            <a:pPr>
              <a:defRPr/>
            </a:pPr>
            <a:fld id="{69984EFD-BDBA-E541-9F9A-58EA3B2FEE7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319213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192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Verdana" panose="020B0604030504040204" pitchFamily="34" charset="0"/>
        </a:defRPr>
      </a:lvl2pPr>
      <a:lvl3pPr algn="ctr" defTabSz="13192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Verdana" panose="020B0604030504040204" pitchFamily="34" charset="0"/>
        </a:defRPr>
      </a:lvl3pPr>
      <a:lvl4pPr algn="ctr" defTabSz="13192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Verdana" panose="020B0604030504040204" pitchFamily="34" charset="0"/>
        </a:defRPr>
      </a:lvl4pPr>
      <a:lvl5pPr algn="ctr" defTabSz="131921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93713" indent="-493713" algn="l" defTabSz="1319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71563" indent="-411163" algn="l" defTabSz="1319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9413" indent="-328613" algn="l" defTabSz="1319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309813" indent="-328613" algn="l" defTabSz="1319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70213" indent="-328613" algn="l" defTabSz="1319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>
            <a:extLst>
              <a:ext uri="{FF2B5EF4-FFF2-40B4-BE49-F238E27FC236}">
                <a16:creationId xmlns:a16="http://schemas.microsoft.com/office/drawing/2014/main" id="{ED9DB48B-F10C-2881-C71C-3416199F8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88950"/>
            <a:ext cx="5829300" cy="431800"/>
          </a:xfrm>
        </p:spPr>
        <p:txBody>
          <a:bodyPr/>
          <a:lstStyle/>
          <a:p>
            <a:pPr eaLnBrk="1" hangingPunct="1"/>
            <a:r>
              <a:rPr lang="nl-NL" altLang="nl-NL" sz="1200" dirty="0"/>
              <a:t>                                 Pipeline </a:t>
            </a:r>
          </a:p>
        </p:txBody>
      </p:sp>
      <p:sp>
        <p:nvSpPr>
          <p:cNvPr id="3" name="Stroomdiagram: Gegevens 2">
            <a:extLst>
              <a:ext uri="{FF2B5EF4-FFF2-40B4-BE49-F238E27FC236}">
                <a16:creationId xmlns:a16="http://schemas.microsoft.com/office/drawing/2014/main" id="{D71E307B-13D8-F3DF-4945-1FCFF96940DD}"/>
              </a:ext>
            </a:extLst>
          </p:cNvPr>
          <p:cNvSpPr/>
          <p:nvPr/>
        </p:nvSpPr>
        <p:spPr>
          <a:xfrm>
            <a:off x="2705100" y="1208088"/>
            <a:ext cx="1439863" cy="560387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QPTIFF</a:t>
            </a:r>
          </a:p>
        </p:txBody>
      </p:sp>
      <p:sp>
        <p:nvSpPr>
          <p:cNvPr id="5" name="Stroomdiagram: Gegevens 4">
            <a:extLst>
              <a:ext uri="{FF2B5EF4-FFF2-40B4-BE49-F238E27FC236}">
                <a16:creationId xmlns:a16="http://schemas.microsoft.com/office/drawing/2014/main" id="{363AF1A6-C6D0-9968-B0C9-3530BD5B9048}"/>
              </a:ext>
            </a:extLst>
          </p:cNvPr>
          <p:cNvSpPr/>
          <p:nvPr/>
        </p:nvSpPr>
        <p:spPr>
          <a:xfrm>
            <a:off x="2676525" y="2921000"/>
            <a:ext cx="1439863" cy="560388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TIFF</a:t>
            </a:r>
          </a:p>
        </p:txBody>
      </p:sp>
      <p:sp>
        <p:nvSpPr>
          <p:cNvPr id="6" name="Stroomdiagram: Proces 5">
            <a:extLst>
              <a:ext uri="{FF2B5EF4-FFF2-40B4-BE49-F238E27FC236}">
                <a16:creationId xmlns:a16="http://schemas.microsoft.com/office/drawing/2014/main" id="{6C34C127-DA2B-BC2F-8673-086679B0D5EF}"/>
              </a:ext>
            </a:extLst>
          </p:cNvPr>
          <p:cNvSpPr/>
          <p:nvPr/>
        </p:nvSpPr>
        <p:spPr>
          <a:xfrm>
            <a:off x="2705100" y="3768725"/>
            <a:ext cx="1439863" cy="576263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Alignment</a:t>
            </a:r>
          </a:p>
        </p:txBody>
      </p:sp>
      <p:sp>
        <p:nvSpPr>
          <p:cNvPr id="9" name="Stroomdiagram: Proces 8">
            <a:extLst>
              <a:ext uri="{FF2B5EF4-FFF2-40B4-BE49-F238E27FC236}">
                <a16:creationId xmlns:a16="http://schemas.microsoft.com/office/drawing/2014/main" id="{44DDA6B0-531C-9859-5863-9CF9E651D988}"/>
              </a:ext>
            </a:extLst>
          </p:cNvPr>
          <p:cNvSpPr/>
          <p:nvPr/>
        </p:nvSpPr>
        <p:spPr>
          <a:xfrm>
            <a:off x="4791075" y="3768725"/>
            <a:ext cx="1439863" cy="576263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AI model training</a:t>
            </a:r>
          </a:p>
        </p:txBody>
      </p:sp>
      <p:sp>
        <p:nvSpPr>
          <p:cNvPr id="10" name="Stroomdiagram: Proces 9">
            <a:extLst>
              <a:ext uri="{FF2B5EF4-FFF2-40B4-BE49-F238E27FC236}">
                <a16:creationId xmlns:a16="http://schemas.microsoft.com/office/drawing/2014/main" id="{F53A25D6-9995-4B09-2770-E6D2ADDF4C10}"/>
              </a:ext>
            </a:extLst>
          </p:cNvPr>
          <p:cNvSpPr/>
          <p:nvPr/>
        </p:nvSpPr>
        <p:spPr>
          <a:xfrm>
            <a:off x="2705100" y="4633913"/>
            <a:ext cx="1439863" cy="57626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Cell Detection</a:t>
            </a:r>
          </a:p>
        </p:txBody>
      </p:sp>
      <p:sp>
        <p:nvSpPr>
          <p:cNvPr id="11" name="Stroomdiagram: Gegevens 10">
            <a:extLst>
              <a:ext uri="{FF2B5EF4-FFF2-40B4-BE49-F238E27FC236}">
                <a16:creationId xmlns:a16="http://schemas.microsoft.com/office/drawing/2014/main" id="{78F18391-03E4-AEBE-8390-A4060BA75DD2}"/>
              </a:ext>
            </a:extLst>
          </p:cNvPr>
          <p:cNvSpPr/>
          <p:nvPr/>
        </p:nvSpPr>
        <p:spPr>
          <a:xfrm>
            <a:off x="2705100" y="5497513"/>
            <a:ext cx="1439863" cy="560387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2D-array</a:t>
            </a:r>
          </a:p>
        </p:txBody>
      </p:sp>
      <p:sp>
        <p:nvSpPr>
          <p:cNvPr id="12" name="Stroomdiagram: Proces 11">
            <a:extLst>
              <a:ext uri="{FF2B5EF4-FFF2-40B4-BE49-F238E27FC236}">
                <a16:creationId xmlns:a16="http://schemas.microsoft.com/office/drawing/2014/main" id="{DADB0EF7-7F21-8FB0-7408-95F1CB764F9C}"/>
              </a:ext>
            </a:extLst>
          </p:cNvPr>
          <p:cNvSpPr/>
          <p:nvPr/>
        </p:nvSpPr>
        <p:spPr>
          <a:xfrm>
            <a:off x="2655888" y="6345238"/>
            <a:ext cx="1439862" cy="57626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3D reconstruction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4BCDAD4-228B-8063-1F18-82F7BBFDB7E0}"/>
              </a:ext>
            </a:extLst>
          </p:cNvPr>
          <p:cNvCxnSpPr/>
          <p:nvPr/>
        </p:nvCxnSpPr>
        <p:spPr>
          <a:xfrm>
            <a:off x="3375025" y="1768475"/>
            <a:ext cx="0" cy="271463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6258960-4F3E-8D1C-1C2C-DAF82C480B5C}"/>
              </a:ext>
            </a:extLst>
          </p:cNvPr>
          <p:cNvCxnSpPr/>
          <p:nvPr/>
        </p:nvCxnSpPr>
        <p:spPr>
          <a:xfrm>
            <a:off x="3375025" y="2649538"/>
            <a:ext cx="0" cy="271462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3DF68CD-D8BB-3CBE-DDEC-1BED83E3D35B}"/>
              </a:ext>
            </a:extLst>
          </p:cNvPr>
          <p:cNvCxnSpPr/>
          <p:nvPr/>
        </p:nvCxnSpPr>
        <p:spPr>
          <a:xfrm>
            <a:off x="3375025" y="3481388"/>
            <a:ext cx="0" cy="271462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4BEE3D9B-6A17-B70F-4126-DBFE913E8F5A}"/>
              </a:ext>
            </a:extLst>
          </p:cNvPr>
          <p:cNvCxnSpPr/>
          <p:nvPr/>
        </p:nvCxnSpPr>
        <p:spPr>
          <a:xfrm>
            <a:off x="3375025" y="4344988"/>
            <a:ext cx="0" cy="271462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C409689D-A570-4107-4812-441BAAB765F3}"/>
              </a:ext>
            </a:extLst>
          </p:cNvPr>
          <p:cNvCxnSpPr/>
          <p:nvPr/>
        </p:nvCxnSpPr>
        <p:spPr>
          <a:xfrm>
            <a:off x="3375025" y="5226050"/>
            <a:ext cx="0" cy="271463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EE35C7AF-080B-FFC6-4EA4-B999D216B562}"/>
              </a:ext>
            </a:extLst>
          </p:cNvPr>
          <p:cNvCxnSpPr/>
          <p:nvPr/>
        </p:nvCxnSpPr>
        <p:spPr>
          <a:xfrm>
            <a:off x="3375025" y="6057900"/>
            <a:ext cx="0" cy="271463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oomdiagram: Gegevens 26">
            <a:extLst>
              <a:ext uri="{FF2B5EF4-FFF2-40B4-BE49-F238E27FC236}">
                <a16:creationId xmlns:a16="http://schemas.microsoft.com/office/drawing/2014/main" id="{A15560F1-0154-B73E-AA69-2C3F662E96D3}"/>
              </a:ext>
            </a:extLst>
          </p:cNvPr>
          <p:cNvSpPr/>
          <p:nvPr/>
        </p:nvSpPr>
        <p:spPr>
          <a:xfrm>
            <a:off x="2655094" y="7345530"/>
            <a:ext cx="1439862" cy="560388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3D-image / 3D array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D370F2E-0E72-D522-2CE2-0F1A9C763CD0}"/>
              </a:ext>
            </a:extLst>
          </p:cNvPr>
          <p:cNvCxnSpPr/>
          <p:nvPr/>
        </p:nvCxnSpPr>
        <p:spPr>
          <a:xfrm>
            <a:off x="5511800" y="2636838"/>
            <a:ext cx="0" cy="271462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EEC12B8D-0AA3-740B-AF48-E6E5BBDA8D83}"/>
              </a:ext>
            </a:extLst>
          </p:cNvPr>
          <p:cNvCxnSpPr/>
          <p:nvPr/>
        </p:nvCxnSpPr>
        <p:spPr>
          <a:xfrm>
            <a:off x="5511800" y="3487738"/>
            <a:ext cx="0" cy="271462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41A878C-3AA9-CB6C-4C2E-8AD7E87E5E42}"/>
              </a:ext>
            </a:extLst>
          </p:cNvPr>
          <p:cNvCxnSpPr/>
          <p:nvPr/>
        </p:nvCxnSpPr>
        <p:spPr>
          <a:xfrm>
            <a:off x="5511800" y="1497013"/>
            <a:ext cx="0" cy="542925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FD44857-1EE8-B7C6-8B09-235FBD1001D5}"/>
              </a:ext>
            </a:extLst>
          </p:cNvPr>
          <p:cNvCxnSpPr/>
          <p:nvPr/>
        </p:nvCxnSpPr>
        <p:spPr>
          <a:xfrm>
            <a:off x="4006850" y="1497013"/>
            <a:ext cx="15049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900CC9D-F4C4-29CC-C2EF-CD3F05F5F940}"/>
              </a:ext>
            </a:extLst>
          </p:cNvPr>
          <p:cNvCxnSpPr/>
          <p:nvPr/>
        </p:nvCxnSpPr>
        <p:spPr>
          <a:xfrm flipH="1">
            <a:off x="4144963" y="4953000"/>
            <a:ext cx="1366837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6BF100F7-6CCF-972E-B93F-728B74B7D2DB}"/>
              </a:ext>
            </a:extLst>
          </p:cNvPr>
          <p:cNvCxnSpPr/>
          <p:nvPr/>
        </p:nvCxnSpPr>
        <p:spPr>
          <a:xfrm>
            <a:off x="5511800" y="4362450"/>
            <a:ext cx="0" cy="590550"/>
          </a:xfrm>
          <a:prstGeom prst="straightConnector1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roomdiagram: Handmatige bewerking 8">
            <a:extLst>
              <a:ext uri="{FF2B5EF4-FFF2-40B4-BE49-F238E27FC236}">
                <a16:creationId xmlns:a16="http://schemas.microsoft.com/office/drawing/2014/main" id="{44705187-E7AF-6A76-EB7D-AC683AFBC9CA}"/>
              </a:ext>
            </a:extLst>
          </p:cNvPr>
          <p:cNvSpPr/>
          <p:nvPr/>
        </p:nvSpPr>
        <p:spPr>
          <a:xfrm>
            <a:off x="2543175" y="2033588"/>
            <a:ext cx="1663700" cy="614362"/>
          </a:xfrm>
          <a:prstGeom prst="flowChartManualOperation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Conversion &amp; Downscaling</a:t>
            </a:r>
          </a:p>
        </p:txBody>
      </p:sp>
      <p:sp>
        <p:nvSpPr>
          <p:cNvPr id="13" name="Stroomdiagram: Handmatige invoer 7">
            <a:extLst>
              <a:ext uri="{FF2B5EF4-FFF2-40B4-BE49-F238E27FC236}">
                <a16:creationId xmlns:a16="http://schemas.microsoft.com/office/drawing/2014/main" id="{FD288960-F5BF-1796-4011-ADBD393EF3D6}"/>
              </a:ext>
            </a:extLst>
          </p:cNvPr>
          <p:cNvSpPr/>
          <p:nvPr/>
        </p:nvSpPr>
        <p:spPr>
          <a:xfrm>
            <a:off x="4735513" y="1971675"/>
            <a:ext cx="1550987" cy="665163"/>
          </a:xfrm>
          <a:prstGeom prst="flowChartManualIn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Annotated area’s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0BE4B037-8658-781D-7678-3C1DEC33F7D9}"/>
              </a:ext>
            </a:extLst>
          </p:cNvPr>
          <p:cNvCxnSpPr>
            <a:cxnSpLocks/>
            <a:stCxn id="12" idx="2"/>
            <a:endCxn id="27" idx="1"/>
          </p:cNvCxnSpPr>
          <p:nvPr/>
        </p:nvCxnSpPr>
        <p:spPr>
          <a:xfrm flipH="1">
            <a:off x="3375025" y="6921500"/>
            <a:ext cx="794" cy="424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roomdiagram: Proces 2">
            <a:extLst>
              <a:ext uri="{FF2B5EF4-FFF2-40B4-BE49-F238E27FC236}">
                <a16:creationId xmlns:a16="http://schemas.microsoft.com/office/drawing/2014/main" id="{F516648D-69B8-D159-3CF3-019A96C514F4}"/>
              </a:ext>
            </a:extLst>
          </p:cNvPr>
          <p:cNvSpPr/>
          <p:nvPr/>
        </p:nvSpPr>
        <p:spPr>
          <a:xfrm>
            <a:off x="4786522" y="2901951"/>
            <a:ext cx="1439862" cy="58261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GeoJSON -&gt; XML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99E7BB-0D8A-A01F-4566-EEAB8C744036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972402" y="3201194"/>
            <a:ext cx="818673" cy="855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>
            <a:extLst>
              <a:ext uri="{FF2B5EF4-FFF2-40B4-BE49-F238E27FC236}">
                <a16:creationId xmlns:a16="http://schemas.microsoft.com/office/drawing/2014/main" id="{46F035E4-EEC9-3634-C5D9-842CF067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88950"/>
            <a:ext cx="5829300" cy="431800"/>
          </a:xfrm>
        </p:spPr>
        <p:txBody>
          <a:bodyPr/>
          <a:lstStyle/>
          <a:p>
            <a:pPr eaLnBrk="1" hangingPunct="1"/>
            <a:r>
              <a:rPr lang="nl-NL" altLang="nl-NL" sz="1200"/>
              <a:t>Appendix Symbols </a:t>
            </a:r>
          </a:p>
        </p:txBody>
      </p:sp>
      <p:sp>
        <p:nvSpPr>
          <p:cNvPr id="3" name="Stroomdiagram: Proces 2">
            <a:extLst>
              <a:ext uri="{FF2B5EF4-FFF2-40B4-BE49-F238E27FC236}">
                <a16:creationId xmlns:a16="http://schemas.microsoft.com/office/drawing/2014/main" id="{00D9E0A2-A3C9-E2A2-5A9F-557BA091B90F}"/>
              </a:ext>
            </a:extLst>
          </p:cNvPr>
          <p:cNvSpPr/>
          <p:nvPr/>
        </p:nvSpPr>
        <p:spPr>
          <a:xfrm>
            <a:off x="1412875" y="1497013"/>
            <a:ext cx="1439863" cy="57626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proces</a:t>
            </a:r>
          </a:p>
        </p:txBody>
      </p:sp>
      <p:sp>
        <p:nvSpPr>
          <p:cNvPr id="4" name="Stroomdiagram: Alternatief proces 3">
            <a:extLst>
              <a:ext uri="{FF2B5EF4-FFF2-40B4-BE49-F238E27FC236}">
                <a16:creationId xmlns:a16="http://schemas.microsoft.com/office/drawing/2014/main" id="{89196B44-7A50-D51B-63AC-3B0394436A28}"/>
              </a:ext>
            </a:extLst>
          </p:cNvPr>
          <p:cNvSpPr/>
          <p:nvPr/>
        </p:nvSpPr>
        <p:spPr>
          <a:xfrm>
            <a:off x="1412875" y="2181225"/>
            <a:ext cx="1439863" cy="576263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alternative proces</a:t>
            </a:r>
          </a:p>
        </p:txBody>
      </p:sp>
      <p:sp>
        <p:nvSpPr>
          <p:cNvPr id="5" name="Stroomdiagram: Beslissing 4">
            <a:extLst>
              <a:ext uri="{FF2B5EF4-FFF2-40B4-BE49-F238E27FC236}">
                <a16:creationId xmlns:a16="http://schemas.microsoft.com/office/drawing/2014/main" id="{8C65AADF-C456-7942-69AE-86FA0221B878}"/>
              </a:ext>
            </a:extLst>
          </p:cNvPr>
          <p:cNvSpPr/>
          <p:nvPr/>
        </p:nvSpPr>
        <p:spPr>
          <a:xfrm>
            <a:off x="1408113" y="3519488"/>
            <a:ext cx="1444625" cy="560387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decision</a:t>
            </a:r>
          </a:p>
        </p:txBody>
      </p:sp>
      <p:sp>
        <p:nvSpPr>
          <p:cNvPr id="6" name="Stroomdiagram: Gegevens 5">
            <a:extLst>
              <a:ext uri="{FF2B5EF4-FFF2-40B4-BE49-F238E27FC236}">
                <a16:creationId xmlns:a16="http://schemas.microsoft.com/office/drawing/2014/main" id="{F5A3028B-5918-8352-F722-8A3751CCC735}"/>
              </a:ext>
            </a:extLst>
          </p:cNvPr>
          <p:cNvSpPr/>
          <p:nvPr/>
        </p:nvSpPr>
        <p:spPr>
          <a:xfrm>
            <a:off x="1412875" y="2862263"/>
            <a:ext cx="1439863" cy="560387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7" name="Stroomdiagram: Vooraf gedefinieerd proces 6">
            <a:extLst>
              <a:ext uri="{FF2B5EF4-FFF2-40B4-BE49-F238E27FC236}">
                <a16:creationId xmlns:a16="http://schemas.microsoft.com/office/drawing/2014/main" id="{CEBAD645-461C-3A3B-7D10-35AB1E8DA54B}"/>
              </a:ext>
            </a:extLst>
          </p:cNvPr>
          <p:cNvSpPr/>
          <p:nvPr/>
        </p:nvSpPr>
        <p:spPr>
          <a:xfrm>
            <a:off x="3857025" y="3530329"/>
            <a:ext cx="1444625" cy="554037"/>
          </a:xfrm>
          <a:prstGeom prst="flowChartPredefinedProcess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defined proces</a:t>
            </a:r>
          </a:p>
        </p:txBody>
      </p:sp>
      <p:sp>
        <p:nvSpPr>
          <p:cNvPr id="8" name="Stroomdiagram: Handmatige invoer 7">
            <a:extLst>
              <a:ext uri="{FF2B5EF4-FFF2-40B4-BE49-F238E27FC236}">
                <a16:creationId xmlns:a16="http://schemas.microsoft.com/office/drawing/2014/main" id="{F3770D25-426A-5E07-68C3-B3305A66DF3B}"/>
              </a:ext>
            </a:extLst>
          </p:cNvPr>
          <p:cNvSpPr/>
          <p:nvPr/>
        </p:nvSpPr>
        <p:spPr>
          <a:xfrm>
            <a:off x="3857026" y="2862263"/>
            <a:ext cx="1444625" cy="557213"/>
          </a:xfrm>
          <a:prstGeom prst="flowChartManualInpu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manual input</a:t>
            </a:r>
          </a:p>
        </p:txBody>
      </p:sp>
      <p:sp>
        <p:nvSpPr>
          <p:cNvPr id="9" name="Stroomdiagram: Handmatige bewerking 8">
            <a:extLst>
              <a:ext uri="{FF2B5EF4-FFF2-40B4-BE49-F238E27FC236}">
                <a16:creationId xmlns:a16="http://schemas.microsoft.com/office/drawing/2014/main" id="{17E745AA-5A61-88EE-D827-DAD8D5A69CA7}"/>
              </a:ext>
            </a:extLst>
          </p:cNvPr>
          <p:cNvSpPr/>
          <p:nvPr/>
        </p:nvSpPr>
        <p:spPr>
          <a:xfrm>
            <a:off x="3861048" y="1507331"/>
            <a:ext cx="1444625" cy="555625"/>
          </a:xfrm>
          <a:prstGeom prst="flowChartManualOperation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manual processing</a:t>
            </a:r>
          </a:p>
        </p:txBody>
      </p:sp>
      <p:sp>
        <p:nvSpPr>
          <p:cNvPr id="10" name="Stroomdiagram: Opgeslagen gegevens 9">
            <a:extLst>
              <a:ext uri="{FF2B5EF4-FFF2-40B4-BE49-F238E27FC236}">
                <a16:creationId xmlns:a16="http://schemas.microsoft.com/office/drawing/2014/main" id="{875669F2-7210-995C-E060-685A3E1EB11A}"/>
              </a:ext>
            </a:extLst>
          </p:cNvPr>
          <p:cNvSpPr/>
          <p:nvPr/>
        </p:nvSpPr>
        <p:spPr>
          <a:xfrm>
            <a:off x="3859460" y="2190750"/>
            <a:ext cx="1446213" cy="557212"/>
          </a:xfrm>
          <a:prstGeom prst="flowChartOnlineStorage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1000" dirty="0">
                <a:solidFill>
                  <a:schemeClr val="tx2"/>
                </a:solidFill>
              </a:rPr>
              <a:t>stored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ijkswaterstaat">
      <a:dk1>
        <a:srgbClr val="007BC7"/>
      </a:dk1>
      <a:lt1>
        <a:sysClr val="window" lastClr="FFFFFF"/>
      </a:lt1>
      <a:dk2>
        <a:srgbClr val="000000"/>
      </a:dk2>
      <a:lt2>
        <a:srgbClr val="F9E11E"/>
      </a:lt2>
      <a:accent1>
        <a:srgbClr val="F9E11E"/>
      </a:accent1>
      <a:accent2>
        <a:srgbClr val="007BC7"/>
      </a:accent2>
      <a:accent3>
        <a:srgbClr val="D52B1E"/>
      </a:accent3>
      <a:accent4>
        <a:srgbClr val="8FCAE7"/>
      </a:accent4>
      <a:accent5>
        <a:srgbClr val="39870C"/>
      </a:accent5>
      <a:accent6>
        <a:srgbClr val="FFB612"/>
      </a:accent6>
      <a:hlink>
        <a:srgbClr val="007BC7"/>
      </a:hlink>
      <a:folHlink>
        <a:srgbClr val="A90061"/>
      </a:folHlink>
    </a:clrScheme>
    <a:fontScheme name="Rijkswaterstaa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Rijkshuisstijl Geel">
      <a:srgbClr val="F9E11E"/>
    </a:custClr>
    <a:custClr name="Rijkshuisstijl Donkergeel">
      <a:srgbClr val="FFB612"/>
    </a:custClr>
    <a:custClr name="Rijkshuisstijl Oranje">
      <a:srgbClr val="E17000"/>
    </a:custClr>
    <a:custClr name="Rijkshuisstijl Rood">
      <a:srgbClr val="D52B1E"/>
    </a:custClr>
    <a:custClr name="Rijkshuisstijl Robijnrood">
      <a:srgbClr val="CA005D"/>
    </a:custClr>
    <a:custClr name="Rijkshuisstijl Roze">
      <a:srgbClr val="F092CD"/>
    </a:custClr>
    <a:custClr name="Rijkshuisstijl Violet">
      <a:srgbClr val="A90061"/>
    </a:custClr>
    <a:custClr name="Rijkshuisstijl Paars">
      <a:srgbClr val="42145F"/>
    </a:custClr>
    <a:custClr name="Rijkshuisstijl Lichtblauw">
      <a:srgbClr val="8FCAE7"/>
    </a:custClr>
    <a:custClr name="Rijkshuisstijl Hemelblauw">
      <a:srgbClr val="007BC7"/>
    </a:custClr>
    <a:custClr name="Rijkshuisstijl Mintgroen">
      <a:srgbClr val="76D2B6"/>
    </a:custClr>
    <a:custClr name="Rijkshuisstijl Groen">
      <a:srgbClr val="39870C"/>
    </a:custClr>
    <a:custClr name="Rijkshuisstijl Mosgroen">
      <a:srgbClr val="777C00"/>
    </a:custClr>
    <a:custClr name="Rijkshuisstijl Donkergroen">
      <a:srgbClr val="275937"/>
    </a:custClr>
    <a:custClr name="Rijkshuisstijl Donkerbruin">
      <a:srgbClr val="673327"/>
    </a:custClr>
    <a:custClr name="Rijkshuisstijl Bruin">
      <a:srgbClr val="94710A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5107</TotalTime>
  <Words>40</Words>
  <Application>Microsoft Macintosh PowerPoint</Application>
  <PresentationFormat>A4 Paper (210x297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Blank</vt:lpstr>
      <vt:lpstr>                                 Pipeline </vt:lpstr>
      <vt:lpstr>Appendix Symbols </vt:lpstr>
    </vt:vector>
  </TitlesOfParts>
  <Company>Rijkswaterstaat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Hoogenboom, Erin (PPO)</dc:creator>
  <cp:lastModifiedBy>Noah Hoogenboom</cp:lastModifiedBy>
  <cp:revision>16</cp:revision>
  <dcterms:created xsi:type="dcterms:W3CDTF">2024-01-19T21:56:57Z</dcterms:created>
  <dcterms:modified xsi:type="dcterms:W3CDTF">2024-02-01T10:28:13Z</dcterms:modified>
</cp:coreProperties>
</file>