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64927-ED0D-1A41-99A0-A346BB158AE6}" type="datetimeFigureOut">
              <a:rPr lang="en-NL" smtClean="0"/>
              <a:t>01/02/2024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A26BB-A820-1F45-9452-9D711DB1B45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404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A26BB-A820-1F45-9452-9D711DB1B451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588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79CC-DBF1-23A1-BD56-F50A42A22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Final 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8B017-B925-38B5-9CE1-3040856D3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By Noah HOogenboom</a:t>
            </a:r>
          </a:p>
        </p:txBody>
      </p:sp>
    </p:spTree>
    <p:extLst>
      <p:ext uri="{BB962C8B-B14F-4D97-AF65-F5344CB8AC3E}">
        <p14:creationId xmlns:p14="http://schemas.microsoft.com/office/powerpoint/2010/main" val="11724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1771-3A29-7575-2A0B-36727570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Image downscaling and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41E2-71F4-1ED2-F050-2DCDF680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QuPath</a:t>
            </a:r>
          </a:p>
          <a:p>
            <a:r>
              <a:rPr lang="en-NL" dirty="0"/>
              <a:t>Downscale with constant factor</a:t>
            </a:r>
          </a:p>
        </p:txBody>
      </p:sp>
    </p:spTree>
    <p:extLst>
      <p:ext uri="{BB962C8B-B14F-4D97-AF65-F5344CB8AC3E}">
        <p14:creationId xmlns:p14="http://schemas.microsoft.com/office/powerpoint/2010/main" val="364585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8F21-4EBA-63B2-C831-7ECFC588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NL" dirty="0"/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3A2B-2138-D9AA-B1CF-8FCF1C21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NL" dirty="0"/>
              <a:t>Global from CODA</a:t>
            </a:r>
          </a:p>
          <a:p>
            <a:pPr lvl="1"/>
            <a:r>
              <a:rPr lang="en-NL" dirty="0"/>
              <a:t>Log Polar</a:t>
            </a:r>
          </a:p>
          <a:p>
            <a:r>
              <a:rPr lang="en-NL" dirty="0"/>
              <a:t>Local form CODA</a:t>
            </a:r>
          </a:p>
          <a:p>
            <a:r>
              <a:rPr lang="en-NL" dirty="0"/>
              <a:t>SIFT</a:t>
            </a:r>
          </a:p>
          <a:p>
            <a:pPr lvl="1"/>
            <a:endParaRPr lang="en-NL" dirty="0"/>
          </a:p>
        </p:txBody>
      </p:sp>
      <p:pic>
        <p:nvPicPr>
          <p:cNvPr id="5" name="Picture 4" descr="A table with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5E98C4AE-C343-695F-BB89-40E0B96E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173" y="2310714"/>
            <a:ext cx="7415031" cy="28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5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brain&#10;&#10;Description automatically generated">
            <a:extLst>
              <a:ext uri="{FF2B5EF4-FFF2-40B4-BE49-F238E27FC236}">
                <a16:creationId xmlns:a16="http://schemas.microsoft.com/office/drawing/2014/main" id="{C83C7100-9E2F-54DF-A7CE-7DF952034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0638"/>
            <a:ext cx="5535827" cy="6877848"/>
          </a:xfrm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93110099-E2BD-5B0E-F7D3-92300119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827" y="-20638"/>
            <a:ext cx="5053914" cy="68659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E420CBBA-1FA3-BD73-97C7-D8F049EC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13" name="Picture 1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D8E4EBF4-A57B-C7EA-AEE5-7DA02B82F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9741" y="-20638"/>
            <a:ext cx="1602259" cy="68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0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166679-B677-EF48-9D6F-A508E535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NL" dirty="0"/>
              <a:t>Deeplearning and cell classification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37B9-644F-0363-AB0E-3C221A5F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NL" dirty="0"/>
              <a:t>GeoJSON </a:t>
            </a:r>
            <a:r>
              <a:rPr lang="en-NL" dirty="0">
                <a:sym typeface="Wingdings" pitchFamily="2" charset="2"/>
              </a:rPr>
              <a:t> XML</a:t>
            </a:r>
          </a:p>
          <a:p>
            <a:r>
              <a:rPr lang="en-NL" dirty="0">
                <a:sym typeface="Wingdings" pitchFamily="2" charset="2"/>
              </a:rPr>
              <a:t>ResNet50</a:t>
            </a:r>
            <a:endParaRPr lang="en-N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0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B60EAC34-EFFF-3C94-0780-54D7BC184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967227"/>
            <a:ext cx="10905066" cy="42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2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6D4FFD6-5934-5632-4E28-134010B91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0974" y="183168"/>
            <a:ext cx="5511112" cy="57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0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C00-F594-806B-7B97-F7552E45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3D image</a:t>
            </a:r>
          </a:p>
        </p:txBody>
      </p:sp>
      <p:pic>
        <p:nvPicPr>
          <p:cNvPr id="5" name="Content Placeholder 4" descr="A white rectangular object with blue dots&#10;&#10;Description automatically generated">
            <a:extLst>
              <a:ext uri="{FF2B5EF4-FFF2-40B4-BE49-F238E27FC236}">
                <a16:creationId xmlns:a16="http://schemas.microsoft.com/office/drawing/2014/main" id="{960D3C87-F39D-EF71-DF47-D78763B07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804" y="2003768"/>
            <a:ext cx="5906391" cy="3449638"/>
          </a:xfrm>
        </p:spPr>
      </p:pic>
    </p:spTree>
    <p:extLst>
      <p:ext uri="{BB962C8B-B14F-4D97-AF65-F5344CB8AC3E}">
        <p14:creationId xmlns:p14="http://schemas.microsoft.com/office/powerpoint/2010/main" val="127101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219F-2951-5E47-CA30-A018F97F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5DC4-CB7E-6349-B433-06A5AC9F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Global alignment</a:t>
            </a:r>
          </a:p>
          <a:p>
            <a:r>
              <a:rPr lang="en-NL" dirty="0"/>
              <a:t>Don’t use matlab!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435873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43</Words>
  <Application>Microsoft Macintosh PowerPoint</Application>
  <PresentationFormat>Widescreen</PresentationFormat>
  <Paragraphs>18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Gallery</vt:lpstr>
      <vt:lpstr>Final result</vt:lpstr>
      <vt:lpstr>Image downscaling and conversion</vt:lpstr>
      <vt:lpstr>Image alignment</vt:lpstr>
      <vt:lpstr>PowerPoint Presentation</vt:lpstr>
      <vt:lpstr>Deeplearning and cell classification</vt:lpstr>
      <vt:lpstr>PowerPoint Presentation</vt:lpstr>
      <vt:lpstr>PowerPoint Presentation</vt:lpstr>
      <vt:lpstr>3D image</vt:lpstr>
      <vt:lpstr>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result</dc:title>
  <dc:creator>Noah Hoogenboom</dc:creator>
  <cp:lastModifiedBy>Noah Hoogenboom</cp:lastModifiedBy>
  <cp:revision>1</cp:revision>
  <dcterms:created xsi:type="dcterms:W3CDTF">2024-02-01T14:34:04Z</dcterms:created>
  <dcterms:modified xsi:type="dcterms:W3CDTF">2024-02-01T14:58:34Z</dcterms:modified>
</cp:coreProperties>
</file>