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1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11.png" ContentType="image/png"/>
  <Override PartName="/ppt/media/image6.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4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5"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6" name="PlaceHolder 4"/>
          <p:cNvSpPr>
            <a:spLocks noGrp="1"/>
          </p:cNvSpPr>
          <p:nvPr>
            <p:ph type="dt" idx="2"/>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7" name="PlaceHolder 5"/>
          <p:cNvSpPr>
            <a:spLocks noGrp="1"/>
          </p:cNvSpPr>
          <p:nvPr>
            <p:ph type="ftr" idx="3"/>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8" name="PlaceHolder 6"/>
          <p:cNvSpPr>
            <a:spLocks noGrp="1"/>
          </p:cNvSpPr>
          <p:nvPr>
            <p:ph type="sldNum" idx="4"/>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23B74224-12EA-4B96-A69A-1A859C4AEF4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sldImg"/>
          </p:nvPr>
        </p:nvSpPr>
        <p:spPr>
          <a:xfrm>
            <a:off x="380880" y="685800"/>
            <a:ext cx="6095520" cy="3428640"/>
          </a:xfrm>
          <a:prstGeom prst="rect">
            <a:avLst/>
          </a:prstGeom>
          <a:ln w="0">
            <a:noFill/>
          </a:ln>
        </p:spPr>
      </p:sp>
      <p:sp>
        <p:nvSpPr>
          <p:cNvPr id="104"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Nick - Hello, we are team 8 and this is our project called My Yellow Pages, which is a web application for managing your contacts.</a:t>
            </a:r>
            <a:endParaRPr b="0" lang="en-US" sz="11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380880" y="685800"/>
            <a:ext cx="6095520" cy="3428640"/>
          </a:xfrm>
          <a:prstGeom prst="rect">
            <a:avLst/>
          </a:prstGeom>
          <a:ln w="0">
            <a:noFill/>
          </a:ln>
        </p:spPr>
      </p:sp>
      <p:sp>
        <p:nvSpPr>
          <p:cNvPr id="122"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Joe, AJ</a:t>
            </a:r>
            <a:endParaRPr b="0" lang="en-US" sz="11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380880" y="685800"/>
            <a:ext cx="6095520" cy="3428640"/>
          </a:xfrm>
          <a:prstGeom prst="rect">
            <a:avLst/>
          </a:prstGeom>
          <a:ln w="0">
            <a:noFill/>
          </a:ln>
        </p:spPr>
      </p:sp>
      <p:sp>
        <p:nvSpPr>
          <p:cNvPr id="124"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Jason</a:t>
            </a:r>
            <a:endParaRPr b="0" lang="en-US" sz="11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sldImg"/>
          </p:nvPr>
        </p:nvSpPr>
        <p:spPr>
          <a:xfrm>
            <a:off x="380880" y="685800"/>
            <a:ext cx="6095520" cy="3428640"/>
          </a:xfrm>
          <a:prstGeom prst="rect">
            <a:avLst/>
          </a:prstGeom>
          <a:ln w="0">
            <a:noFill/>
          </a:ln>
        </p:spPr>
      </p:sp>
      <p:sp>
        <p:nvSpPr>
          <p:cNvPr id="106"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All</a:t>
            </a:r>
            <a:endParaRPr b="0" lang="en-US" sz="11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sldImg"/>
          </p:nvPr>
        </p:nvSpPr>
        <p:spPr>
          <a:xfrm>
            <a:off x="380880" y="685800"/>
            <a:ext cx="6095520" cy="3428640"/>
          </a:xfrm>
          <a:prstGeom prst="rect">
            <a:avLst/>
          </a:prstGeom>
          <a:ln w="0">
            <a:noFill/>
          </a:ln>
        </p:spPr>
      </p:sp>
      <p:sp>
        <p:nvSpPr>
          <p:cNvPr id="108"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15000"/>
              </a:lnSpc>
              <a:spcBef>
                <a:spcPts val="1199"/>
              </a:spcBef>
              <a:buNone/>
              <a:tabLst>
                <a:tab algn="l" pos="0"/>
              </a:tabLst>
            </a:pPr>
            <a:r>
              <a:rPr b="0" lang="en" sz="1100" spc="-1" strike="noStrike">
                <a:solidFill>
                  <a:srgbClr val="000000"/>
                </a:solidFill>
                <a:latin typeface="Arial"/>
              </a:rPr>
              <a:t>AJ:</a:t>
            </a:r>
            <a:endParaRPr b="0" lang="en-US" sz="1100" spc="-1" strike="noStrike">
              <a:solidFill>
                <a:srgbClr val="000000"/>
              </a:solidFill>
              <a:latin typeface="Arial"/>
            </a:endParaRPr>
          </a:p>
          <a:p>
            <a:pPr indent="0">
              <a:lnSpc>
                <a:spcPct val="115000"/>
              </a:lnSpc>
              <a:spcBef>
                <a:spcPts val="1199"/>
              </a:spcBef>
              <a:buNone/>
              <a:tabLst>
                <a:tab algn="l" pos="0"/>
              </a:tabLst>
            </a:pPr>
            <a:r>
              <a:rPr b="0" lang="en" sz="1100" spc="-1" strike="noStrike">
                <a:solidFill>
                  <a:srgbClr val="000000"/>
                </a:solidFill>
                <a:latin typeface="Arial"/>
              </a:rPr>
              <a:t>"For our project, we used the standard tech stack provided. On the front end, we worked with JavaScript, CSS, and HTML, while using PHP for our API and MySQL as our database solution.</a:t>
            </a:r>
            <a:endParaRPr b="0" lang="en-US" sz="1100" spc="-1" strike="noStrike">
              <a:solidFill>
                <a:srgbClr val="000000"/>
              </a:solidFill>
              <a:latin typeface="Arial"/>
            </a:endParaRPr>
          </a:p>
          <a:p>
            <a:pPr indent="0">
              <a:lnSpc>
                <a:spcPct val="115000"/>
              </a:lnSpc>
              <a:spcBef>
                <a:spcPts val="1199"/>
              </a:spcBef>
              <a:buNone/>
              <a:tabLst>
                <a:tab algn="l" pos="0"/>
              </a:tabLst>
            </a:pPr>
            <a:r>
              <a:rPr b="0" lang="en" sz="1100" spc="-1" strike="noStrike">
                <a:solidFill>
                  <a:srgbClr val="000000"/>
                </a:solidFill>
                <a:latin typeface="Arial"/>
              </a:rPr>
              <a:t>Our team relied primarily on Discord for communication and hosted the majority of our meetings there. We also used GitHub for code sharing and collaboration throughout the development process.</a:t>
            </a:r>
            <a:endParaRPr b="0" lang="en-US" sz="1100" spc="-1" strike="noStrike">
              <a:solidFill>
                <a:srgbClr val="000000"/>
              </a:solidFill>
              <a:latin typeface="Arial"/>
            </a:endParaRPr>
          </a:p>
          <a:p>
            <a:pPr indent="0">
              <a:lnSpc>
                <a:spcPct val="115000"/>
              </a:lnSpc>
              <a:spcBef>
                <a:spcPts val="1199"/>
              </a:spcBef>
              <a:buNone/>
              <a:tabLst>
                <a:tab algn="l" pos="0"/>
              </a:tabLst>
            </a:pPr>
            <a:r>
              <a:rPr b="0" lang="en" sz="1100" spc="-1" strike="noStrike">
                <a:solidFill>
                  <a:srgbClr val="000000"/>
                </a:solidFill>
                <a:latin typeface="Arial"/>
              </a:rPr>
              <a:t>To ensure thorough testing and documentation, we utilized both Postman and SwaggerHub. Additionally, several Google tools were used for planning, scheduling, and creating diagrams, which helped keep our project organized and on track."</a:t>
            </a:r>
            <a:endParaRPr b="0" lang="en-US" sz="1100" spc="-1" strike="noStrike">
              <a:solidFill>
                <a:srgbClr val="000000"/>
              </a:solidFill>
              <a:latin typeface="Arial"/>
            </a:endParaRPr>
          </a:p>
          <a:p>
            <a:pPr indent="0">
              <a:lnSpc>
                <a:spcPct val="100000"/>
              </a:lnSpc>
              <a:spcBef>
                <a:spcPts val="1199"/>
              </a:spcBef>
              <a:buNone/>
              <a:tabLst>
                <a:tab algn="l" pos="0"/>
              </a:tabLst>
            </a:pPr>
            <a:endParaRPr b="0" lang="en-US" sz="11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sldImg"/>
          </p:nvPr>
        </p:nvSpPr>
        <p:spPr>
          <a:xfrm>
            <a:off x="380880" y="685800"/>
            <a:ext cx="6095520" cy="3428640"/>
          </a:xfrm>
          <a:prstGeom prst="rect">
            <a:avLst/>
          </a:prstGeom>
          <a:ln w="0">
            <a:noFill/>
          </a:ln>
        </p:spPr>
      </p:sp>
      <p:sp>
        <p:nvSpPr>
          <p:cNvPr id="110"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Jason</a:t>
            </a:r>
            <a:endParaRPr b="0" lang="en-US" sz="11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380880" y="685800"/>
            <a:ext cx="6095520" cy="3428640"/>
          </a:xfrm>
          <a:prstGeom prst="rect">
            <a:avLst/>
          </a:prstGeom>
          <a:ln w="0">
            <a:noFill/>
          </a:ln>
        </p:spPr>
      </p:sp>
      <p:sp>
        <p:nvSpPr>
          <p:cNvPr id="112"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Nick:</a:t>
            </a:r>
            <a:endParaRPr b="0" lang="en-US" sz="1100" spc="-1" strike="noStrike">
              <a:solidFill>
                <a:srgbClr val="000000"/>
              </a:solidFill>
              <a:latin typeface="Arial"/>
            </a:endParaRPr>
          </a:p>
          <a:p>
            <a:pPr indent="0">
              <a:lnSpc>
                <a:spcPct val="100000"/>
              </a:lnSpc>
              <a:buNone/>
              <a:tabLst>
                <a:tab algn="l" pos="0"/>
              </a:tabLst>
            </a:pPr>
            <a:endParaRPr b="0" lang="en-US" sz="1100" spc="-1" strike="noStrike">
              <a:solidFill>
                <a:srgbClr val="000000"/>
              </a:solidFill>
              <a:latin typeface="Arial"/>
            </a:endParaRPr>
          </a:p>
          <a:p>
            <a:pPr indent="0">
              <a:lnSpc>
                <a:spcPct val="100000"/>
              </a:lnSpc>
              <a:buNone/>
              <a:tabLst>
                <a:tab algn="l" pos="0"/>
              </a:tabLst>
            </a:pPr>
            <a:r>
              <a:rPr b="1" lang="en" sz="1100" spc="-1" strike="noStrike">
                <a:solidFill>
                  <a:srgbClr val="000000"/>
                </a:solidFill>
                <a:latin typeface="Arial"/>
              </a:rPr>
              <a:t>Good communication</a:t>
            </a:r>
            <a:r>
              <a:rPr b="0" lang="en" sz="1100" spc="-1" strike="noStrike">
                <a:solidFill>
                  <a:srgbClr val="000000"/>
                </a:solidFill>
                <a:latin typeface="Arial"/>
              </a:rPr>
              <a:t>: </a:t>
            </a:r>
            <a:endParaRPr b="0" lang="en-US" sz="1100" spc="-1" strike="noStrike">
              <a:solidFill>
                <a:srgbClr val="000000"/>
              </a:solidFill>
              <a:latin typeface="Arial"/>
            </a:endParaRPr>
          </a:p>
          <a:p>
            <a:pPr marL="457200" indent="-298440">
              <a:lnSpc>
                <a:spcPct val="100000"/>
              </a:lnSpc>
              <a:buClr>
                <a:srgbClr val="000000"/>
              </a:buClr>
              <a:buFont typeface="Wingdings" charset="2"/>
              <a:buChar char=""/>
              <a:tabLst>
                <a:tab algn="l" pos="0"/>
              </a:tabLst>
            </a:pPr>
            <a:r>
              <a:rPr b="0" lang="en" sz="1100" spc="-1" strike="noStrike">
                <a:solidFill>
                  <a:srgbClr val="000000"/>
                </a:solidFill>
                <a:latin typeface="Arial"/>
              </a:rPr>
              <a:t>Everyone was responsive</a:t>
            </a:r>
            <a:endParaRPr b="0" lang="en-US" sz="1100" spc="-1" strike="noStrike">
              <a:solidFill>
                <a:srgbClr val="000000"/>
              </a:solidFill>
              <a:latin typeface="Arial"/>
            </a:endParaRPr>
          </a:p>
          <a:p>
            <a:pPr marL="457200" indent="-298440">
              <a:lnSpc>
                <a:spcPct val="100000"/>
              </a:lnSpc>
              <a:buClr>
                <a:srgbClr val="000000"/>
              </a:buClr>
              <a:buFont typeface="Wingdings" charset="2"/>
              <a:buChar char=""/>
              <a:tabLst>
                <a:tab algn="l" pos="0"/>
              </a:tabLst>
            </a:pPr>
            <a:r>
              <a:rPr b="0" lang="en" sz="1100" spc="-1" strike="noStrike">
                <a:solidFill>
                  <a:srgbClr val="000000"/>
                </a:solidFill>
                <a:latin typeface="Arial"/>
              </a:rPr>
              <a:t>Everyone was able to discuss problems professionally</a:t>
            </a:r>
            <a:endParaRPr b="0" lang="en-US" sz="1100" spc="-1" strike="noStrike">
              <a:solidFill>
                <a:srgbClr val="000000"/>
              </a:solidFill>
              <a:latin typeface="Arial"/>
            </a:endParaRPr>
          </a:p>
          <a:p>
            <a:pPr marL="457200" indent="-298440">
              <a:lnSpc>
                <a:spcPct val="100000"/>
              </a:lnSpc>
              <a:buClr>
                <a:srgbClr val="000000"/>
              </a:buClr>
              <a:buFont typeface="Wingdings" charset="2"/>
              <a:buChar char=""/>
              <a:tabLst>
                <a:tab algn="l" pos="0"/>
              </a:tabLst>
            </a:pPr>
            <a:r>
              <a:rPr b="0" lang="en" sz="1100" spc="-1" strike="noStrike">
                <a:solidFill>
                  <a:srgbClr val="000000"/>
                </a:solidFill>
                <a:latin typeface="Arial"/>
              </a:rPr>
              <a:t>Everyone was able to give feedback respectfully</a:t>
            </a:r>
            <a:endParaRPr b="0" lang="en-US" sz="1100" spc="-1" strike="noStrike">
              <a:solidFill>
                <a:srgbClr val="000000"/>
              </a:solidFill>
              <a:latin typeface="Arial"/>
            </a:endParaRPr>
          </a:p>
          <a:p>
            <a:pPr indent="0">
              <a:lnSpc>
                <a:spcPct val="100000"/>
              </a:lnSpc>
              <a:buNone/>
              <a:tabLst>
                <a:tab algn="l" pos="0"/>
              </a:tabLst>
            </a:pPr>
            <a:r>
              <a:rPr b="1" lang="en" sz="1100" spc="-1" strike="noStrike">
                <a:solidFill>
                  <a:srgbClr val="000000"/>
                </a:solidFill>
                <a:latin typeface="Arial"/>
              </a:rPr>
              <a:t>Everyone contributed:</a:t>
            </a:r>
            <a:r>
              <a:rPr b="0" lang="en" sz="1100" spc="-1" strike="noStrike">
                <a:solidFill>
                  <a:srgbClr val="000000"/>
                </a:solidFill>
                <a:latin typeface="Arial"/>
              </a:rPr>
              <a:t> </a:t>
            </a:r>
            <a:endParaRPr b="0" lang="en-US" sz="1100" spc="-1" strike="noStrike">
              <a:solidFill>
                <a:srgbClr val="000000"/>
              </a:solidFill>
              <a:latin typeface="Arial"/>
            </a:endParaRPr>
          </a:p>
          <a:p>
            <a:pPr marL="457200" indent="-298440">
              <a:lnSpc>
                <a:spcPct val="100000"/>
              </a:lnSpc>
              <a:buClr>
                <a:srgbClr val="000000"/>
              </a:buClr>
              <a:buFont typeface="Wingdings" charset="2"/>
              <a:buChar char=""/>
              <a:tabLst>
                <a:tab algn="l" pos="0"/>
              </a:tabLst>
            </a:pPr>
            <a:r>
              <a:rPr b="0" lang="en" sz="1100" spc="-1" strike="noStrike">
                <a:solidFill>
                  <a:srgbClr val="000000"/>
                </a:solidFill>
                <a:latin typeface="Arial"/>
              </a:rPr>
              <a:t>Everyone was able to do their parts well</a:t>
            </a:r>
            <a:endParaRPr b="0" lang="en-US" sz="1100" spc="-1" strike="noStrike">
              <a:solidFill>
                <a:srgbClr val="000000"/>
              </a:solidFill>
              <a:latin typeface="Arial"/>
            </a:endParaRPr>
          </a:p>
          <a:p>
            <a:pPr marL="457200" indent="-298440">
              <a:lnSpc>
                <a:spcPct val="100000"/>
              </a:lnSpc>
              <a:buClr>
                <a:srgbClr val="000000"/>
              </a:buClr>
              <a:buFont typeface="Wingdings" charset="2"/>
              <a:buChar char=""/>
              <a:tabLst>
                <a:tab algn="l" pos="0"/>
              </a:tabLst>
            </a:pPr>
            <a:r>
              <a:rPr b="0" lang="en" sz="1100" spc="-1" strike="noStrike">
                <a:solidFill>
                  <a:srgbClr val="000000"/>
                </a:solidFill>
                <a:latin typeface="Arial"/>
              </a:rPr>
              <a:t>Different teams collaborated well on issues</a:t>
            </a:r>
            <a:endParaRPr b="0" lang="en-US" sz="1100" spc="-1" strike="noStrike">
              <a:solidFill>
                <a:srgbClr val="000000"/>
              </a:solidFill>
              <a:latin typeface="Arial"/>
            </a:endParaRPr>
          </a:p>
          <a:p>
            <a:pPr marL="457200" indent="-298440">
              <a:lnSpc>
                <a:spcPct val="100000"/>
              </a:lnSpc>
              <a:buClr>
                <a:srgbClr val="000000"/>
              </a:buClr>
              <a:buFont typeface="Wingdings" charset="2"/>
              <a:buChar char=""/>
              <a:tabLst>
                <a:tab algn="l" pos="0"/>
              </a:tabLst>
            </a:pPr>
            <a:r>
              <a:rPr b="0" lang="en" sz="1100" spc="-1" strike="noStrike">
                <a:solidFill>
                  <a:srgbClr val="000000"/>
                </a:solidFill>
                <a:latin typeface="Arial"/>
              </a:rPr>
              <a:t>Bus insurance</a:t>
            </a:r>
            <a:endParaRPr b="0" lang="en-US" sz="1100" spc="-1" strike="noStrike">
              <a:solidFill>
                <a:srgbClr val="000000"/>
              </a:solidFill>
              <a:latin typeface="Arial"/>
            </a:endParaRPr>
          </a:p>
          <a:p>
            <a:pPr indent="0">
              <a:lnSpc>
                <a:spcPct val="100000"/>
              </a:lnSpc>
              <a:buNone/>
              <a:tabLst>
                <a:tab algn="l" pos="0"/>
              </a:tabLst>
            </a:pPr>
            <a:endParaRPr b="0" lang="en-US" sz="1100" spc="-1" strike="noStrike">
              <a:solidFill>
                <a:srgbClr val="000000"/>
              </a:solidFill>
              <a:latin typeface="Arial"/>
            </a:endParaRPr>
          </a:p>
          <a:p>
            <a:pPr indent="0">
              <a:lnSpc>
                <a:spcPct val="100000"/>
              </a:lnSpc>
              <a:buNone/>
              <a:tabLst>
                <a:tab algn="l" pos="0"/>
              </a:tabLst>
            </a:pPr>
            <a:r>
              <a:rPr b="1" lang="en" sz="1100" spc="-1" strike="noStrike">
                <a:solidFill>
                  <a:srgbClr val="000000"/>
                </a:solidFill>
                <a:latin typeface="Arial"/>
              </a:rPr>
              <a:t>Meeting Time Conflicts:</a:t>
            </a:r>
            <a:endParaRPr b="0" lang="en-US" sz="1100" spc="-1" strike="noStrike">
              <a:solidFill>
                <a:srgbClr val="000000"/>
              </a:solidFill>
              <a:latin typeface="Arial"/>
            </a:endParaRPr>
          </a:p>
          <a:p>
            <a:pPr marL="457200" indent="-298440">
              <a:lnSpc>
                <a:spcPct val="100000"/>
              </a:lnSpc>
              <a:buClr>
                <a:srgbClr val="000000"/>
              </a:buClr>
              <a:buFont typeface="Wingdings" charset="2"/>
              <a:buChar char=""/>
              <a:tabLst>
                <a:tab algn="l" pos="0"/>
              </a:tabLst>
            </a:pPr>
            <a:r>
              <a:rPr b="0" lang="en" sz="1100" spc="-1" strike="noStrike">
                <a:solidFill>
                  <a:srgbClr val="000000"/>
                </a:solidFill>
                <a:latin typeface="Arial"/>
              </a:rPr>
              <a:t>Everyone has different schedules, so we had to spend more time planning when to meet</a:t>
            </a:r>
            <a:endParaRPr b="0" lang="en-US" sz="1100" spc="-1" strike="noStrike">
              <a:solidFill>
                <a:srgbClr val="000000"/>
              </a:solidFill>
              <a:latin typeface="Arial"/>
            </a:endParaRPr>
          </a:p>
          <a:p>
            <a:pPr marL="457200" indent="0">
              <a:lnSpc>
                <a:spcPct val="100000"/>
              </a:lnSpc>
              <a:buNone/>
              <a:tabLst>
                <a:tab algn="l" pos="0"/>
              </a:tabLst>
            </a:pPr>
            <a:endParaRPr b="0" lang="en-US" sz="1100" spc="-1" strike="noStrike">
              <a:solidFill>
                <a:srgbClr val="000000"/>
              </a:solidFill>
              <a:latin typeface="Arial"/>
            </a:endParaRPr>
          </a:p>
          <a:p>
            <a:pPr indent="0">
              <a:lnSpc>
                <a:spcPct val="100000"/>
              </a:lnSpc>
              <a:buNone/>
              <a:tabLst>
                <a:tab algn="l" pos="0"/>
              </a:tabLst>
            </a:pPr>
            <a:r>
              <a:rPr b="1" lang="en" sz="1100" spc="-1" strike="noStrike">
                <a:solidFill>
                  <a:srgbClr val="000000"/>
                </a:solidFill>
                <a:latin typeface="Arial"/>
              </a:rPr>
              <a:t>Workflow Pacing:</a:t>
            </a:r>
            <a:endParaRPr b="0" lang="en-US" sz="1100" spc="-1" strike="noStrike">
              <a:solidFill>
                <a:srgbClr val="000000"/>
              </a:solidFill>
              <a:latin typeface="Arial"/>
            </a:endParaRPr>
          </a:p>
          <a:p>
            <a:pPr marL="457200" indent="-298440">
              <a:lnSpc>
                <a:spcPct val="100000"/>
              </a:lnSpc>
              <a:buClr>
                <a:srgbClr val="000000"/>
              </a:buClr>
              <a:buFont typeface="Wingdings" charset="2"/>
              <a:buChar char=""/>
              <a:tabLst>
                <a:tab algn="l" pos="0"/>
              </a:tabLst>
            </a:pPr>
            <a:r>
              <a:rPr b="0" lang="en" sz="1100" spc="-1" strike="noStrike">
                <a:solidFill>
                  <a:srgbClr val="000000"/>
                </a:solidFill>
                <a:latin typeface="Arial"/>
              </a:rPr>
              <a:t>Trying to figure out if we were on track or behind</a:t>
            </a:r>
            <a:endParaRPr b="0" lang="en-US" sz="11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sldImg"/>
          </p:nvPr>
        </p:nvSpPr>
        <p:spPr>
          <a:xfrm>
            <a:off x="380880" y="685800"/>
            <a:ext cx="6095520" cy="3428640"/>
          </a:xfrm>
          <a:prstGeom prst="rect">
            <a:avLst/>
          </a:prstGeom>
          <a:ln w="0">
            <a:noFill/>
          </a:ln>
        </p:spPr>
      </p:sp>
      <p:sp>
        <p:nvSpPr>
          <p:cNvPr id="114"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Noah</a:t>
            </a:r>
            <a:endParaRPr b="0" lang="en-US" sz="11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380880" y="685800"/>
            <a:ext cx="6095520" cy="3428640"/>
          </a:xfrm>
          <a:prstGeom prst="rect">
            <a:avLst/>
          </a:prstGeom>
          <a:ln w="0">
            <a:noFill/>
          </a:ln>
        </p:spPr>
      </p:sp>
      <p:sp>
        <p:nvSpPr>
          <p:cNvPr id="116"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Nick</a:t>
            </a:r>
            <a:endParaRPr b="0" lang="en-US" sz="11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380880" y="685800"/>
            <a:ext cx="6095520" cy="3428640"/>
          </a:xfrm>
          <a:prstGeom prst="rect">
            <a:avLst/>
          </a:prstGeom>
          <a:ln w="0">
            <a:noFill/>
          </a:ln>
        </p:spPr>
      </p:sp>
      <p:sp>
        <p:nvSpPr>
          <p:cNvPr id="118"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Noah</a:t>
            </a:r>
            <a:endParaRPr b="0" lang="en-US" sz="11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380880" y="685800"/>
            <a:ext cx="6095520" cy="3428640"/>
          </a:xfrm>
          <a:prstGeom prst="rect">
            <a:avLst/>
          </a:prstGeom>
          <a:ln w="0">
            <a:noFill/>
          </a:ln>
        </p:spPr>
      </p:sp>
      <p:sp>
        <p:nvSpPr>
          <p:cNvPr id="120"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Patrik</a:t>
            </a:r>
            <a:endParaRPr b="0" lang="en-US" sz="11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B4F34C40-3DCF-469B-8382-2DB96BADFE72}"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9"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0"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F0E0F211-07DC-4A6F-80A3-57D11C2B5AAF}"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2"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3"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5F754C18-7421-4A16-AF76-3E1CB53B0815}"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7"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8"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9"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0"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1"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2"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C230BB9B-B33C-4F29-AC7D-991759267CA6}"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347AAF40-07F0-4E1F-A5CD-64D4258A5B9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2647136A-63C1-43C3-9E90-0893FBC8B86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466F4AAA-5915-40AB-A2D5-60614CE4F84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BBB6095F-C82F-49D7-B896-16676A16FED8}"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948EDCC5-B6D5-4ACD-8A94-1BBCADC51AFA}"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BE4E1E33-D282-4C5F-BB20-375650DA6886}"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C4CCBA02-F839-4E5B-ACCC-CE1DD703DECA}"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5"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6B75FCE0-DCF7-4B09-A5BD-4788F6F55679}"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400"/>
        </a:solidFill>
      </p:bgPr>
    </p:bg>
    <p:spTree>
      <p:nvGrpSpPr>
        <p:cNvPr id="1" name=""/>
        <p:cNvGrpSpPr/>
        <p:nvPr/>
      </p:nvGrpSpPr>
      <p:grpSpPr>
        <a:xfrm>
          <a:off x="0" y="0"/>
          <a:ext cx="0" cy="0"/>
          <a:chOff x="0" y="0"/>
          <a:chExt cx="0" cy="0"/>
        </a:xfrm>
      </p:grpSpPr>
      <p:grpSp>
        <p:nvGrpSpPr>
          <p:cNvPr id="0" name="Google Shape;10;p2"/>
          <p:cNvGrpSpPr/>
          <p:nvPr/>
        </p:nvGrpSpPr>
        <p:grpSpPr>
          <a:xfrm>
            <a:off x="4350240" y="2855520"/>
            <a:ext cx="443160" cy="105120"/>
            <a:chOff x="4350240" y="2855520"/>
            <a:chExt cx="443160" cy="105120"/>
          </a:xfrm>
        </p:grpSpPr>
        <p:sp>
          <p:nvSpPr>
            <p:cNvPr id="1" name="Google Shape;11;p2"/>
            <p:cNvSpPr/>
            <p:nvPr/>
          </p:nvSpPr>
          <p:spPr>
            <a:xfrm>
              <a:off x="4519080" y="2855520"/>
              <a:ext cx="105120" cy="105120"/>
            </a:xfrm>
            <a:prstGeom prst="ellipse">
              <a:avLst/>
            </a:prstGeom>
            <a:solidFill>
              <a:schemeClr val="dk1"/>
            </a:solidFill>
            <a:ln w="0">
              <a:noFill/>
            </a:ln>
          </p:spPr>
          <p:style>
            <a:lnRef idx="0"/>
            <a:fillRef idx="0"/>
            <a:effectRef idx="0"/>
            <a:fontRef idx="minor"/>
          </p:style>
          <p:txBody>
            <a:bodyPr tIns="37440" bIns="37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 name="Google Shape;12;p2"/>
            <p:cNvSpPr/>
            <p:nvPr/>
          </p:nvSpPr>
          <p:spPr>
            <a:xfrm>
              <a:off x="4688280" y="2855520"/>
              <a:ext cx="105120" cy="105120"/>
            </a:xfrm>
            <a:prstGeom prst="ellipse">
              <a:avLst/>
            </a:prstGeom>
            <a:solidFill>
              <a:schemeClr val="dk1"/>
            </a:solidFill>
            <a:ln w="0">
              <a:noFill/>
            </a:ln>
          </p:spPr>
          <p:style>
            <a:lnRef idx="0"/>
            <a:fillRef idx="0"/>
            <a:effectRef idx="0"/>
            <a:fontRef idx="minor"/>
          </p:style>
          <p:txBody>
            <a:bodyPr tIns="37440" bIns="37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 name="Google Shape;13;p2"/>
            <p:cNvSpPr/>
            <p:nvPr/>
          </p:nvSpPr>
          <p:spPr>
            <a:xfrm>
              <a:off x="4350240" y="2855520"/>
              <a:ext cx="105120" cy="105120"/>
            </a:xfrm>
            <a:prstGeom prst="ellipse">
              <a:avLst/>
            </a:prstGeom>
            <a:solidFill>
              <a:schemeClr val="dk1"/>
            </a:solidFill>
            <a:ln w="0">
              <a:noFill/>
            </a:ln>
          </p:spPr>
          <p:style>
            <a:lnRef idx="0"/>
            <a:fillRef idx="0"/>
            <a:effectRef idx="0"/>
            <a:fontRef idx="minor"/>
          </p:style>
          <p:txBody>
            <a:bodyPr tIns="37440" bIns="37440" anchor="ctr">
              <a:noAutofit/>
            </a:bodyPr>
            <a:p>
              <a:pPr>
                <a:lnSpc>
                  <a:spcPct val="100000"/>
                </a:lnSpc>
                <a:tabLst>
                  <a:tab algn="l" pos="0"/>
                </a:tabLst>
              </a:pPr>
              <a:endParaRPr b="0" lang="en-US" sz="1400" spc="-1" strike="noStrike">
                <a:solidFill>
                  <a:srgbClr val="000000"/>
                </a:solidFill>
                <a:latin typeface="Arial"/>
                <a:ea typeface="Arial"/>
              </a:endParaRPr>
            </a:p>
          </p:txBody>
        </p:sp>
      </p:grpSp>
      <p:sp>
        <p:nvSpPr>
          <p:cNvPr id="4" name="PlaceHolder 1"/>
          <p:cNvSpPr>
            <a:spLocks noGrp="1"/>
          </p:cNvSpPr>
          <p:nvPr>
            <p:ph type="title"/>
          </p:nvPr>
        </p:nvSpPr>
        <p:spPr>
          <a:xfrm>
            <a:off x="671400" y="990720"/>
            <a:ext cx="7801200" cy="1729800"/>
          </a:xfrm>
          <a:prstGeom prst="rect">
            <a:avLst/>
          </a:prstGeom>
          <a:noFill/>
          <a:ln w="0">
            <a:noFill/>
          </a:ln>
        </p:spPr>
        <p:txBody>
          <a:bodyPr lIns="91440" rIns="91440" tIns="91440" bIns="91440" anchor="b">
            <a:normAutofit/>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5" name="PlaceHolder 2"/>
          <p:cNvSpPr>
            <a:spLocks noGrp="1"/>
          </p:cNvSpPr>
          <p:nvPr>
            <p:ph type="sldNum" idx="1"/>
          </p:nvPr>
        </p:nvSpPr>
        <p:spPr>
          <a:xfrm>
            <a:off x="8490240" y="4681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accent3"/>
                </a:solidFill>
                <a:latin typeface="Average"/>
                <a:ea typeface="Average"/>
              </a:defRPr>
            </a:lvl1pPr>
          </a:lstStyle>
          <a:p>
            <a:pPr indent="0" algn="r">
              <a:lnSpc>
                <a:spcPct val="100000"/>
              </a:lnSpc>
              <a:buNone/>
              <a:tabLst>
                <a:tab algn="l" pos="0"/>
              </a:tabLst>
            </a:pPr>
            <a:fld id="{A9CAE4E2-1E64-4127-98BE-67306A5073BC}" type="slidenum">
              <a:rPr b="0" lang="en" sz="1000" spc="-1" strike="noStrike">
                <a:solidFill>
                  <a:schemeClr val="accent3"/>
                </a:solidFill>
                <a:latin typeface="Average"/>
                <a:ea typeface="Average"/>
              </a:rPr>
              <a:t>&lt;number&gt;</a:t>
            </a:fld>
            <a:endParaRPr b="0" lang="en-US" sz="1000" spc="-1" strike="noStrike">
              <a:solidFill>
                <a:srgbClr val="000000"/>
              </a:solidFill>
              <a:latin typeface="Times New Roman"/>
            </a:endParaRPr>
          </a:p>
        </p:txBody>
      </p:sp>
      <p:sp>
        <p:nvSpPr>
          <p:cNvPr id="6"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hyperlink" Target="https://app.swaggerhub.com/apis/JASONTORRESGM_1/Group8-POOSD/1.0.0#/" TargetMode="External"/><Relationship Id="rId3" Type="http://schemas.openxmlformats.org/officeDocument/2006/relationships/slideLayout" Target="../slideLayouts/slideLayout2.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hyperlink" Target="http://cop4331contacts.online/" TargetMode="External"/><Relationship Id="rId3"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slideLayout" Target="../slideLayouts/slideLayout2.xml"/><Relationship Id="rId1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633960" y="-54000"/>
            <a:ext cx="8523360" cy="1481760"/>
          </a:xfrm>
          <a:prstGeom prst="rect">
            <a:avLst/>
          </a:prstGeom>
          <a:noFill/>
          <a:ln w="0">
            <a:noFill/>
          </a:ln>
        </p:spPr>
        <p:txBody>
          <a:bodyPr lIns="91440" rIns="91440" tIns="91440" bIns="91440" anchor="b">
            <a:noAutofit/>
          </a:bodyPr>
          <a:p>
            <a:pPr indent="0" algn="r">
              <a:lnSpc>
                <a:spcPct val="100000"/>
              </a:lnSpc>
              <a:buNone/>
              <a:tabLst>
                <a:tab algn="l" pos="0"/>
              </a:tabLst>
            </a:pPr>
            <a:r>
              <a:rPr b="1" lang="en" sz="9700" spc="-1" strike="noStrike">
                <a:solidFill>
                  <a:srgbClr val="000000"/>
                </a:solidFill>
                <a:latin typeface="Outfit"/>
                <a:ea typeface="Outfit"/>
              </a:rPr>
              <a:t>MY YELLOW</a:t>
            </a:r>
            <a:endParaRPr b="0" lang="en-US" sz="9700" spc="-1" strike="noStrike">
              <a:solidFill>
                <a:srgbClr val="000000"/>
              </a:solidFill>
              <a:latin typeface="Arial"/>
            </a:endParaRPr>
          </a:p>
        </p:txBody>
      </p:sp>
      <p:sp>
        <p:nvSpPr>
          <p:cNvPr id="50" name="PlaceHolder 2"/>
          <p:cNvSpPr>
            <a:spLocks noGrp="1"/>
          </p:cNvSpPr>
          <p:nvPr>
            <p:ph type="title"/>
          </p:nvPr>
        </p:nvSpPr>
        <p:spPr>
          <a:xfrm rot="5400000">
            <a:off x="6080040" y="1778040"/>
            <a:ext cx="5100120" cy="1776960"/>
          </a:xfrm>
          <a:prstGeom prst="rect">
            <a:avLst/>
          </a:prstGeom>
          <a:noFill/>
          <a:ln w="0">
            <a:noFill/>
          </a:ln>
        </p:spPr>
        <p:txBody>
          <a:bodyPr lIns="91440" rIns="91440" tIns="91440" bIns="91440" anchor="b">
            <a:noAutofit/>
          </a:bodyPr>
          <a:p>
            <a:pPr indent="0" algn="r">
              <a:lnSpc>
                <a:spcPct val="100000"/>
              </a:lnSpc>
              <a:buNone/>
              <a:tabLst>
                <a:tab algn="l" pos="0"/>
              </a:tabLst>
            </a:pPr>
            <a:r>
              <a:rPr b="1" lang="en" sz="9500" spc="-1" strike="noStrike">
                <a:solidFill>
                  <a:srgbClr val="000000"/>
                </a:solidFill>
                <a:latin typeface="Outfit"/>
                <a:ea typeface="Outfit"/>
              </a:rPr>
              <a:t>PAGES</a:t>
            </a:r>
            <a:endParaRPr b="0" lang="en-US" sz="9500" spc="-1" strike="noStrike">
              <a:solidFill>
                <a:srgbClr val="000000"/>
              </a:solidFill>
              <a:latin typeface="Arial"/>
            </a:endParaRPr>
          </a:p>
        </p:txBody>
      </p:sp>
      <p:sp>
        <p:nvSpPr>
          <p:cNvPr id="51" name="PlaceHolder 3"/>
          <p:cNvSpPr>
            <a:spLocks noGrp="1"/>
          </p:cNvSpPr>
          <p:nvPr>
            <p:ph type="title"/>
          </p:nvPr>
        </p:nvSpPr>
        <p:spPr>
          <a:xfrm>
            <a:off x="97560" y="4026600"/>
            <a:ext cx="6585840" cy="649800"/>
          </a:xfrm>
          <a:prstGeom prst="rect">
            <a:avLst/>
          </a:prstGeom>
          <a:noFill/>
          <a:ln w="0">
            <a:noFill/>
          </a:ln>
        </p:spPr>
        <p:txBody>
          <a:bodyPr lIns="91440" rIns="91440" tIns="91440" bIns="91440" anchor="b">
            <a:noAutofit/>
          </a:bodyPr>
          <a:p>
            <a:pPr marL="457200" indent="-374760">
              <a:lnSpc>
                <a:spcPct val="100000"/>
              </a:lnSpc>
              <a:buClr>
                <a:srgbClr val="000000"/>
              </a:buClr>
              <a:buFont typeface="Outfit"/>
              <a:buChar char="❏"/>
            </a:pPr>
            <a:r>
              <a:rPr b="1" lang="en" sz="2300" spc="-1" strike="noStrike">
                <a:solidFill>
                  <a:srgbClr val="000000"/>
                </a:solidFill>
                <a:latin typeface="Outfit"/>
                <a:ea typeface="Outfit"/>
              </a:rPr>
              <a:t>PERSONAL CONTACT MANAGER</a:t>
            </a:r>
            <a:endParaRPr b="0" lang="en-US" sz="2300" spc="-1" strike="noStrike">
              <a:solidFill>
                <a:srgbClr val="000000"/>
              </a:solidFill>
              <a:latin typeface="Arial"/>
            </a:endParaRPr>
          </a:p>
        </p:txBody>
      </p:sp>
      <p:sp>
        <p:nvSpPr>
          <p:cNvPr id="52" name="PlaceHolder 4"/>
          <p:cNvSpPr>
            <a:spLocks noGrp="1"/>
          </p:cNvSpPr>
          <p:nvPr>
            <p:ph type="title"/>
          </p:nvPr>
        </p:nvSpPr>
        <p:spPr>
          <a:xfrm>
            <a:off x="97560" y="3578760"/>
            <a:ext cx="4102560" cy="649800"/>
          </a:xfrm>
          <a:prstGeom prst="rect">
            <a:avLst/>
          </a:prstGeom>
          <a:noFill/>
          <a:ln w="0">
            <a:noFill/>
          </a:ln>
        </p:spPr>
        <p:txBody>
          <a:bodyPr lIns="91440" rIns="91440" tIns="91440" bIns="91440" anchor="b">
            <a:noAutofit/>
          </a:bodyPr>
          <a:p>
            <a:pPr marL="457200" indent="-374760">
              <a:lnSpc>
                <a:spcPct val="100000"/>
              </a:lnSpc>
              <a:buClr>
                <a:srgbClr val="000000"/>
              </a:buClr>
              <a:buFont typeface="Outfit"/>
              <a:buChar char="❏"/>
            </a:pPr>
            <a:r>
              <a:rPr b="1" lang="en" sz="2300" spc="-1" strike="noStrike">
                <a:solidFill>
                  <a:srgbClr val="000000"/>
                </a:solidFill>
                <a:latin typeface="Outfit"/>
                <a:ea typeface="Outfit"/>
              </a:rPr>
              <a:t>NEW! ONLINE FORMAT</a:t>
            </a:r>
            <a:endParaRPr b="0" lang="en-US" sz="2300" spc="-1" strike="noStrike">
              <a:solidFill>
                <a:srgbClr val="000000"/>
              </a:solidFill>
              <a:latin typeface="Arial"/>
            </a:endParaRPr>
          </a:p>
        </p:txBody>
      </p:sp>
      <p:sp>
        <p:nvSpPr>
          <p:cNvPr id="53" name="PlaceHolder 5"/>
          <p:cNvSpPr>
            <a:spLocks noGrp="1"/>
          </p:cNvSpPr>
          <p:nvPr>
            <p:ph type="title"/>
          </p:nvPr>
        </p:nvSpPr>
        <p:spPr>
          <a:xfrm>
            <a:off x="97560" y="4471920"/>
            <a:ext cx="6585840" cy="649800"/>
          </a:xfrm>
          <a:prstGeom prst="rect">
            <a:avLst/>
          </a:prstGeom>
          <a:noFill/>
          <a:ln w="0">
            <a:noFill/>
          </a:ln>
        </p:spPr>
        <p:txBody>
          <a:bodyPr lIns="91440" rIns="91440" tIns="91440" bIns="91440" anchor="b">
            <a:noAutofit/>
          </a:bodyPr>
          <a:p>
            <a:pPr marL="457200" indent="-374760">
              <a:lnSpc>
                <a:spcPct val="100000"/>
              </a:lnSpc>
              <a:buClr>
                <a:srgbClr val="000000"/>
              </a:buClr>
              <a:buFont typeface="Outfit"/>
              <a:buChar char="❏"/>
            </a:pPr>
            <a:r>
              <a:rPr b="1" lang="en" sz="2300" spc="-1" strike="noStrike">
                <a:solidFill>
                  <a:srgbClr val="000000"/>
                </a:solidFill>
                <a:latin typeface="Outfit"/>
                <a:ea typeface="Outfit"/>
              </a:rPr>
              <a:t>GROUP 8</a:t>
            </a:r>
            <a:endParaRPr b="0" lang="en-US" sz="2300" spc="-1" strike="noStrike">
              <a:solidFill>
                <a:srgbClr val="000000"/>
              </a:solidFill>
              <a:latin typeface="Arial"/>
            </a:endParaRPr>
          </a:p>
        </p:txBody>
      </p:sp>
      <p:sp>
        <p:nvSpPr>
          <p:cNvPr id="54" name="Google Shape;64;p13"/>
          <p:cNvSpPr/>
          <p:nvPr/>
        </p:nvSpPr>
        <p:spPr>
          <a:xfrm>
            <a:off x="3941280" y="2441520"/>
            <a:ext cx="1261440" cy="649800"/>
          </a:xfrm>
          <a:prstGeom prst="rect">
            <a:avLst/>
          </a:prstGeom>
          <a:solidFill>
            <a:srgbClr val="ffd400"/>
          </a:solidFill>
          <a:ln w="0">
            <a:noFill/>
          </a:ln>
        </p:spPr>
        <p:style>
          <a:lnRef idx="0"/>
          <a:fillRef idx="0"/>
          <a:effectRef idx="0"/>
          <a:fontRef idx="minor"/>
        </p:style>
        <p:txBody>
          <a:bodyPr tIns="91440" bIns="91440" anchor="ctr">
            <a:noAutofit/>
          </a:bodyPr>
          <a:p>
            <a:pPr algn="ctr">
              <a:lnSpc>
                <a:spcPct val="100000"/>
              </a:lnSpc>
              <a:tabLst>
                <a:tab algn="l" pos="0"/>
              </a:tabLst>
            </a:pPr>
            <a:endParaRPr b="0" lang="en-US" sz="1400" spc="-1" strike="noStrike">
              <a:solidFill>
                <a:srgbClr val="000000"/>
              </a:solidFill>
              <a:latin typeface="Average"/>
              <a:ea typeface="Average"/>
            </a:endParaRPr>
          </a:p>
        </p:txBody>
      </p:sp>
      <p:pic>
        <p:nvPicPr>
          <p:cNvPr id="55" name="Google Shape;65;p13" descr=""/>
          <p:cNvPicPr/>
          <p:nvPr/>
        </p:nvPicPr>
        <p:blipFill>
          <a:blip r:embed="rId1"/>
          <a:stretch/>
        </p:blipFill>
        <p:spPr>
          <a:xfrm>
            <a:off x="198360" y="187200"/>
            <a:ext cx="896040" cy="898200"/>
          </a:xfrm>
          <a:prstGeom prst="rect">
            <a:avLst/>
          </a:prstGeom>
          <a:ln w="0">
            <a:noFill/>
          </a:ln>
        </p:spPr>
      </p:pic>
      <p:sp>
        <p:nvSpPr>
          <p:cNvPr id="56" name="PlaceHolder 6"/>
          <p:cNvSpPr>
            <a:spLocks noGrp="1"/>
          </p:cNvSpPr>
          <p:nvPr>
            <p:ph type="title"/>
          </p:nvPr>
        </p:nvSpPr>
        <p:spPr>
          <a:xfrm>
            <a:off x="1608840" y="1042200"/>
            <a:ext cx="7395480" cy="385920"/>
          </a:xfrm>
          <a:prstGeom prst="rect">
            <a:avLst/>
          </a:prstGeom>
          <a:noFill/>
          <a:ln w="0">
            <a:noFill/>
          </a:ln>
        </p:spPr>
        <p:txBody>
          <a:bodyPr lIns="91440" rIns="91440" tIns="91440" bIns="91440" anchor="b">
            <a:noAutofit/>
          </a:bodyPr>
          <a:p>
            <a:pPr indent="0">
              <a:lnSpc>
                <a:spcPct val="100000"/>
              </a:lnSpc>
              <a:buNone/>
              <a:tabLst>
                <a:tab algn="l" pos="0"/>
              </a:tabLst>
            </a:pPr>
            <a:r>
              <a:rPr b="0" lang="en" sz="1600" spc="-1" strike="noStrike">
                <a:solidFill>
                  <a:srgbClr val="000000"/>
                </a:solidFill>
                <a:latin typeface="Outfit"/>
                <a:ea typeface="Outfit"/>
              </a:rPr>
              <a:t>PROCESSES OF OBJECT ORIENTED SOFTWARE DEVELOPMENT</a:t>
            </a:r>
            <a:endParaRPr b="0" lang="en-US" sz="1600" spc="-1" strike="noStrike">
              <a:solidFill>
                <a:srgbClr val="000000"/>
              </a:solidFill>
              <a:latin typeface="Arial"/>
            </a:endParaRPr>
          </a:p>
        </p:txBody>
      </p:sp>
      <p:sp>
        <p:nvSpPr>
          <p:cNvPr id="57" name="Google Shape;67;p13"/>
          <p:cNvSpPr/>
          <p:nvPr/>
        </p:nvSpPr>
        <p:spPr>
          <a:xfrm>
            <a:off x="139320" y="996840"/>
            <a:ext cx="1337040" cy="4262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600" spc="-1" strike="noStrike">
                <a:solidFill>
                  <a:srgbClr val="000000"/>
                </a:solidFill>
                <a:latin typeface="Outfit"/>
                <a:ea typeface="Outfit"/>
              </a:rPr>
              <a:t>COP4331</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p:nvPr>
        </p:nvSpPr>
        <p:spPr>
          <a:xfrm>
            <a:off x="403920" y="1152360"/>
            <a:ext cx="3999600" cy="2291040"/>
          </a:xfrm>
          <a:prstGeom prst="rect">
            <a:avLst/>
          </a:prstGeom>
          <a:noFill/>
          <a:ln w="9360">
            <a:solidFill>
              <a:schemeClr val="lt1"/>
            </a:solidFill>
            <a:round/>
          </a:ln>
        </p:spPr>
        <p:txBody>
          <a:bodyPr lIns="91440" rIns="91440" tIns="91440" bIns="91440" anchor="t">
            <a:normAutofit fontScale="93550"/>
          </a:bodyPr>
          <a:p>
            <a:pPr indent="0">
              <a:lnSpc>
                <a:spcPct val="115000"/>
              </a:lnSpc>
              <a:buNone/>
              <a:tabLst>
                <a:tab algn="l" pos="0"/>
              </a:tabLst>
            </a:pPr>
            <a:r>
              <a:rPr b="0" lang="en" sz="1800" spc="-1" strike="noStrike" u="sng">
                <a:solidFill>
                  <a:srgbClr val="000000"/>
                </a:solidFill>
                <a:uFillTx/>
                <a:latin typeface="Average"/>
                <a:ea typeface="Average"/>
              </a:rPr>
              <a:t>What Went Right:</a:t>
            </a:r>
            <a:endParaRPr b="0" lang="en-US" sz="1800" spc="-1" strike="noStrike">
              <a:solidFill>
                <a:srgbClr val="000000"/>
              </a:solidFill>
              <a:latin typeface="Arial"/>
            </a:endParaRPr>
          </a:p>
          <a:p>
            <a:pPr marL="457200" indent="-330120">
              <a:lnSpc>
                <a:spcPct val="115000"/>
              </a:lnSpc>
              <a:spcBef>
                <a:spcPts val="1199"/>
              </a:spcBef>
              <a:buClr>
                <a:srgbClr val="000000"/>
              </a:buClr>
              <a:buFont typeface="Average"/>
              <a:buChar char="●"/>
              <a:tabLst>
                <a:tab algn="l" pos="0"/>
              </a:tabLst>
            </a:pPr>
            <a:r>
              <a:rPr b="1" lang="en" sz="1600" spc="-1" strike="noStrike">
                <a:solidFill>
                  <a:srgbClr val="000000"/>
                </a:solidFill>
                <a:latin typeface="Average"/>
                <a:ea typeface="Average"/>
              </a:rPr>
              <a:t>Division of work</a:t>
            </a:r>
            <a:endParaRPr b="0" lang="en-US" sz="1600" spc="-1" strike="noStrike">
              <a:solidFill>
                <a:srgbClr val="000000"/>
              </a:solidFill>
              <a:latin typeface="Arial"/>
            </a:endParaRPr>
          </a:p>
          <a:p>
            <a:pPr lvl="1" marL="914400" indent="-330120">
              <a:lnSpc>
                <a:spcPct val="115000"/>
              </a:lnSpc>
              <a:buClr>
                <a:srgbClr val="000000"/>
              </a:buClr>
              <a:buFont typeface="Average"/>
              <a:buChar char="○"/>
              <a:tabLst>
                <a:tab algn="l" pos="0"/>
              </a:tabLst>
            </a:pPr>
            <a:r>
              <a:rPr b="0" lang="en" sz="1600" spc="-1" strike="noStrike">
                <a:solidFill>
                  <a:srgbClr val="000000"/>
                </a:solidFill>
                <a:latin typeface="Average"/>
                <a:ea typeface="Average"/>
              </a:rPr>
              <a:t>Proper communication</a:t>
            </a:r>
            <a:endParaRPr b="0" lang="en-US" sz="1600" spc="-1" strike="noStrike">
              <a:solidFill>
                <a:srgbClr val="000000"/>
              </a:solidFill>
              <a:latin typeface="Arial"/>
            </a:endParaRPr>
          </a:p>
          <a:p>
            <a:pPr lvl="1" marL="914400" indent="-330120">
              <a:lnSpc>
                <a:spcPct val="115000"/>
              </a:lnSpc>
              <a:buClr>
                <a:srgbClr val="000000"/>
              </a:buClr>
              <a:buFont typeface="Average"/>
              <a:buChar char="○"/>
              <a:tabLst>
                <a:tab algn="l" pos="0"/>
              </a:tabLst>
            </a:pPr>
            <a:r>
              <a:rPr b="0" lang="en" sz="1600" spc="-1" strike="noStrike">
                <a:solidFill>
                  <a:srgbClr val="000000"/>
                </a:solidFill>
                <a:latin typeface="Average"/>
                <a:ea typeface="Average"/>
              </a:rPr>
              <a:t>Understanding what is needed</a:t>
            </a:r>
            <a:endParaRPr b="0" lang="en-US" sz="1600" spc="-1" strike="noStrike">
              <a:solidFill>
                <a:srgbClr val="000000"/>
              </a:solidFill>
              <a:latin typeface="Arial"/>
            </a:endParaRPr>
          </a:p>
          <a:p>
            <a:pPr marL="457200" indent="-330120">
              <a:lnSpc>
                <a:spcPct val="115000"/>
              </a:lnSpc>
              <a:buClr>
                <a:srgbClr val="000000"/>
              </a:buClr>
              <a:buFont typeface="Average"/>
              <a:buChar char="●"/>
              <a:tabLst>
                <a:tab algn="l" pos="0"/>
              </a:tabLst>
            </a:pPr>
            <a:r>
              <a:rPr b="1" lang="en" sz="1600" spc="-1" strike="noStrike">
                <a:solidFill>
                  <a:srgbClr val="000000"/>
                </a:solidFill>
                <a:latin typeface="Average"/>
                <a:ea typeface="Average"/>
              </a:rPr>
              <a:t>Steady Progress</a:t>
            </a:r>
            <a:endParaRPr b="0" lang="en-US" sz="1600" spc="-1" strike="noStrike">
              <a:solidFill>
                <a:srgbClr val="000000"/>
              </a:solidFill>
              <a:latin typeface="Arial"/>
            </a:endParaRPr>
          </a:p>
          <a:p>
            <a:pPr lvl="1" marL="914400" indent="-330120">
              <a:lnSpc>
                <a:spcPct val="115000"/>
              </a:lnSpc>
              <a:buClr>
                <a:srgbClr val="000000"/>
              </a:buClr>
              <a:buFont typeface="Average"/>
              <a:buChar char="○"/>
              <a:tabLst>
                <a:tab algn="l" pos="0"/>
              </a:tabLst>
            </a:pPr>
            <a:r>
              <a:rPr b="0" lang="en" sz="1600" spc="-1" strike="noStrike">
                <a:solidFill>
                  <a:srgbClr val="000000"/>
                </a:solidFill>
                <a:latin typeface="Average"/>
                <a:ea typeface="Average"/>
              </a:rPr>
              <a:t>No stagnations or problems</a:t>
            </a:r>
            <a:endParaRPr b="0" lang="en-US" sz="1600" spc="-1" strike="noStrike">
              <a:solidFill>
                <a:srgbClr val="000000"/>
              </a:solidFill>
              <a:latin typeface="Arial"/>
            </a:endParaRPr>
          </a:p>
        </p:txBody>
      </p:sp>
      <p:sp>
        <p:nvSpPr>
          <p:cNvPr id="94" name="PlaceHolder 2"/>
          <p:cNvSpPr>
            <a:spLocks noGrp="1"/>
          </p:cNvSpPr>
          <p:nvPr>
            <p:ph/>
          </p:nvPr>
        </p:nvSpPr>
        <p:spPr>
          <a:xfrm>
            <a:off x="4740480" y="1152360"/>
            <a:ext cx="3999600" cy="2291040"/>
          </a:xfrm>
          <a:prstGeom prst="rect">
            <a:avLst/>
          </a:prstGeom>
          <a:noFill/>
          <a:ln w="9360">
            <a:solidFill>
              <a:schemeClr val="lt1"/>
            </a:solidFill>
            <a:round/>
          </a:ln>
        </p:spPr>
        <p:txBody>
          <a:bodyPr lIns="91440" rIns="91440" tIns="91440" bIns="91440" anchor="t">
            <a:normAutofit/>
          </a:bodyPr>
          <a:p>
            <a:pPr indent="0">
              <a:lnSpc>
                <a:spcPct val="115000"/>
              </a:lnSpc>
              <a:buNone/>
              <a:tabLst>
                <a:tab algn="l" pos="0"/>
              </a:tabLst>
            </a:pPr>
            <a:r>
              <a:rPr b="0" lang="en" sz="1800" spc="-1" strike="noStrike" u="sng">
                <a:solidFill>
                  <a:srgbClr val="000000"/>
                </a:solidFill>
                <a:uFillTx/>
                <a:latin typeface="Average"/>
                <a:ea typeface="Average"/>
              </a:rPr>
              <a:t>What Went Wrong:</a:t>
            </a:r>
            <a:endParaRPr b="0" lang="en-US" sz="1800" spc="-1" strike="noStrike">
              <a:solidFill>
                <a:srgbClr val="000000"/>
              </a:solidFill>
              <a:latin typeface="Arial"/>
            </a:endParaRPr>
          </a:p>
          <a:p>
            <a:pPr marL="457200" indent="-330120">
              <a:lnSpc>
                <a:spcPct val="115000"/>
              </a:lnSpc>
              <a:spcBef>
                <a:spcPts val="1199"/>
              </a:spcBef>
              <a:buClr>
                <a:srgbClr val="000000"/>
              </a:buClr>
              <a:buFont typeface="Average"/>
              <a:buChar char="●"/>
              <a:tabLst>
                <a:tab algn="l" pos="0"/>
              </a:tabLst>
            </a:pPr>
            <a:r>
              <a:rPr b="1" lang="en" sz="1600" spc="-1" strike="noStrike">
                <a:solidFill>
                  <a:srgbClr val="000000"/>
                </a:solidFill>
                <a:latin typeface="Average"/>
                <a:ea typeface="Average"/>
              </a:rPr>
              <a:t>Testing Issues</a:t>
            </a:r>
            <a:endParaRPr b="0" lang="en-US" sz="1600" spc="-1" strike="noStrike">
              <a:solidFill>
                <a:srgbClr val="000000"/>
              </a:solidFill>
              <a:latin typeface="Arial"/>
            </a:endParaRPr>
          </a:p>
          <a:p>
            <a:pPr lvl="1" marL="914400" indent="-330120">
              <a:lnSpc>
                <a:spcPct val="115000"/>
              </a:lnSpc>
              <a:buClr>
                <a:srgbClr val="000000"/>
              </a:buClr>
              <a:buFont typeface="Average"/>
              <a:buChar char="○"/>
              <a:tabLst>
                <a:tab algn="l" pos="0"/>
              </a:tabLst>
            </a:pPr>
            <a:r>
              <a:rPr b="0" lang="en" sz="1600" spc="-1" strike="noStrike">
                <a:solidFill>
                  <a:srgbClr val="000000"/>
                </a:solidFill>
                <a:latin typeface="Average"/>
                <a:ea typeface="Average"/>
              </a:rPr>
              <a:t>One server</a:t>
            </a:r>
            <a:endParaRPr b="0" lang="en-US" sz="1600" spc="-1" strike="noStrike">
              <a:solidFill>
                <a:srgbClr val="000000"/>
              </a:solidFill>
              <a:latin typeface="Arial"/>
            </a:endParaRPr>
          </a:p>
        </p:txBody>
      </p:sp>
      <p:sp>
        <p:nvSpPr>
          <p:cNvPr id="95" name="Google Shape;141;p22"/>
          <p:cNvSpPr/>
          <p:nvPr/>
        </p:nvSpPr>
        <p:spPr>
          <a:xfrm>
            <a:off x="403920" y="444960"/>
            <a:ext cx="8336160" cy="572400"/>
          </a:xfrm>
          <a:prstGeom prst="roundRect">
            <a:avLst>
              <a:gd name="adj" fmla="val 16667"/>
            </a:avLst>
          </a:prstGeom>
          <a:solidFill>
            <a:srgbClr val="0b5394"/>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3000" spc="-1" strike="noStrike">
                <a:solidFill>
                  <a:schemeClr val="dk1"/>
                </a:solidFill>
                <a:latin typeface="Oswald"/>
                <a:ea typeface="Oswald"/>
              </a:rPr>
              <a:t>What Went Right/Wrong: Frontend</a:t>
            </a:r>
            <a:endParaRPr b="0" lang="en-US" sz="3000" spc="-1" strike="noStrike">
              <a:solidFill>
                <a:srgbClr val="000000"/>
              </a:solidFill>
              <a:latin typeface="Arial"/>
            </a:endParaRPr>
          </a:p>
        </p:txBody>
      </p:sp>
    </p:spTree>
  </p:cSld>
  <mc:AlternateContent>
    <mc:Choice Requires="p14">
      <p:transition spd="slow" p14:dur="125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 descr=""/>
          <p:cNvPicPr/>
          <p:nvPr/>
        </p:nvPicPr>
        <p:blipFill>
          <a:blip r:embed="rId1"/>
          <a:stretch/>
        </p:blipFill>
        <p:spPr>
          <a:xfrm>
            <a:off x="2108160" y="2205360"/>
            <a:ext cx="4813200" cy="2640960"/>
          </a:xfrm>
          <a:prstGeom prst="rect">
            <a:avLst/>
          </a:prstGeom>
          <a:ln w="0">
            <a:noFill/>
          </a:ln>
        </p:spPr>
      </p:pic>
      <p:sp>
        <p:nvSpPr>
          <p:cNvPr id="97" name="PlaceHolder 1"/>
          <p:cNvSpPr>
            <a:spLocks noGrp="1"/>
          </p:cNvSpPr>
          <p:nvPr>
            <p:ph/>
          </p:nvPr>
        </p:nvSpPr>
        <p:spPr>
          <a:xfrm>
            <a:off x="311760" y="1340640"/>
            <a:ext cx="8520120" cy="805680"/>
          </a:xfrm>
          <a:prstGeom prst="rect">
            <a:avLst/>
          </a:prstGeom>
          <a:noFill/>
          <a:ln w="0">
            <a:noFill/>
          </a:ln>
        </p:spPr>
        <p:txBody>
          <a:bodyPr lIns="91440" rIns="91440" tIns="91440" bIns="91440" anchor="t">
            <a:normAutofit/>
          </a:bodyPr>
          <a:p>
            <a:pPr indent="0" algn="ctr">
              <a:lnSpc>
                <a:spcPct val="115000"/>
              </a:lnSpc>
              <a:spcAft>
                <a:spcPts val="1199"/>
              </a:spcAft>
              <a:buNone/>
              <a:tabLst>
                <a:tab algn="l" pos="0"/>
              </a:tabLst>
            </a:pPr>
            <a:r>
              <a:rPr b="0" lang="en" sz="3000" spc="-1" strike="noStrike" u="sng">
                <a:solidFill>
                  <a:srgbClr val="000000"/>
                </a:solidFill>
                <a:uFillTx/>
                <a:latin typeface="Average"/>
                <a:ea typeface="Average"/>
                <a:hlinkClick r:id="rId2"/>
              </a:rPr>
              <a:t>SwaggerHub Documentation</a:t>
            </a:r>
            <a:endParaRPr b="0" lang="en-US" sz="3000" spc="-1" strike="noStrike">
              <a:solidFill>
                <a:srgbClr val="000000"/>
              </a:solidFill>
              <a:latin typeface="Arial"/>
            </a:endParaRPr>
          </a:p>
        </p:txBody>
      </p:sp>
      <p:sp>
        <p:nvSpPr>
          <p:cNvPr id="98" name="Google Shape;147;p23"/>
          <p:cNvSpPr/>
          <p:nvPr/>
        </p:nvSpPr>
        <p:spPr>
          <a:xfrm>
            <a:off x="388080" y="444960"/>
            <a:ext cx="8336160" cy="572400"/>
          </a:xfrm>
          <a:prstGeom prst="roundRect">
            <a:avLst>
              <a:gd name="adj" fmla="val 16667"/>
            </a:avLst>
          </a:prstGeom>
          <a:solidFill>
            <a:srgbClr val="0b5394"/>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3000" spc="-1" strike="noStrike">
                <a:solidFill>
                  <a:schemeClr val="dk1"/>
                </a:solidFill>
                <a:latin typeface="Oswald"/>
                <a:ea typeface="Oswald"/>
              </a:rPr>
              <a:t>SwaggerHub Demo Link</a:t>
            </a:r>
            <a:endParaRPr b="0" lang="en-US" sz="3000" spc="-1" strike="noStrike">
              <a:solidFill>
                <a:srgbClr val="000000"/>
              </a:solidFill>
              <a:latin typeface="Arial"/>
            </a:endParaRPr>
          </a:p>
        </p:txBody>
      </p:sp>
    </p:spTree>
  </p:cSld>
  <mc:AlternateContent>
    <mc:Choice Requires="p14">
      <p:transition spd="slow" p14:dur="125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 descr=""/>
          <p:cNvPicPr/>
          <p:nvPr/>
        </p:nvPicPr>
        <p:blipFill>
          <a:blip r:embed="rId1"/>
          <a:stretch/>
        </p:blipFill>
        <p:spPr>
          <a:xfrm rot="9600">
            <a:off x="2061000" y="2109960"/>
            <a:ext cx="5021640" cy="2789280"/>
          </a:xfrm>
          <a:prstGeom prst="rect">
            <a:avLst/>
          </a:prstGeom>
          <a:ln w="0">
            <a:noFill/>
          </a:ln>
        </p:spPr>
      </p:pic>
      <p:sp>
        <p:nvSpPr>
          <p:cNvPr id="100" name="PlaceHolder 1"/>
          <p:cNvSpPr>
            <a:spLocks noGrp="1"/>
          </p:cNvSpPr>
          <p:nvPr>
            <p:ph/>
          </p:nvPr>
        </p:nvSpPr>
        <p:spPr>
          <a:xfrm>
            <a:off x="311760" y="1274040"/>
            <a:ext cx="8520120" cy="865080"/>
          </a:xfrm>
          <a:prstGeom prst="rect">
            <a:avLst/>
          </a:prstGeom>
          <a:noFill/>
          <a:ln w="0">
            <a:noFill/>
          </a:ln>
        </p:spPr>
        <p:txBody>
          <a:bodyPr lIns="91440" rIns="91440" tIns="91440" bIns="91440" anchor="t">
            <a:normAutofit/>
          </a:bodyPr>
          <a:p>
            <a:pPr indent="0" algn="ctr">
              <a:lnSpc>
                <a:spcPct val="115000"/>
              </a:lnSpc>
              <a:spcAft>
                <a:spcPts val="1199"/>
              </a:spcAft>
              <a:buNone/>
              <a:tabLst>
                <a:tab algn="l" pos="0"/>
              </a:tabLst>
            </a:pPr>
            <a:r>
              <a:rPr b="0" lang="en" sz="3000" spc="-1" strike="noStrike" u="sng">
                <a:solidFill>
                  <a:srgbClr val="000000"/>
                </a:solidFill>
                <a:uFillTx/>
                <a:latin typeface="Average"/>
                <a:ea typeface="Average"/>
                <a:hlinkClick r:id="rId2"/>
              </a:rPr>
              <a:t>Website Link</a:t>
            </a:r>
            <a:endParaRPr b="0" lang="en-US" sz="3000" spc="-1" strike="noStrike">
              <a:solidFill>
                <a:srgbClr val="000000"/>
              </a:solidFill>
              <a:latin typeface="Arial"/>
            </a:endParaRPr>
          </a:p>
        </p:txBody>
      </p:sp>
      <p:sp>
        <p:nvSpPr>
          <p:cNvPr id="101" name="Google Shape;153;p24"/>
          <p:cNvSpPr/>
          <p:nvPr/>
        </p:nvSpPr>
        <p:spPr>
          <a:xfrm>
            <a:off x="388080" y="444960"/>
            <a:ext cx="8336160" cy="572400"/>
          </a:xfrm>
          <a:prstGeom prst="roundRect">
            <a:avLst>
              <a:gd name="adj" fmla="val 16667"/>
            </a:avLst>
          </a:prstGeom>
          <a:solidFill>
            <a:srgbClr val="0b5394"/>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3000" spc="-1" strike="noStrike">
                <a:solidFill>
                  <a:schemeClr val="dk1"/>
                </a:solidFill>
                <a:latin typeface="Oswald"/>
                <a:ea typeface="Oswald"/>
              </a:rPr>
              <a:t>Website Demo Link</a:t>
            </a:r>
            <a:endParaRPr b="0" lang="en-US" sz="3000" spc="-1" strike="noStrike">
              <a:solidFill>
                <a:srgbClr val="000000"/>
              </a:solidFill>
              <a:latin typeface="Arial"/>
            </a:endParaRPr>
          </a:p>
        </p:txBody>
      </p:sp>
    </p:spTree>
  </p:cSld>
  <mc:AlternateContent>
    <mc:Choice Requires="p14">
      <p:transition spd="slow" p14:dur="125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p:nvPr>
        </p:nvSpPr>
        <p:spPr>
          <a:xfrm>
            <a:off x="311760" y="1727280"/>
            <a:ext cx="8520120" cy="3416040"/>
          </a:xfrm>
          <a:prstGeom prst="rect">
            <a:avLst/>
          </a:prstGeom>
          <a:noFill/>
          <a:ln w="0">
            <a:noFill/>
          </a:ln>
        </p:spPr>
        <p:txBody>
          <a:bodyPr lIns="91440" rIns="91440" tIns="91440" bIns="91440" anchor="t">
            <a:normAutofit/>
          </a:bodyPr>
          <a:p>
            <a:pPr indent="0" algn="ctr">
              <a:lnSpc>
                <a:spcPct val="115000"/>
              </a:lnSpc>
              <a:spcAft>
                <a:spcPts val="1199"/>
              </a:spcAft>
              <a:buNone/>
              <a:tabLst>
                <a:tab algn="l" pos="0"/>
              </a:tabLst>
            </a:pPr>
            <a:r>
              <a:rPr b="0" lang="en" sz="5100" spc="-1" strike="noStrike">
                <a:solidFill>
                  <a:srgbClr val="000000"/>
                </a:solidFill>
                <a:latin typeface="Average"/>
                <a:ea typeface="Average"/>
              </a:rPr>
              <a:t>Any Questions?</a:t>
            </a:r>
            <a:endParaRPr b="0" lang="en-US" sz="5100" spc="-1" strike="noStrike">
              <a:solidFill>
                <a:srgbClr val="000000"/>
              </a:solidFill>
              <a:latin typeface="Arial"/>
            </a:endParaRPr>
          </a:p>
        </p:txBody>
      </p:sp>
    </p:spTree>
  </p:cSld>
  <mc:AlternateContent>
    <mc:Choice Requires="p14">
      <p:transition spd="slow" p14:dur="125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p:nvPr>
        </p:nvSpPr>
        <p:spPr>
          <a:xfrm>
            <a:off x="2307600" y="1513080"/>
            <a:ext cx="4528080" cy="2116800"/>
          </a:xfrm>
          <a:prstGeom prst="rect">
            <a:avLst/>
          </a:prstGeom>
          <a:noFill/>
          <a:ln w="9360">
            <a:solidFill>
              <a:srgbClr val="000000"/>
            </a:solidFill>
            <a:round/>
          </a:ln>
        </p:spPr>
        <p:txBody>
          <a:bodyPr lIns="91440" rIns="91440" tIns="91440" bIns="91440" anchor="t">
            <a:normAutofit fontScale="46666"/>
          </a:bodyPr>
          <a:p>
            <a:pPr indent="0">
              <a:lnSpc>
                <a:spcPct val="115000"/>
              </a:lnSpc>
              <a:buNone/>
              <a:tabLst>
                <a:tab algn="l" pos="0"/>
              </a:tabLst>
            </a:pPr>
            <a:r>
              <a:rPr b="1" lang="en" sz="3750" spc="-1" strike="noStrike">
                <a:solidFill>
                  <a:srgbClr val="000000"/>
                </a:solidFill>
                <a:latin typeface="Average"/>
                <a:ea typeface="Average"/>
              </a:rPr>
              <a:t>Project Manager -</a:t>
            </a:r>
            <a:r>
              <a:rPr b="0" lang="en" sz="3750" spc="-1" strike="noStrike">
                <a:solidFill>
                  <a:srgbClr val="000000"/>
                </a:solidFill>
                <a:latin typeface="Average"/>
                <a:ea typeface="Average"/>
              </a:rPr>
              <a:t> Nicholas Piazza</a:t>
            </a:r>
            <a:endParaRPr b="0" lang="en-US" sz="3750" spc="-1" strike="noStrike">
              <a:solidFill>
                <a:srgbClr val="000000"/>
              </a:solidFill>
              <a:latin typeface="Arial"/>
            </a:endParaRPr>
          </a:p>
          <a:p>
            <a:pPr indent="0">
              <a:lnSpc>
                <a:spcPct val="115000"/>
              </a:lnSpc>
              <a:spcBef>
                <a:spcPts val="1199"/>
              </a:spcBef>
              <a:buNone/>
              <a:tabLst>
                <a:tab algn="l" pos="0"/>
              </a:tabLst>
            </a:pPr>
            <a:r>
              <a:rPr b="1" lang="en" sz="3750" spc="-1" strike="noStrike">
                <a:solidFill>
                  <a:srgbClr val="000000"/>
                </a:solidFill>
                <a:latin typeface="Average"/>
                <a:ea typeface="Average"/>
              </a:rPr>
              <a:t>Frontend -</a:t>
            </a:r>
            <a:r>
              <a:rPr b="0" lang="en" sz="3750" spc="-1" strike="noStrike">
                <a:solidFill>
                  <a:srgbClr val="000000"/>
                </a:solidFill>
                <a:latin typeface="Average"/>
                <a:ea typeface="Average"/>
              </a:rPr>
              <a:t> Andrew Martin, Joe Hoang</a:t>
            </a:r>
            <a:endParaRPr b="0" lang="en-US" sz="3750" spc="-1" strike="noStrike">
              <a:solidFill>
                <a:srgbClr val="000000"/>
              </a:solidFill>
              <a:latin typeface="Arial"/>
            </a:endParaRPr>
          </a:p>
          <a:p>
            <a:pPr indent="0">
              <a:lnSpc>
                <a:spcPct val="115000"/>
              </a:lnSpc>
              <a:spcBef>
                <a:spcPts val="1199"/>
              </a:spcBef>
              <a:buNone/>
              <a:tabLst>
                <a:tab algn="l" pos="0"/>
              </a:tabLst>
            </a:pPr>
            <a:r>
              <a:rPr b="1" lang="en" sz="3750" spc="-1" strike="noStrike">
                <a:solidFill>
                  <a:srgbClr val="000000"/>
                </a:solidFill>
                <a:latin typeface="Average"/>
                <a:ea typeface="Average"/>
              </a:rPr>
              <a:t>API -</a:t>
            </a:r>
            <a:r>
              <a:rPr b="0" lang="en" sz="3750" spc="-1" strike="noStrike">
                <a:solidFill>
                  <a:srgbClr val="000000"/>
                </a:solidFill>
                <a:latin typeface="Average"/>
                <a:ea typeface="Average"/>
              </a:rPr>
              <a:t> Jason Torres, Patrik De Quevedo</a:t>
            </a:r>
            <a:endParaRPr b="0" lang="en-US" sz="3750" spc="-1" strike="noStrike">
              <a:solidFill>
                <a:srgbClr val="000000"/>
              </a:solidFill>
              <a:latin typeface="Arial"/>
            </a:endParaRPr>
          </a:p>
          <a:p>
            <a:pPr indent="0">
              <a:lnSpc>
                <a:spcPct val="115000"/>
              </a:lnSpc>
              <a:spcBef>
                <a:spcPts val="1199"/>
              </a:spcBef>
              <a:spcAft>
                <a:spcPts val="1199"/>
              </a:spcAft>
              <a:buNone/>
              <a:tabLst>
                <a:tab algn="l" pos="0"/>
              </a:tabLst>
            </a:pPr>
            <a:r>
              <a:rPr b="1" lang="en" sz="3750" spc="-1" strike="noStrike">
                <a:solidFill>
                  <a:srgbClr val="000000"/>
                </a:solidFill>
                <a:latin typeface="Average"/>
                <a:ea typeface="Average"/>
              </a:rPr>
              <a:t>Database -</a:t>
            </a:r>
            <a:r>
              <a:rPr b="0" lang="en" sz="3750" spc="-1" strike="noStrike">
                <a:solidFill>
                  <a:srgbClr val="000000"/>
                </a:solidFill>
                <a:latin typeface="Average"/>
                <a:ea typeface="Average"/>
              </a:rPr>
              <a:t> Noah Albert</a:t>
            </a:r>
            <a:endParaRPr b="0" lang="en-US" sz="3750" spc="-1" strike="noStrike">
              <a:solidFill>
                <a:srgbClr val="000000"/>
              </a:solidFill>
              <a:latin typeface="Arial"/>
            </a:endParaRPr>
          </a:p>
        </p:txBody>
      </p:sp>
      <p:sp>
        <p:nvSpPr>
          <p:cNvPr id="59" name="Google Shape;73;p14"/>
          <p:cNvSpPr/>
          <p:nvPr/>
        </p:nvSpPr>
        <p:spPr>
          <a:xfrm>
            <a:off x="388080" y="444960"/>
            <a:ext cx="8336160" cy="572400"/>
          </a:xfrm>
          <a:prstGeom prst="roundRect">
            <a:avLst>
              <a:gd name="adj" fmla="val 16667"/>
            </a:avLst>
          </a:prstGeom>
          <a:solidFill>
            <a:srgbClr val="0b5394"/>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3000" spc="-1" strike="noStrike">
                <a:solidFill>
                  <a:schemeClr val="dk1"/>
                </a:solidFill>
                <a:latin typeface="Oswald"/>
                <a:ea typeface="Oswald"/>
              </a:rPr>
              <a:t>Team Introduction</a:t>
            </a:r>
            <a:endParaRPr b="0" lang="en-US" sz="3000" spc="-1" strike="noStrike">
              <a:solidFill>
                <a:srgbClr val="000000"/>
              </a:solidFill>
              <a:latin typeface="Arial"/>
            </a:endParaRPr>
          </a:p>
        </p:txBody>
      </p:sp>
    </p:spTree>
  </p:cSld>
  <mc:AlternateContent>
    <mc:Choice Requires="p14">
      <p:transition spd="slow" p14:dur="125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p:nvPr>
        </p:nvSpPr>
        <p:spPr>
          <a:xfrm>
            <a:off x="311760" y="1017720"/>
            <a:ext cx="3640320" cy="1421640"/>
          </a:xfrm>
          <a:prstGeom prst="rect">
            <a:avLst/>
          </a:prstGeom>
          <a:noFill/>
          <a:ln w="9360">
            <a:solidFill>
              <a:srgbClr val="000000"/>
            </a:solidFill>
            <a:round/>
          </a:ln>
        </p:spPr>
        <p:txBody>
          <a:bodyPr lIns="91440" rIns="91440" tIns="91440" bIns="91440" anchor="t">
            <a:normAutofit fontScale="93333" lnSpcReduction="20000"/>
          </a:bodyPr>
          <a:p>
            <a:pPr indent="0">
              <a:lnSpc>
                <a:spcPct val="115000"/>
              </a:lnSpc>
              <a:buNone/>
              <a:tabLst>
                <a:tab algn="l" pos="0"/>
              </a:tabLst>
            </a:pPr>
            <a:r>
              <a:rPr b="1" lang="en" sz="1800" spc="-1" strike="noStrike">
                <a:solidFill>
                  <a:srgbClr val="000000"/>
                </a:solidFill>
                <a:latin typeface="Average"/>
                <a:ea typeface="Average"/>
              </a:rPr>
              <a:t>Frontend:</a:t>
            </a:r>
            <a:r>
              <a:rPr b="0" lang="en" sz="1800" spc="-1" strike="noStrike">
                <a:solidFill>
                  <a:srgbClr val="000000"/>
                </a:solidFill>
                <a:latin typeface="Average"/>
                <a:ea typeface="Average"/>
              </a:rPr>
              <a:t> JavaScript, CSS, HTML</a:t>
            </a:r>
            <a:endParaRPr b="0" lang="en-US" sz="1800" spc="-1" strike="noStrike">
              <a:solidFill>
                <a:srgbClr val="000000"/>
              </a:solidFill>
              <a:latin typeface="Arial"/>
            </a:endParaRPr>
          </a:p>
          <a:p>
            <a:pPr indent="0">
              <a:lnSpc>
                <a:spcPct val="115000"/>
              </a:lnSpc>
              <a:spcBef>
                <a:spcPts val="1199"/>
              </a:spcBef>
              <a:buNone/>
              <a:tabLst>
                <a:tab algn="l" pos="0"/>
              </a:tabLst>
            </a:pPr>
            <a:r>
              <a:rPr b="1" lang="en" sz="1800" spc="-1" strike="noStrike">
                <a:solidFill>
                  <a:srgbClr val="000000"/>
                </a:solidFill>
                <a:latin typeface="Average"/>
                <a:ea typeface="Average"/>
              </a:rPr>
              <a:t>API:</a:t>
            </a:r>
            <a:r>
              <a:rPr b="0" lang="en" sz="1800" spc="-1" strike="noStrike">
                <a:solidFill>
                  <a:srgbClr val="000000"/>
                </a:solidFill>
                <a:latin typeface="Average"/>
                <a:ea typeface="Average"/>
              </a:rPr>
              <a:t> PHP</a:t>
            </a:r>
            <a:endParaRPr b="0" lang="en-US" sz="1800" spc="-1" strike="noStrike">
              <a:solidFill>
                <a:srgbClr val="000000"/>
              </a:solidFill>
              <a:latin typeface="Arial"/>
            </a:endParaRPr>
          </a:p>
          <a:p>
            <a:pPr indent="0">
              <a:lnSpc>
                <a:spcPct val="115000"/>
              </a:lnSpc>
              <a:spcBef>
                <a:spcPts val="1199"/>
              </a:spcBef>
              <a:spcAft>
                <a:spcPts val="1199"/>
              </a:spcAft>
              <a:buNone/>
              <a:tabLst>
                <a:tab algn="l" pos="0"/>
              </a:tabLst>
            </a:pPr>
            <a:r>
              <a:rPr b="1" lang="en" sz="1800" spc="-1" strike="noStrike">
                <a:solidFill>
                  <a:srgbClr val="000000"/>
                </a:solidFill>
                <a:latin typeface="Average"/>
                <a:ea typeface="Average"/>
              </a:rPr>
              <a:t>Database:</a:t>
            </a:r>
            <a:r>
              <a:rPr b="0" lang="en" sz="1800" spc="-1" strike="noStrike">
                <a:solidFill>
                  <a:srgbClr val="000000"/>
                </a:solidFill>
                <a:latin typeface="Average"/>
                <a:ea typeface="Average"/>
              </a:rPr>
              <a:t> mySQL</a:t>
            </a:r>
            <a:endParaRPr b="0" lang="en-US" sz="1800" spc="-1" strike="noStrike">
              <a:solidFill>
                <a:srgbClr val="000000"/>
              </a:solidFill>
              <a:latin typeface="Arial"/>
            </a:endParaRPr>
          </a:p>
        </p:txBody>
      </p:sp>
      <p:sp>
        <p:nvSpPr>
          <p:cNvPr id="61" name="PlaceHolder 2"/>
          <p:cNvSpPr>
            <a:spLocks noGrp="1"/>
          </p:cNvSpPr>
          <p:nvPr>
            <p:ph/>
          </p:nvPr>
        </p:nvSpPr>
        <p:spPr>
          <a:xfrm>
            <a:off x="311760" y="3332880"/>
            <a:ext cx="3640320" cy="1548000"/>
          </a:xfrm>
          <a:prstGeom prst="rect">
            <a:avLst/>
          </a:prstGeom>
          <a:noFill/>
          <a:ln w="9360">
            <a:solidFill>
              <a:srgbClr val="000000"/>
            </a:solidFill>
            <a:round/>
          </a:ln>
        </p:spPr>
        <p:txBody>
          <a:bodyPr lIns="91440" rIns="91440" tIns="91440" bIns="91440" anchor="t">
            <a:normAutofit/>
          </a:bodyPr>
          <a:p>
            <a:pPr indent="0">
              <a:lnSpc>
                <a:spcPct val="115000"/>
              </a:lnSpc>
              <a:spcAft>
                <a:spcPts val="1199"/>
              </a:spcAft>
              <a:buNone/>
              <a:tabLst>
                <a:tab algn="l" pos="0"/>
              </a:tabLst>
            </a:pPr>
            <a:r>
              <a:rPr b="1" lang="en" sz="1800" spc="-1" strike="noStrike">
                <a:solidFill>
                  <a:srgbClr val="000000"/>
                </a:solidFill>
                <a:latin typeface="Average"/>
                <a:ea typeface="Average"/>
              </a:rPr>
              <a:t>Gantt Chart:</a:t>
            </a:r>
            <a:r>
              <a:rPr b="0" lang="en" sz="1800" spc="-1" strike="noStrike">
                <a:solidFill>
                  <a:srgbClr val="000000"/>
                </a:solidFill>
                <a:latin typeface="Average"/>
                <a:ea typeface="Average"/>
              </a:rPr>
              <a:t> Google Sheets</a:t>
            </a:r>
            <a:br>
              <a:rPr sz="1800"/>
            </a:br>
            <a:r>
              <a:rPr b="1" lang="en" sz="1800" spc="-1" strike="noStrike">
                <a:solidFill>
                  <a:srgbClr val="000000"/>
                </a:solidFill>
                <a:latin typeface="Average"/>
                <a:ea typeface="Average"/>
              </a:rPr>
              <a:t>Version Control:</a:t>
            </a:r>
            <a:r>
              <a:rPr b="0" lang="en" sz="1800" spc="-1" strike="noStrike">
                <a:solidFill>
                  <a:srgbClr val="000000"/>
                </a:solidFill>
                <a:latin typeface="Average"/>
                <a:ea typeface="Average"/>
              </a:rPr>
              <a:t> Github</a:t>
            </a:r>
            <a:br>
              <a:rPr sz="1800"/>
            </a:br>
            <a:r>
              <a:rPr b="1" lang="en" sz="1800" spc="-1" strike="noStrike">
                <a:solidFill>
                  <a:srgbClr val="000000"/>
                </a:solidFill>
                <a:latin typeface="Average"/>
                <a:ea typeface="Average"/>
              </a:rPr>
              <a:t>Communication:</a:t>
            </a:r>
            <a:r>
              <a:rPr b="0" lang="en" sz="1800" spc="-1" strike="noStrike">
                <a:solidFill>
                  <a:srgbClr val="000000"/>
                </a:solidFill>
                <a:latin typeface="Average"/>
                <a:ea typeface="Average"/>
              </a:rPr>
              <a:t> Discord</a:t>
            </a:r>
            <a:br>
              <a:rPr sz="1800"/>
            </a:br>
            <a:r>
              <a:rPr b="1" lang="en" sz="1800" spc="-1" strike="noStrike">
                <a:solidFill>
                  <a:srgbClr val="000000"/>
                </a:solidFill>
                <a:latin typeface="Average"/>
                <a:ea typeface="Average"/>
              </a:rPr>
              <a:t>Diagrams:</a:t>
            </a:r>
            <a:r>
              <a:rPr b="0" lang="en" sz="1800" spc="-1" strike="noStrike">
                <a:solidFill>
                  <a:srgbClr val="000000"/>
                </a:solidFill>
                <a:latin typeface="Average"/>
                <a:ea typeface="Average"/>
              </a:rPr>
              <a:t> Google Drawings</a:t>
            </a:r>
            <a:endParaRPr b="0" lang="en-US" sz="1800" spc="-1" strike="noStrike">
              <a:solidFill>
                <a:srgbClr val="000000"/>
              </a:solidFill>
              <a:latin typeface="Arial"/>
            </a:endParaRPr>
          </a:p>
        </p:txBody>
      </p:sp>
      <p:pic>
        <p:nvPicPr>
          <p:cNvPr id="62" name="Google Shape;80;p15" descr="SwaggerHub API Design by SmartBear ..."/>
          <p:cNvPicPr/>
          <p:nvPr/>
        </p:nvPicPr>
        <p:blipFill>
          <a:blip r:embed="rId1"/>
          <a:stretch/>
        </p:blipFill>
        <p:spPr>
          <a:xfrm>
            <a:off x="8085960" y="1158480"/>
            <a:ext cx="946080" cy="946080"/>
          </a:xfrm>
          <a:prstGeom prst="rect">
            <a:avLst/>
          </a:prstGeom>
          <a:ln w="0">
            <a:noFill/>
          </a:ln>
        </p:spPr>
      </p:pic>
      <p:pic>
        <p:nvPicPr>
          <p:cNvPr id="63" name="Google Shape;81;p15" descr=""/>
          <p:cNvPicPr/>
          <p:nvPr/>
        </p:nvPicPr>
        <p:blipFill>
          <a:blip r:embed="rId2"/>
          <a:stretch/>
        </p:blipFill>
        <p:spPr>
          <a:xfrm>
            <a:off x="5644440" y="233280"/>
            <a:ext cx="995760" cy="995760"/>
          </a:xfrm>
          <a:prstGeom prst="rect">
            <a:avLst/>
          </a:prstGeom>
          <a:ln w="28575">
            <a:solidFill>
              <a:srgbClr val="000000"/>
            </a:solidFill>
            <a:round/>
          </a:ln>
        </p:spPr>
      </p:pic>
      <p:pic>
        <p:nvPicPr>
          <p:cNvPr id="64" name="Google Shape;82;p15" descr=""/>
          <p:cNvPicPr/>
          <p:nvPr/>
        </p:nvPicPr>
        <p:blipFill>
          <a:blip r:embed="rId3"/>
          <a:stretch/>
        </p:blipFill>
        <p:spPr>
          <a:xfrm>
            <a:off x="4324680" y="444960"/>
            <a:ext cx="1123920" cy="1589040"/>
          </a:xfrm>
          <a:prstGeom prst="rect">
            <a:avLst/>
          </a:prstGeom>
          <a:ln w="0">
            <a:noFill/>
          </a:ln>
        </p:spPr>
      </p:pic>
      <p:pic>
        <p:nvPicPr>
          <p:cNvPr id="65" name="Google Shape;83;p15" descr=""/>
          <p:cNvPicPr/>
          <p:nvPr/>
        </p:nvPicPr>
        <p:blipFill>
          <a:blip r:embed="rId4"/>
          <a:stretch/>
        </p:blipFill>
        <p:spPr>
          <a:xfrm>
            <a:off x="7084440" y="178560"/>
            <a:ext cx="1673280" cy="903240"/>
          </a:xfrm>
          <a:prstGeom prst="rect">
            <a:avLst/>
          </a:prstGeom>
          <a:ln w="0">
            <a:noFill/>
          </a:ln>
        </p:spPr>
      </p:pic>
      <p:pic>
        <p:nvPicPr>
          <p:cNvPr id="66" name="Google Shape;84;p15" descr=""/>
          <p:cNvPicPr/>
          <p:nvPr/>
        </p:nvPicPr>
        <p:blipFill>
          <a:blip r:embed="rId5"/>
          <a:stretch/>
        </p:blipFill>
        <p:spPr>
          <a:xfrm>
            <a:off x="7639200" y="3698280"/>
            <a:ext cx="1330200" cy="1330200"/>
          </a:xfrm>
          <a:prstGeom prst="rect">
            <a:avLst/>
          </a:prstGeom>
          <a:ln w="0">
            <a:noFill/>
          </a:ln>
        </p:spPr>
      </p:pic>
      <p:pic>
        <p:nvPicPr>
          <p:cNvPr id="67" name="Google Shape;85;p15" descr=""/>
          <p:cNvPicPr/>
          <p:nvPr/>
        </p:nvPicPr>
        <p:blipFill>
          <a:blip r:embed="rId6"/>
          <a:stretch/>
        </p:blipFill>
        <p:spPr>
          <a:xfrm>
            <a:off x="6686280" y="3796920"/>
            <a:ext cx="792720" cy="1083960"/>
          </a:xfrm>
          <a:prstGeom prst="rect">
            <a:avLst/>
          </a:prstGeom>
          <a:ln w="0">
            <a:noFill/>
          </a:ln>
        </p:spPr>
      </p:pic>
      <p:pic>
        <p:nvPicPr>
          <p:cNvPr id="68" name="Google Shape;86;p15" descr=""/>
          <p:cNvPicPr/>
          <p:nvPr/>
        </p:nvPicPr>
        <p:blipFill>
          <a:blip r:embed="rId7"/>
          <a:stretch/>
        </p:blipFill>
        <p:spPr>
          <a:xfrm>
            <a:off x="7012080" y="2579400"/>
            <a:ext cx="792720" cy="1118520"/>
          </a:xfrm>
          <a:prstGeom prst="rect">
            <a:avLst/>
          </a:prstGeom>
          <a:ln w="0">
            <a:noFill/>
          </a:ln>
        </p:spPr>
      </p:pic>
      <p:pic>
        <p:nvPicPr>
          <p:cNvPr id="69" name="Google Shape;87;p15" descr=""/>
          <p:cNvPicPr/>
          <p:nvPr/>
        </p:nvPicPr>
        <p:blipFill>
          <a:blip r:embed="rId8"/>
          <a:stretch/>
        </p:blipFill>
        <p:spPr>
          <a:xfrm>
            <a:off x="5068080" y="2576520"/>
            <a:ext cx="1219320" cy="1083960"/>
          </a:xfrm>
          <a:prstGeom prst="rect">
            <a:avLst/>
          </a:prstGeom>
          <a:ln w="0">
            <a:noFill/>
          </a:ln>
        </p:spPr>
      </p:pic>
      <p:pic>
        <p:nvPicPr>
          <p:cNvPr id="70" name="Google Shape;88;p15" descr=""/>
          <p:cNvPicPr/>
          <p:nvPr/>
        </p:nvPicPr>
        <p:blipFill>
          <a:blip r:embed="rId9"/>
          <a:stretch/>
        </p:blipFill>
        <p:spPr>
          <a:xfrm>
            <a:off x="5252400" y="1519200"/>
            <a:ext cx="1606320" cy="903240"/>
          </a:xfrm>
          <a:prstGeom prst="rect">
            <a:avLst/>
          </a:prstGeom>
          <a:ln w="0">
            <a:noFill/>
          </a:ln>
        </p:spPr>
      </p:pic>
      <p:pic>
        <p:nvPicPr>
          <p:cNvPr id="71" name="Google Shape;89;p15" descr=""/>
          <p:cNvPicPr/>
          <p:nvPr/>
        </p:nvPicPr>
        <p:blipFill>
          <a:blip r:embed="rId10"/>
          <a:stretch/>
        </p:blipFill>
        <p:spPr>
          <a:xfrm>
            <a:off x="7939080" y="2576520"/>
            <a:ext cx="1123920" cy="1123920"/>
          </a:xfrm>
          <a:prstGeom prst="rect">
            <a:avLst/>
          </a:prstGeom>
          <a:ln w="0">
            <a:noFill/>
          </a:ln>
        </p:spPr>
      </p:pic>
      <p:pic>
        <p:nvPicPr>
          <p:cNvPr id="72" name="Google Shape;90;p15" descr=""/>
          <p:cNvPicPr/>
          <p:nvPr/>
        </p:nvPicPr>
        <p:blipFill>
          <a:blip r:embed="rId11"/>
          <a:stretch/>
        </p:blipFill>
        <p:spPr>
          <a:xfrm>
            <a:off x="6142320" y="1063440"/>
            <a:ext cx="2365200" cy="1330200"/>
          </a:xfrm>
          <a:prstGeom prst="rect">
            <a:avLst/>
          </a:prstGeom>
          <a:ln w="0">
            <a:noFill/>
          </a:ln>
        </p:spPr>
      </p:pic>
      <p:pic>
        <p:nvPicPr>
          <p:cNvPr id="73" name="Google Shape;91;p15" descr=""/>
          <p:cNvPicPr/>
          <p:nvPr/>
        </p:nvPicPr>
        <p:blipFill>
          <a:blip r:embed="rId12"/>
          <a:stretch/>
        </p:blipFill>
        <p:spPr>
          <a:xfrm>
            <a:off x="5297760" y="3904920"/>
            <a:ext cx="995760" cy="916560"/>
          </a:xfrm>
          <a:prstGeom prst="rect">
            <a:avLst/>
          </a:prstGeom>
          <a:ln w="0">
            <a:noFill/>
          </a:ln>
        </p:spPr>
      </p:pic>
      <p:sp>
        <p:nvSpPr>
          <p:cNvPr id="74" name="Google Shape;92;p15"/>
          <p:cNvSpPr/>
          <p:nvPr/>
        </p:nvSpPr>
        <p:spPr>
          <a:xfrm>
            <a:off x="346320" y="444960"/>
            <a:ext cx="3606120" cy="493200"/>
          </a:xfrm>
          <a:prstGeom prst="roundRect">
            <a:avLst>
              <a:gd name="adj" fmla="val 16667"/>
            </a:avLst>
          </a:prstGeom>
          <a:solidFill>
            <a:srgbClr val="0b5394"/>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3000" spc="-1" strike="noStrike">
                <a:solidFill>
                  <a:schemeClr val="dk1"/>
                </a:solidFill>
                <a:latin typeface="Oswald"/>
                <a:ea typeface="Oswald"/>
              </a:rPr>
              <a:t>Tech Stack</a:t>
            </a:r>
            <a:endParaRPr b="0" lang="en-US" sz="3000" spc="-1" strike="noStrike">
              <a:solidFill>
                <a:srgbClr val="000000"/>
              </a:solidFill>
              <a:latin typeface="Arial"/>
            </a:endParaRPr>
          </a:p>
        </p:txBody>
      </p:sp>
      <p:sp>
        <p:nvSpPr>
          <p:cNvPr id="75" name="Google Shape;93;p15"/>
          <p:cNvSpPr/>
          <p:nvPr/>
        </p:nvSpPr>
        <p:spPr>
          <a:xfrm>
            <a:off x="311760" y="2773080"/>
            <a:ext cx="3640320" cy="493200"/>
          </a:xfrm>
          <a:prstGeom prst="roundRect">
            <a:avLst>
              <a:gd name="adj" fmla="val 16667"/>
            </a:avLst>
          </a:prstGeom>
          <a:solidFill>
            <a:srgbClr val="0b5394"/>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3000" spc="-1" strike="noStrike">
                <a:solidFill>
                  <a:schemeClr val="dk1"/>
                </a:solidFill>
                <a:latin typeface="Oswald"/>
                <a:ea typeface="Oswald"/>
              </a:rPr>
              <a:t>Supporting Technologies</a:t>
            </a:r>
            <a:endParaRPr b="0" lang="en-US" sz="3000" spc="-1" strike="noStrike">
              <a:solidFill>
                <a:srgbClr val="000000"/>
              </a:solidFill>
              <a:latin typeface="Arial"/>
            </a:endParaRPr>
          </a:p>
        </p:txBody>
      </p:sp>
    </p:spTree>
  </p:cSld>
  <mc:AlternateContent>
    <mc:Choice Requires="p14">
      <p:transition spd="slow" p14:dur="125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87027"/>
          </a:bodyPr>
          <a:p>
            <a:pPr indent="0" algn="ctr">
              <a:lnSpc>
                <a:spcPct val="100000"/>
              </a:lnSpc>
              <a:buNone/>
              <a:tabLst>
                <a:tab algn="l" pos="0"/>
              </a:tabLst>
            </a:pPr>
            <a:r>
              <a:rPr b="0" lang="en" sz="3000" spc="-1" strike="noStrike">
                <a:solidFill>
                  <a:schemeClr val="lt1"/>
                </a:solidFill>
                <a:latin typeface="Oswald"/>
                <a:ea typeface="Oswald"/>
              </a:rPr>
              <a:t>Use Case Diagram</a:t>
            </a:r>
            <a:endParaRPr b="0" lang="en-US" sz="3000" spc="-1" strike="noStrike">
              <a:solidFill>
                <a:srgbClr val="000000"/>
              </a:solidFill>
              <a:latin typeface="Arial"/>
            </a:endParaRPr>
          </a:p>
        </p:txBody>
      </p:sp>
      <p:pic>
        <p:nvPicPr>
          <p:cNvPr id="77" name="Google Shape;99;p16" descr=""/>
          <p:cNvPicPr/>
          <p:nvPr/>
        </p:nvPicPr>
        <p:blipFill>
          <a:blip r:embed="rId1"/>
          <a:stretch/>
        </p:blipFill>
        <p:spPr>
          <a:xfrm>
            <a:off x="1707480" y="1145160"/>
            <a:ext cx="5697000" cy="3820680"/>
          </a:xfrm>
          <a:prstGeom prst="rect">
            <a:avLst/>
          </a:prstGeom>
          <a:ln w="0">
            <a:noFill/>
          </a:ln>
        </p:spPr>
      </p:pic>
      <p:sp>
        <p:nvSpPr>
          <p:cNvPr id="78" name="Google Shape;100;p16"/>
          <p:cNvSpPr/>
          <p:nvPr/>
        </p:nvSpPr>
        <p:spPr>
          <a:xfrm>
            <a:off x="388080" y="444960"/>
            <a:ext cx="8336160" cy="572400"/>
          </a:xfrm>
          <a:prstGeom prst="roundRect">
            <a:avLst>
              <a:gd name="adj" fmla="val 16667"/>
            </a:avLst>
          </a:prstGeom>
          <a:solidFill>
            <a:srgbClr val="0b5394"/>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3000" spc="-1" strike="noStrike">
                <a:solidFill>
                  <a:schemeClr val="dk1"/>
                </a:solidFill>
                <a:latin typeface="Oswald"/>
                <a:ea typeface="Oswald"/>
              </a:rPr>
              <a:t>Use Case Diagram</a:t>
            </a:r>
            <a:endParaRPr b="0" lang="en-US" sz="3000" spc="-1" strike="noStrike">
              <a:solidFill>
                <a:srgbClr val="000000"/>
              </a:solidFill>
              <a:latin typeface="Arial"/>
            </a:endParaRPr>
          </a:p>
        </p:txBody>
      </p:sp>
    </p:spTree>
  </p:cSld>
  <mc:AlternateContent>
    <mc:Choice Requires="p14">
      <p:transition spd="slow" p14:dur="125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p:nvPr>
        </p:nvSpPr>
        <p:spPr>
          <a:xfrm>
            <a:off x="388080" y="1152360"/>
            <a:ext cx="3999600" cy="1419120"/>
          </a:xfrm>
          <a:prstGeom prst="rect">
            <a:avLst/>
          </a:prstGeom>
          <a:noFill/>
          <a:ln w="9360">
            <a:solidFill>
              <a:srgbClr val="000000"/>
            </a:solidFill>
            <a:round/>
          </a:ln>
        </p:spPr>
        <p:txBody>
          <a:bodyPr lIns="91440" rIns="91440" tIns="91440" bIns="91440" anchor="t">
            <a:normAutofit/>
          </a:bodyPr>
          <a:p>
            <a:pPr indent="0">
              <a:lnSpc>
                <a:spcPct val="115000"/>
              </a:lnSpc>
              <a:buNone/>
              <a:tabLst>
                <a:tab algn="l" pos="0"/>
              </a:tabLst>
            </a:pPr>
            <a:r>
              <a:rPr b="0" lang="en" sz="1800" spc="-1" strike="noStrike" u="sng">
                <a:solidFill>
                  <a:srgbClr val="000000"/>
                </a:solidFill>
                <a:uFillTx/>
                <a:latin typeface="Average"/>
                <a:ea typeface="Average"/>
              </a:rPr>
              <a:t>What Went Right:</a:t>
            </a:r>
            <a:endParaRPr b="0" lang="en-US" sz="1800" spc="-1" strike="noStrike">
              <a:solidFill>
                <a:srgbClr val="000000"/>
              </a:solidFill>
              <a:latin typeface="Arial"/>
            </a:endParaRPr>
          </a:p>
          <a:p>
            <a:pPr marL="457200" indent="-330120">
              <a:lnSpc>
                <a:spcPct val="115000"/>
              </a:lnSpc>
              <a:spcBef>
                <a:spcPts val="1199"/>
              </a:spcBef>
              <a:buClr>
                <a:srgbClr val="000000"/>
              </a:buClr>
              <a:buFont typeface="Average"/>
              <a:buChar char="●"/>
              <a:tabLst>
                <a:tab algn="l" pos="0"/>
              </a:tabLst>
            </a:pPr>
            <a:r>
              <a:rPr b="0" lang="en" sz="1600" spc="-1" strike="noStrike">
                <a:solidFill>
                  <a:srgbClr val="000000"/>
                </a:solidFill>
                <a:latin typeface="Average"/>
                <a:ea typeface="Average"/>
              </a:rPr>
              <a:t>Satisfactory communication</a:t>
            </a:r>
            <a:endParaRPr b="0" lang="en-US" sz="1600" spc="-1" strike="noStrike">
              <a:solidFill>
                <a:srgbClr val="000000"/>
              </a:solidFill>
              <a:latin typeface="Arial"/>
            </a:endParaRPr>
          </a:p>
          <a:p>
            <a:pPr marL="457200" indent="-330120">
              <a:lnSpc>
                <a:spcPct val="115000"/>
              </a:lnSpc>
              <a:buClr>
                <a:srgbClr val="000000"/>
              </a:buClr>
              <a:buFont typeface="Average"/>
              <a:buChar char="●"/>
              <a:tabLst>
                <a:tab algn="l" pos="0"/>
              </a:tabLst>
            </a:pPr>
            <a:r>
              <a:rPr b="0" lang="en" sz="1600" spc="-1" strike="noStrike">
                <a:solidFill>
                  <a:srgbClr val="000000"/>
                </a:solidFill>
                <a:latin typeface="Average"/>
                <a:ea typeface="Average"/>
              </a:rPr>
              <a:t>Everyone contributed</a:t>
            </a:r>
            <a:endParaRPr b="0" lang="en-US" sz="1600" spc="-1" strike="noStrike">
              <a:solidFill>
                <a:srgbClr val="000000"/>
              </a:solidFill>
              <a:latin typeface="Arial"/>
            </a:endParaRPr>
          </a:p>
        </p:txBody>
      </p:sp>
      <p:sp>
        <p:nvSpPr>
          <p:cNvPr id="80" name="PlaceHolder 2"/>
          <p:cNvSpPr>
            <a:spLocks noGrp="1"/>
          </p:cNvSpPr>
          <p:nvPr>
            <p:ph/>
          </p:nvPr>
        </p:nvSpPr>
        <p:spPr>
          <a:xfrm>
            <a:off x="4724280" y="1152360"/>
            <a:ext cx="3999600" cy="1419120"/>
          </a:xfrm>
          <a:prstGeom prst="rect">
            <a:avLst/>
          </a:prstGeom>
          <a:noFill/>
          <a:ln w="9360">
            <a:solidFill>
              <a:srgbClr val="000000"/>
            </a:solidFill>
            <a:round/>
          </a:ln>
        </p:spPr>
        <p:txBody>
          <a:bodyPr lIns="91440" rIns="91440" tIns="91440" bIns="91440" anchor="t">
            <a:normAutofit/>
          </a:bodyPr>
          <a:p>
            <a:pPr indent="0">
              <a:lnSpc>
                <a:spcPct val="115000"/>
              </a:lnSpc>
              <a:buNone/>
              <a:tabLst>
                <a:tab algn="l" pos="0"/>
              </a:tabLst>
            </a:pPr>
            <a:r>
              <a:rPr b="0" lang="en" sz="1800" spc="-1" strike="noStrike" u="sng">
                <a:solidFill>
                  <a:srgbClr val="000000"/>
                </a:solidFill>
                <a:uFillTx/>
                <a:latin typeface="Average"/>
                <a:ea typeface="Average"/>
              </a:rPr>
              <a:t>What Went Wrong:</a:t>
            </a:r>
            <a:endParaRPr b="0" lang="en-US" sz="1800" spc="-1" strike="noStrike">
              <a:solidFill>
                <a:srgbClr val="000000"/>
              </a:solidFill>
              <a:latin typeface="Arial"/>
            </a:endParaRPr>
          </a:p>
          <a:p>
            <a:pPr marL="457200" indent="-330120">
              <a:lnSpc>
                <a:spcPct val="115000"/>
              </a:lnSpc>
              <a:spcBef>
                <a:spcPts val="1199"/>
              </a:spcBef>
              <a:buClr>
                <a:srgbClr val="000000"/>
              </a:buClr>
              <a:buFont typeface="Average"/>
              <a:buChar char="●"/>
              <a:tabLst>
                <a:tab algn="l" pos="0"/>
              </a:tabLst>
            </a:pPr>
            <a:r>
              <a:rPr b="0" lang="en" sz="1600" spc="-1" strike="noStrike">
                <a:solidFill>
                  <a:srgbClr val="000000"/>
                </a:solidFill>
                <a:latin typeface="Average"/>
                <a:ea typeface="Average"/>
              </a:rPr>
              <a:t>Meeting time conflicts</a:t>
            </a:r>
            <a:endParaRPr b="0" lang="en-US" sz="1600" spc="-1" strike="noStrike">
              <a:solidFill>
                <a:srgbClr val="000000"/>
              </a:solidFill>
              <a:latin typeface="Arial"/>
            </a:endParaRPr>
          </a:p>
          <a:p>
            <a:pPr marL="457200" indent="-330120">
              <a:lnSpc>
                <a:spcPct val="115000"/>
              </a:lnSpc>
              <a:buClr>
                <a:srgbClr val="000000"/>
              </a:buClr>
              <a:buFont typeface="Average"/>
              <a:buChar char="●"/>
              <a:tabLst>
                <a:tab algn="l" pos="0"/>
              </a:tabLst>
            </a:pPr>
            <a:r>
              <a:rPr b="0" lang="en" sz="1600" spc="-1" strike="noStrike">
                <a:solidFill>
                  <a:srgbClr val="000000"/>
                </a:solidFill>
                <a:latin typeface="Average"/>
                <a:ea typeface="Average"/>
              </a:rPr>
              <a:t>Workflow pacing</a:t>
            </a:r>
            <a:endParaRPr b="0" lang="en-US" sz="1600" spc="-1" strike="noStrike">
              <a:solidFill>
                <a:srgbClr val="000000"/>
              </a:solidFill>
              <a:latin typeface="Arial"/>
            </a:endParaRPr>
          </a:p>
        </p:txBody>
      </p:sp>
      <p:sp>
        <p:nvSpPr>
          <p:cNvPr id="81" name="Google Shape;107;p17"/>
          <p:cNvSpPr/>
          <p:nvPr/>
        </p:nvSpPr>
        <p:spPr>
          <a:xfrm>
            <a:off x="388080" y="444960"/>
            <a:ext cx="8336160" cy="572400"/>
          </a:xfrm>
          <a:prstGeom prst="roundRect">
            <a:avLst>
              <a:gd name="adj" fmla="val 16667"/>
            </a:avLst>
          </a:prstGeom>
          <a:solidFill>
            <a:srgbClr val="0b5394"/>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3000" spc="-1" strike="noStrike">
                <a:solidFill>
                  <a:schemeClr val="dk1"/>
                </a:solidFill>
                <a:latin typeface="Oswald"/>
                <a:ea typeface="Oswald"/>
              </a:rPr>
              <a:t>What Went Right/Wrong: Project Manager</a:t>
            </a:r>
            <a:endParaRPr b="0" lang="en-US" sz="3000" spc="-1" strike="noStrike">
              <a:solidFill>
                <a:srgbClr val="000000"/>
              </a:solidFill>
              <a:latin typeface="Arial"/>
            </a:endParaRPr>
          </a:p>
        </p:txBody>
      </p:sp>
    </p:spTree>
  </p:cSld>
  <mc:AlternateContent>
    <mc:Choice Requires="p14">
      <p:transition spd="slow" p14:dur="125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Google Shape;112;p18" descr=""/>
          <p:cNvPicPr/>
          <p:nvPr/>
        </p:nvPicPr>
        <p:blipFill>
          <a:blip r:embed="rId1"/>
          <a:srcRect l="12254" t="13803" r="25583" b="27449"/>
          <a:stretch/>
        </p:blipFill>
        <p:spPr>
          <a:xfrm>
            <a:off x="1907280" y="1208520"/>
            <a:ext cx="5328720" cy="3776760"/>
          </a:xfrm>
          <a:prstGeom prst="rect">
            <a:avLst/>
          </a:prstGeom>
          <a:ln w="0">
            <a:noFill/>
          </a:ln>
        </p:spPr>
      </p:pic>
      <p:sp>
        <p:nvSpPr>
          <p:cNvPr id="83" name="Google Shape;113;p18"/>
          <p:cNvSpPr/>
          <p:nvPr/>
        </p:nvSpPr>
        <p:spPr>
          <a:xfrm>
            <a:off x="388080" y="444960"/>
            <a:ext cx="8336160" cy="572400"/>
          </a:xfrm>
          <a:prstGeom prst="roundRect">
            <a:avLst>
              <a:gd name="adj" fmla="val 16667"/>
            </a:avLst>
          </a:prstGeom>
          <a:solidFill>
            <a:srgbClr val="0b5394"/>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3000" spc="-1" strike="noStrike">
                <a:solidFill>
                  <a:schemeClr val="dk1"/>
                </a:solidFill>
                <a:latin typeface="Oswald"/>
                <a:ea typeface="Oswald"/>
              </a:rPr>
              <a:t>Entity Relationship Diagram</a:t>
            </a:r>
            <a:endParaRPr b="0" lang="en-US" sz="3000" spc="-1" strike="noStrike">
              <a:solidFill>
                <a:srgbClr val="000000"/>
              </a:solidFill>
              <a:latin typeface="Arial"/>
            </a:endParaRPr>
          </a:p>
        </p:txBody>
      </p:sp>
      <p:pic>
        <p:nvPicPr>
          <p:cNvPr id="84" name="Google Shape;114;p18" descr=""/>
          <p:cNvPicPr/>
          <p:nvPr/>
        </p:nvPicPr>
        <p:blipFill>
          <a:blip r:embed="rId2"/>
          <a:stretch/>
        </p:blipFill>
        <p:spPr>
          <a:xfrm>
            <a:off x="65880" y="3698280"/>
            <a:ext cx="1365840" cy="1365840"/>
          </a:xfrm>
          <a:prstGeom prst="rect">
            <a:avLst/>
          </a:prstGeom>
          <a:ln w="0">
            <a:noFill/>
          </a:ln>
        </p:spPr>
      </p:pic>
    </p:spTree>
  </p:cSld>
  <mc:AlternateContent>
    <mc:Choice Requires="p14">
      <p:transition spd="slow" p14:dur="125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Google Shape;119;p19" descr=""/>
          <p:cNvPicPr/>
          <p:nvPr/>
        </p:nvPicPr>
        <p:blipFill>
          <a:blip r:embed="rId1"/>
          <a:stretch/>
        </p:blipFill>
        <p:spPr>
          <a:xfrm>
            <a:off x="583920" y="1103400"/>
            <a:ext cx="7943760" cy="3880440"/>
          </a:xfrm>
          <a:prstGeom prst="rect">
            <a:avLst/>
          </a:prstGeom>
          <a:ln w="0">
            <a:noFill/>
          </a:ln>
        </p:spPr>
      </p:pic>
      <p:sp>
        <p:nvSpPr>
          <p:cNvPr id="86" name="Google Shape;120;p19"/>
          <p:cNvSpPr/>
          <p:nvPr/>
        </p:nvSpPr>
        <p:spPr>
          <a:xfrm>
            <a:off x="388080" y="444960"/>
            <a:ext cx="8336160" cy="572400"/>
          </a:xfrm>
          <a:prstGeom prst="roundRect">
            <a:avLst>
              <a:gd name="adj" fmla="val 16667"/>
            </a:avLst>
          </a:prstGeom>
          <a:solidFill>
            <a:srgbClr val="0b5394"/>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3000" spc="-1" strike="noStrike">
                <a:solidFill>
                  <a:schemeClr val="dk1"/>
                </a:solidFill>
                <a:latin typeface="Oswald"/>
                <a:ea typeface="Oswald"/>
              </a:rPr>
              <a:t>Gantt Chart</a:t>
            </a:r>
            <a:endParaRPr b="0" lang="en-US" sz="3000" spc="-1" strike="noStrike">
              <a:solidFill>
                <a:srgbClr val="000000"/>
              </a:solidFill>
              <a:latin typeface="Arial"/>
            </a:endParaRPr>
          </a:p>
        </p:txBody>
      </p:sp>
    </p:spTree>
  </p:cSld>
  <mc:AlternateContent>
    <mc:Choice Requires="p14">
      <p:transition spd="slow" p14:dur="125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p:nvPr>
        </p:nvSpPr>
        <p:spPr>
          <a:xfrm>
            <a:off x="403920" y="1528200"/>
            <a:ext cx="3999600" cy="1992600"/>
          </a:xfrm>
          <a:prstGeom prst="rect">
            <a:avLst/>
          </a:prstGeom>
          <a:noFill/>
          <a:ln w="9360">
            <a:solidFill>
              <a:srgbClr val="000000"/>
            </a:solidFill>
            <a:round/>
          </a:ln>
        </p:spPr>
        <p:txBody>
          <a:bodyPr lIns="91440" rIns="91440" tIns="91440" bIns="91440" anchor="t">
            <a:noAutofit/>
          </a:bodyPr>
          <a:p>
            <a:pPr indent="0">
              <a:lnSpc>
                <a:spcPct val="115000"/>
              </a:lnSpc>
              <a:buNone/>
              <a:tabLst>
                <a:tab algn="l" pos="0"/>
              </a:tabLst>
            </a:pPr>
            <a:r>
              <a:rPr b="0" lang="en" sz="1800" spc="-1" strike="noStrike" u="sng">
                <a:solidFill>
                  <a:srgbClr val="000000"/>
                </a:solidFill>
                <a:uFillTx/>
                <a:latin typeface="Average"/>
                <a:ea typeface="Average"/>
              </a:rPr>
              <a:t>What Went Right:</a:t>
            </a:r>
            <a:endParaRPr b="0" lang="en-US" sz="1800" spc="-1" strike="noStrike">
              <a:solidFill>
                <a:srgbClr val="000000"/>
              </a:solidFill>
              <a:latin typeface="Arial"/>
            </a:endParaRPr>
          </a:p>
          <a:p>
            <a:pPr marL="457200" indent="-330120">
              <a:lnSpc>
                <a:spcPct val="115000"/>
              </a:lnSpc>
              <a:spcBef>
                <a:spcPts val="1199"/>
              </a:spcBef>
              <a:buClr>
                <a:srgbClr val="000000"/>
              </a:buClr>
              <a:buFont typeface="Average"/>
              <a:buChar char="●"/>
              <a:tabLst>
                <a:tab algn="l" pos="0"/>
              </a:tabLst>
            </a:pPr>
            <a:r>
              <a:rPr b="0" lang="en" sz="1600" spc="-1" strike="noStrike">
                <a:solidFill>
                  <a:srgbClr val="000000"/>
                </a:solidFill>
                <a:latin typeface="Average"/>
                <a:ea typeface="Average"/>
              </a:rPr>
              <a:t>Database Creation</a:t>
            </a:r>
            <a:endParaRPr b="0" lang="en-US" sz="1600" spc="-1" strike="noStrike">
              <a:solidFill>
                <a:srgbClr val="000000"/>
              </a:solidFill>
              <a:latin typeface="Arial"/>
            </a:endParaRPr>
          </a:p>
          <a:p>
            <a:pPr marL="457200" indent="-330120">
              <a:lnSpc>
                <a:spcPct val="115000"/>
              </a:lnSpc>
              <a:buClr>
                <a:srgbClr val="000000"/>
              </a:buClr>
              <a:buFont typeface="Average"/>
              <a:buChar char="●"/>
              <a:tabLst>
                <a:tab algn="l" pos="0"/>
              </a:tabLst>
            </a:pPr>
            <a:r>
              <a:rPr b="0" lang="en" sz="1600" spc="-1" strike="noStrike">
                <a:solidFill>
                  <a:srgbClr val="000000"/>
                </a:solidFill>
                <a:latin typeface="Average"/>
                <a:ea typeface="Average"/>
              </a:rPr>
              <a:t>Table Creation</a:t>
            </a:r>
            <a:endParaRPr b="0" lang="en-US" sz="1600" spc="-1" strike="noStrike">
              <a:solidFill>
                <a:srgbClr val="000000"/>
              </a:solidFill>
              <a:latin typeface="Arial"/>
            </a:endParaRPr>
          </a:p>
          <a:p>
            <a:pPr marL="457200" indent="-330120">
              <a:lnSpc>
                <a:spcPct val="115000"/>
              </a:lnSpc>
              <a:buClr>
                <a:srgbClr val="000000"/>
              </a:buClr>
              <a:buFont typeface="Average"/>
              <a:buChar char="●"/>
              <a:tabLst>
                <a:tab algn="l" pos="0"/>
              </a:tabLst>
            </a:pPr>
            <a:r>
              <a:rPr b="0" lang="en" sz="1600" spc="-1" strike="noStrike">
                <a:solidFill>
                  <a:srgbClr val="000000"/>
                </a:solidFill>
                <a:latin typeface="Average"/>
                <a:ea typeface="Average"/>
              </a:rPr>
              <a:t>Team Communication</a:t>
            </a:r>
            <a:endParaRPr b="0" lang="en-US" sz="1600" spc="-1" strike="noStrike">
              <a:solidFill>
                <a:srgbClr val="000000"/>
              </a:solidFill>
              <a:latin typeface="Arial"/>
            </a:endParaRPr>
          </a:p>
          <a:p>
            <a:pPr marL="457200" indent="-330120">
              <a:lnSpc>
                <a:spcPct val="115000"/>
              </a:lnSpc>
              <a:buClr>
                <a:srgbClr val="000000"/>
              </a:buClr>
              <a:buFont typeface="Average"/>
              <a:buChar char="●"/>
              <a:tabLst>
                <a:tab algn="l" pos="0"/>
              </a:tabLst>
            </a:pPr>
            <a:r>
              <a:rPr b="0" lang="en" sz="1600" spc="-1" strike="noStrike">
                <a:solidFill>
                  <a:srgbClr val="000000"/>
                </a:solidFill>
                <a:latin typeface="Average"/>
                <a:ea typeface="Average"/>
              </a:rPr>
              <a:t>Database Cleanup</a:t>
            </a:r>
            <a:endParaRPr b="0" lang="en-US" sz="1600" spc="-1" strike="noStrike">
              <a:solidFill>
                <a:srgbClr val="000000"/>
              </a:solidFill>
              <a:latin typeface="Arial"/>
            </a:endParaRPr>
          </a:p>
        </p:txBody>
      </p:sp>
      <p:sp>
        <p:nvSpPr>
          <p:cNvPr id="88" name="PlaceHolder 2"/>
          <p:cNvSpPr>
            <a:spLocks noGrp="1"/>
          </p:cNvSpPr>
          <p:nvPr>
            <p:ph/>
          </p:nvPr>
        </p:nvSpPr>
        <p:spPr>
          <a:xfrm>
            <a:off x="4740480" y="1528200"/>
            <a:ext cx="3999600" cy="1992600"/>
          </a:xfrm>
          <a:prstGeom prst="rect">
            <a:avLst/>
          </a:prstGeom>
          <a:noFill/>
          <a:ln w="9360">
            <a:solidFill>
              <a:srgbClr val="000000"/>
            </a:solidFill>
            <a:round/>
          </a:ln>
        </p:spPr>
        <p:txBody>
          <a:bodyPr lIns="91440" rIns="91440" tIns="91440" bIns="91440" anchor="t">
            <a:noAutofit/>
          </a:bodyPr>
          <a:p>
            <a:pPr indent="0">
              <a:lnSpc>
                <a:spcPct val="115000"/>
              </a:lnSpc>
              <a:buNone/>
              <a:tabLst>
                <a:tab algn="l" pos="0"/>
              </a:tabLst>
            </a:pPr>
            <a:r>
              <a:rPr b="0" lang="en" sz="1800" spc="-1" strike="noStrike" u="sng">
                <a:solidFill>
                  <a:srgbClr val="000000"/>
                </a:solidFill>
                <a:uFillTx/>
                <a:latin typeface="Average"/>
                <a:ea typeface="Average"/>
              </a:rPr>
              <a:t>What Went Wrong:</a:t>
            </a:r>
            <a:endParaRPr b="0" lang="en-US" sz="1800" spc="-1" strike="noStrike">
              <a:solidFill>
                <a:srgbClr val="000000"/>
              </a:solidFill>
              <a:latin typeface="Arial"/>
            </a:endParaRPr>
          </a:p>
          <a:p>
            <a:pPr marL="457200" indent="-330120">
              <a:lnSpc>
                <a:spcPct val="115000"/>
              </a:lnSpc>
              <a:spcBef>
                <a:spcPts val="1199"/>
              </a:spcBef>
              <a:buClr>
                <a:srgbClr val="000000"/>
              </a:buClr>
              <a:buFont typeface="Average"/>
              <a:buChar char="●"/>
              <a:tabLst>
                <a:tab algn="l" pos="0"/>
              </a:tabLst>
            </a:pPr>
            <a:r>
              <a:rPr b="0" lang="en" sz="1600" spc="-1" strike="noStrike">
                <a:solidFill>
                  <a:srgbClr val="000000"/>
                </a:solidFill>
                <a:latin typeface="Average"/>
                <a:ea typeface="Average"/>
              </a:rPr>
              <a:t>Color Table Confusion</a:t>
            </a:r>
            <a:endParaRPr b="0" lang="en-US" sz="1600" spc="-1" strike="noStrike">
              <a:solidFill>
                <a:srgbClr val="000000"/>
              </a:solidFill>
              <a:latin typeface="Arial"/>
            </a:endParaRPr>
          </a:p>
          <a:p>
            <a:pPr marL="457200" indent="-330120">
              <a:lnSpc>
                <a:spcPct val="115000"/>
              </a:lnSpc>
              <a:buClr>
                <a:srgbClr val="000000"/>
              </a:buClr>
              <a:buFont typeface="Average"/>
              <a:buChar char="●"/>
              <a:tabLst>
                <a:tab algn="l" pos="0"/>
              </a:tabLst>
            </a:pPr>
            <a:r>
              <a:rPr b="0" lang="en" sz="1600" spc="-1" strike="noStrike">
                <a:solidFill>
                  <a:srgbClr val="000000"/>
                </a:solidFill>
                <a:latin typeface="Average"/>
                <a:ea typeface="Average"/>
              </a:rPr>
              <a:t>Table Name Casing</a:t>
            </a:r>
            <a:endParaRPr b="0" lang="en-US" sz="1600" spc="-1" strike="noStrike">
              <a:solidFill>
                <a:srgbClr val="000000"/>
              </a:solidFill>
              <a:latin typeface="Arial"/>
            </a:endParaRPr>
          </a:p>
        </p:txBody>
      </p:sp>
      <p:sp>
        <p:nvSpPr>
          <p:cNvPr id="89" name="Google Shape;127;p20"/>
          <p:cNvSpPr/>
          <p:nvPr/>
        </p:nvSpPr>
        <p:spPr>
          <a:xfrm>
            <a:off x="403920" y="820800"/>
            <a:ext cx="8336160" cy="572400"/>
          </a:xfrm>
          <a:prstGeom prst="roundRect">
            <a:avLst>
              <a:gd name="adj" fmla="val 16667"/>
            </a:avLst>
          </a:prstGeom>
          <a:solidFill>
            <a:srgbClr val="0b5394"/>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3000" spc="-1" strike="noStrike">
                <a:solidFill>
                  <a:schemeClr val="dk1"/>
                </a:solidFill>
                <a:latin typeface="Oswald"/>
                <a:ea typeface="Oswald"/>
              </a:rPr>
              <a:t>What Went Right/Wrong: Database</a:t>
            </a:r>
            <a:endParaRPr b="0" lang="en-US" sz="3000" spc="-1" strike="noStrike">
              <a:solidFill>
                <a:srgbClr val="000000"/>
              </a:solidFill>
              <a:latin typeface="Arial"/>
            </a:endParaRPr>
          </a:p>
        </p:txBody>
      </p:sp>
    </p:spTree>
  </p:cSld>
  <mc:AlternateContent>
    <mc:Choice Requires="p14">
      <p:transition spd="slow" p14:dur="125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p:nvPr>
        </p:nvSpPr>
        <p:spPr>
          <a:xfrm>
            <a:off x="403920" y="1459080"/>
            <a:ext cx="3999600" cy="2487240"/>
          </a:xfrm>
          <a:prstGeom prst="rect">
            <a:avLst/>
          </a:prstGeom>
          <a:noFill/>
          <a:ln w="9360">
            <a:solidFill>
              <a:schemeClr val="lt1"/>
            </a:solidFill>
            <a:round/>
          </a:ln>
        </p:spPr>
        <p:txBody>
          <a:bodyPr lIns="91440" rIns="91440" tIns="91440" bIns="91440" anchor="t">
            <a:noAutofit/>
          </a:bodyPr>
          <a:p>
            <a:pPr indent="0">
              <a:lnSpc>
                <a:spcPct val="115000"/>
              </a:lnSpc>
              <a:buNone/>
              <a:tabLst>
                <a:tab algn="l" pos="0"/>
              </a:tabLst>
            </a:pPr>
            <a:r>
              <a:rPr b="0" lang="en" sz="1800" spc="-1" strike="noStrike" u="sng">
                <a:solidFill>
                  <a:srgbClr val="000000"/>
                </a:solidFill>
                <a:uFillTx/>
                <a:latin typeface="Average"/>
                <a:ea typeface="Average"/>
              </a:rPr>
              <a:t>What Went Right:</a:t>
            </a:r>
            <a:endParaRPr b="0" lang="en-US" sz="1800" spc="-1" strike="noStrike">
              <a:solidFill>
                <a:srgbClr val="000000"/>
              </a:solidFill>
              <a:latin typeface="Arial"/>
            </a:endParaRPr>
          </a:p>
          <a:p>
            <a:pPr marL="457200" indent="-330120">
              <a:lnSpc>
                <a:spcPct val="115000"/>
              </a:lnSpc>
              <a:spcBef>
                <a:spcPts val="1199"/>
              </a:spcBef>
              <a:buClr>
                <a:srgbClr val="000000"/>
              </a:buClr>
              <a:buFont typeface="Average"/>
              <a:buChar char="●"/>
              <a:tabLst>
                <a:tab algn="l" pos="0"/>
              </a:tabLst>
            </a:pPr>
            <a:r>
              <a:rPr b="0" lang="en" sz="1600" spc="-1" strike="noStrike">
                <a:solidFill>
                  <a:srgbClr val="000000"/>
                </a:solidFill>
                <a:latin typeface="Average"/>
                <a:ea typeface="Average"/>
              </a:rPr>
              <a:t>Using the colors lab to build the contact files</a:t>
            </a:r>
            <a:endParaRPr b="0" lang="en-US" sz="1600" spc="-1" strike="noStrike">
              <a:solidFill>
                <a:srgbClr val="000000"/>
              </a:solidFill>
              <a:latin typeface="Arial"/>
            </a:endParaRPr>
          </a:p>
          <a:p>
            <a:pPr marL="457200" indent="0">
              <a:lnSpc>
                <a:spcPct val="115000"/>
              </a:lnSpc>
              <a:spcBef>
                <a:spcPts val="1199"/>
              </a:spcBef>
              <a:buNone/>
              <a:tabLst>
                <a:tab algn="l" pos="0"/>
              </a:tabLst>
            </a:pPr>
            <a:endParaRPr b="0" lang="en-US" sz="1600" spc="-1" strike="noStrike">
              <a:solidFill>
                <a:srgbClr val="000000"/>
              </a:solidFill>
              <a:latin typeface="Arial"/>
            </a:endParaRPr>
          </a:p>
          <a:p>
            <a:pPr marL="457200" indent="-330120">
              <a:lnSpc>
                <a:spcPct val="115000"/>
              </a:lnSpc>
              <a:spcBef>
                <a:spcPts val="1199"/>
              </a:spcBef>
              <a:buClr>
                <a:srgbClr val="000000"/>
              </a:buClr>
              <a:buFont typeface="Average"/>
              <a:buChar char="●"/>
              <a:tabLst>
                <a:tab algn="l" pos="0"/>
              </a:tabLst>
            </a:pPr>
            <a:r>
              <a:rPr b="0" lang="en" sz="1600" spc="-1" strike="noStrike">
                <a:solidFill>
                  <a:srgbClr val="000000"/>
                </a:solidFill>
                <a:latin typeface="Average"/>
                <a:ea typeface="Average"/>
              </a:rPr>
              <a:t>Using all the technologies</a:t>
            </a:r>
            <a:endParaRPr b="0" lang="en-US" sz="1600" spc="-1" strike="noStrike">
              <a:solidFill>
                <a:srgbClr val="000000"/>
              </a:solidFill>
              <a:latin typeface="Arial"/>
            </a:endParaRPr>
          </a:p>
          <a:p>
            <a:pPr indent="0">
              <a:lnSpc>
                <a:spcPct val="115000"/>
              </a:lnSpc>
              <a:spcBef>
                <a:spcPts val="1199"/>
              </a:spcBef>
              <a:spcAft>
                <a:spcPts val="1199"/>
              </a:spcAft>
              <a:buNone/>
              <a:tabLst>
                <a:tab algn="l" pos="0"/>
              </a:tabLst>
            </a:pPr>
            <a:endParaRPr b="0" lang="en-US" sz="1400" spc="-1" strike="noStrike">
              <a:solidFill>
                <a:srgbClr val="000000"/>
              </a:solidFill>
              <a:latin typeface="Arial"/>
            </a:endParaRPr>
          </a:p>
        </p:txBody>
      </p:sp>
      <p:sp>
        <p:nvSpPr>
          <p:cNvPr id="91" name="PlaceHolder 2"/>
          <p:cNvSpPr>
            <a:spLocks noGrp="1"/>
          </p:cNvSpPr>
          <p:nvPr>
            <p:ph/>
          </p:nvPr>
        </p:nvSpPr>
        <p:spPr>
          <a:xfrm>
            <a:off x="4740480" y="1459080"/>
            <a:ext cx="3999600" cy="2487240"/>
          </a:xfrm>
          <a:prstGeom prst="rect">
            <a:avLst/>
          </a:prstGeom>
          <a:noFill/>
          <a:ln w="9360">
            <a:solidFill>
              <a:schemeClr val="lt1"/>
            </a:solidFill>
            <a:round/>
          </a:ln>
        </p:spPr>
        <p:txBody>
          <a:bodyPr lIns="91440" rIns="91440" tIns="91440" bIns="91440" anchor="t">
            <a:noAutofit/>
          </a:bodyPr>
          <a:p>
            <a:pPr indent="0">
              <a:lnSpc>
                <a:spcPct val="115000"/>
              </a:lnSpc>
              <a:buNone/>
              <a:tabLst>
                <a:tab algn="l" pos="0"/>
              </a:tabLst>
            </a:pPr>
            <a:r>
              <a:rPr b="0" lang="en" sz="1800" spc="-1" strike="noStrike" u="sng">
                <a:solidFill>
                  <a:srgbClr val="000000"/>
                </a:solidFill>
                <a:uFillTx/>
                <a:latin typeface="Average"/>
                <a:ea typeface="Average"/>
              </a:rPr>
              <a:t>What Went Wrong:</a:t>
            </a:r>
            <a:endParaRPr b="0" lang="en-US" sz="1800" spc="-1" strike="noStrike">
              <a:solidFill>
                <a:srgbClr val="000000"/>
              </a:solidFill>
              <a:latin typeface="Arial"/>
            </a:endParaRPr>
          </a:p>
          <a:p>
            <a:pPr marL="457200" indent="-330120">
              <a:lnSpc>
                <a:spcPct val="115000"/>
              </a:lnSpc>
              <a:spcBef>
                <a:spcPts val="1199"/>
              </a:spcBef>
              <a:buClr>
                <a:srgbClr val="000000"/>
              </a:buClr>
              <a:buFont typeface="Average"/>
              <a:buChar char="●"/>
              <a:tabLst>
                <a:tab algn="l" pos="0"/>
              </a:tabLst>
            </a:pPr>
            <a:r>
              <a:rPr b="0" lang="en" sz="1600" spc="-1" strike="noStrike">
                <a:solidFill>
                  <a:srgbClr val="000000"/>
                </a:solidFill>
                <a:latin typeface="Average"/>
                <a:ea typeface="Average"/>
              </a:rPr>
              <a:t>Delete Contacts would delete all the contacts that a user had</a:t>
            </a:r>
            <a:endParaRPr b="0" lang="en-US" sz="1600" spc="-1" strike="noStrike">
              <a:solidFill>
                <a:srgbClr val="000000"/>
              </a:solidFill>
              <a:latin typeface="Arial"/>
            </a:endParaRPr>
          </a:p>
          <a:p>
            <a:pPr indent="0">
              <a:lnSpc>
                <a:spcPct val="115000"/>
              </a:lnSpc>
              <a:spcBef>
                <a:spcPts val="1199"/>
              </a:spcBef>
              <a:buNone/>
              <a:tabLst>
                <a:tab algn="l" pos="0"/>
              </a:tabLst>
            </a:pPr>
            <a:endParaRPr b="0" lang="en-US" sz="1600" spc="-1" strike="noStrike">
              <a:solidFill>
                <a:srgbClr val="000000"/>
              </a:solidFill>
              <a:latin typeface="Arial"/>
            </a:endParaRPr>
          </a:p>
          <a:p>
            <a:pPr marL="457200" indent="-330120">
              <a:lnSpc>
                <a:spcPct val="115000"/>
              </a:lnSpc>
              <a:spcBef>
                <a:spcPts val="1199"/>
              </a:spcBef>
              <a:buClr>
                <a:srgbClr val="000000"/>
              </a:buClr>
              <a:buFont typeface="Average"/>
              <a:buChar char="●"/>
              <a:tabLst>
                <a:tab algn="l" pos="0"/>
              </a:tabLst>
            </a:pPr>
            <a:r>
              <a:rPr b="0" lang="en" sz="1600" spc="-1" strike="noStrike">
                <a:solidFill>
                  <a:srgbClr val="000000"/>
                </a:solidFill>
                <a:latin typeface="Average"/>
                <a:ea typeface="Average"/>
              </a:rPr>
              <a:t>Update Contacts would update all the contacts that a user had</a:t>
            </a:r>
            <a:endParaRPr b="0" lang="en-US" sz="1600" spc="-1" strike="noStrike">
              <a:solidFill>
                <a:srgbClr val="000000"/>
              </a:solidFill>
              <a:latin typeface="Arial"/>
            </a:endParaRPr>
          </a:p>
          <a:p>
            <a:pPr marL="457200" indent="0">
              <a:lnSpc>
                <a:spcPct val="115000"/>
              </a:lnSpc>
              <a:spcBef>
                <a:spcPts val="1199"/>
              </a:spcBef>
              <a:buNone/>
              <a:tabLst>
                <a:tab algn="l" pos="0"/>
              </a:tabLst>
            </a:pPr>
            <a:endParaRPr b="0" lang="en-US" sz="1600" spc="-1" strike="noStrike">
              <a:solidFill>
                <a:srgbClr val="000000"/>
              </a:solidFill>
              <a:latin typeface="Arial"/>
            </a:endParaRPr>
          </a:p>
          <a:p>
            <a:pPr indent="0">
              <a:lnSpc>
                <a:spcPct val="115000"/>
              </a:lnSpc>
              <a:spcBef>
                <a:spcPts val="1199"/>
              </a:spcBef>
              <a:spcAft>
                <a:spcPts val="1199"/>
              </a:spcAft>
              <a:buNone/>
              <a:tabLst>
                <a:tab algn="l" pos="0"/>
              </a:tabLst>
            </a:pPr>
            <a:endParaRPr b="0" lang="en-US" sz="1400" spc="-1" strike="noStrike">
              <a:solidFill>
                <a:srgbClr val="000000"/>
              </a:solidFill>
              <a:latin typeface="Arial"/>
            </a:endParaRPr>
          </a:p>
        </p:txBody>
      </p:sp>
      <p:sp>
        <p:nvSpPr>
          <p:cNvPr id="92" name="Google Shape;134;p21"/>
          <p:cNvSpPr/>
          <p:nvPr/>
        </p:nvSpPr>
        <p:spPr>
          <a:xfrm>
            <a:off x="403920" y="751680"/>
            <a:ext cx="8336160" cy="572400"/>
          </a:xfrm>
          <a:prstGeom prst="roundRect">
            <a:avLst>
              <a:gd name="adj" fmla="val 16667"/>
            </a:avLst>
          </a:prstGeom>
          <a:solidFill>
            <a:srgbClr val="0b5394"/>
          </a:solidFill>
          <a:ln w="0">
            <a:noFill/>
          </a:ln>
        </p:spPr>
        <p:style>
          <a:lnRef idx="0"/>
          <a:fillRef idx="0"/>
          <a:effectRef idx="0"/>
          <a:fontRef idx="minor"/>
        </p:style>
        <p:txBody>
          <a:bodyPr tIns="91440" bIns="91440" anchor="ctr">
            <a:noAutofit/>
          </a:bodyPr>
          <a:p>
            <a:pPr algn="ctr">
              <a:lnSpc>
                <a:spcPct val="100000"/>
              </a:lnSpc>
              <a:tabLst>
                <a:tab algn="l" pos="0"/>
              </a:tabLst>
            </a:pPr>
            <a:r>
              <a:rPr b="0" lang="en" sz="3000" spc="-1" strike="noStrike">
                <a:solidFill>
                  <a:schemeClr val="dk1"/>
                </a:solidFill>
                <a:latin typeface="Oswald"/>
                <a:ea typeface="Oswald"/>
              </a:rPr>
              <a:t>What Went Right/Wrong: API</a:t>
            </a:r>
            <a:endParaRPr b="0" lang="en-US" sz="3000" spc="-1" strike="noStrike">
              <a:solidFill>
                <a:srgbClr val="000000"/>
              </a:solidFill>
              <a:latin typeface="Arial"/>
            </a:endParaRPr>
          </a:p>
        </p:txBody>
      </p:sp>
    </p:spTree>
  </p:cSld>
  <mc:AlternateContent>
    <mc:Choice Requires="p14">
      <p:transition spd="slow" p14:dur="1250"/>
    </mc:Choice>
    <mc:Fallback>
      <p:transition spd="slow"/>
    </mc:Fallback>
  </mc:AlternateContent>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13</TotalTime>
  <Application>LibreOffice/7.6.4.1$Windows_X86_64 LibreOffice_project/e19e193f88cd6c0525a17fb7a176ed8e6a3e2aa1</Application>
  <AppVersion>15.0000</AppVersion>
  <Words>476</Words>
  <Paragraphs>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2024-10-07T01:16:42Z</dcterms:modified>
  <cp:revision>2</cp:revision>
  <dc:subject/>
  <dc:title>MY YELLOW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13</vt:i4>
  </property>
  <property fmtid="{D5CDD505-2E9C-101B-9397-08002B2CF9AE}" pid="3" name="PresentationFormat">
    <vt:lpwstr>On-screen Show (16:9)</vt:lpwstr>
  </property>
  <property fmtid="{D5CDD505-2E9C-101B-9397-08002B2CF9AE}" pid="4" name="Slides">
    <vt:i4>13</vt:i4>
  </property>
</Properties>
</file>