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96957-66BA-477C-96CE-DB77DD5B8D1F}" v="5" dt="2024-11-18T00:43:18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>
        <p:scale>
          <a:sx n="53" d="100"/>
          <a:sy n="53" d="100"/>
        </p:scale>
        <p:origin x="1361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ce Bowman" userId="d33784f9-6838-41af-8b1f-940156e1a2d1" providerId="ADAL" clId="{13896957-66BA-477C-96CE-DB77DD5B8D1F}"/>
    <pc:docChg chg="custSel addSld modSld">
      <pc:chgData name="Chance Bowman" userId="d33784f9-6838-41af-8b1f-940156e1a2d1" providerId="ADAL" clId="{13896957-66BA-477C-96CE-DB77DD5B8D1F}" dt="2024-11-18T00:43:27.525" v="352" actId="5793"/>
      <pc:docMkLst>
        <pc:docMk/>
      </pc:docMkLst>
      <pc:sldChg chg="addSp modSp mod">
        <pc:chgData name="Chance Bowman" userId="d33784f9-6838-41af-8b1f-940156e1a2d1" providerId="ADAL" clId="{13896957-66BA-477C-96CE-DB77DD5B8D1F}" dt="2024-11-18T00:43:27.525" v="352" actId="5793"/>
        <pc:sldMkLst>
          <pc:docMk/>
          <pc:sldMk cId="1834622022" sldId="257"/>
        </pc:sldMkLst>
        <pc:spChg chg="add mod">
          <ac:chgData name="Chance Bowman" userId="d33784f9-6838-41af-8b1f-940156e1a2d1" providerId="ADAL" clId="{13896957-66BA-477C-96CE-DB77DD5B8D1F}" dt="2024-11-18T00:43:27.525" v="352" actId="5793"/>
          <ac:spMkLst>
            <pc:docMk/>
            <pc:sldMk cId="1834622022" sldId="257"/>
            <ac:spMk id="4" creationId="{B22B4A41-ED8F-C845-3F22-3717B72B5539}"/>
          </ac:spMkLst>
        </pc:spChg>
      </pc:sldChg>
      <pc:sldChg chg="modSp mod">
        <pc:chgData name="Chance Bowman" userId="d33784f9-6838-41af-8b1f-940156e1a2d1" providerId="ADAL" clId="{13896957-66BA-477C-96CE-DB77DD5B8D1F}" dt="2024-11-18T00:39:07.214" v="129" actId="20577"/>
        <pc:sldMkLst>
          <pc:docMk/>
          <pc:sldMk cId="3987348561" sldId="259"/>
        </pc:sldMkLst>
        <pc:spChg chg="mod">
          <ac:chgData name="Chance Bowman" userId="d33784f9-6838-41af-8b1f-940156e1a2d1" providerId="ADAL" clId="{13896957-66BA-477C-96CE-DB77DD5B8D1F}" dt="2024-11-18T00:39:07.214" v="129" actId="20577"/>
          <ac:spMkLst>
            <pc:docMk/>
            <pc:sldMk cId="3987348561" sldId="259"/>
            <ac:spMk id="3" creationId="{80FEA8A3-5753-75B1-3BA2-EE1FC3B721AF}"/>
          </ac:spMkLst>
        </pc:spChg>
      </pc:sldChg>
      <pc:sldChg chg="addSp delSp modSp new mod">
        <pc:chgData name="Chance Bowman" userId="d33784f9-6838-41af-8b1f-940156e1a2d1" providerId="ADAL" clId="{13896957-66BA-477C-96CE-DB77DD5B8D1F}" dt="2024-11-18T00:42:27.663" v="307" actId="20577"/>
        <pc:sldMkLst>
          <pc:docMk/>
          <pc:sldMk cId="3547239710" sldId="264"/>
        </pc:sldMkLst>
        <pc:spChg chg="del">
          <ac:chgData name="Chance Bowman" userId="d33784f9-6838-41af-8b1f-940156e1a2d1" providerId="ADAL" clId="{13896957-66BA-477C-96CE-DB77DD5B8D1F}" dt="2024-11-18T00:37:27.839" v="1" actId="478"/>
          <ac:spMkLst>
            <pc:docMk/>
            <pc:sldMk cId="3547239710" sldId="264"/>
            <ac:spMk id="2" creationId="{2F8C0F79-20DA-8DD3-BD25-4DD001339B8B}"/>
          </ac:spMkLst>
        </pc:spChg>
        <pc:spChg chg="del">
          <ac:chgData name="Chance Bowman" userId="d33784f9-6838-41af-8b1f-940156e1a2d1" providerId="ADAL" clId="{13896957-66BA-477C-96CE-DB77DD5B8D1F}" dt="2024-11-18T00:37:30.353" v="2" actId="478"/>
          <ac:spMkLst>
            <pc:docMk/>
            <pc:sldMk cId="3547239710" sldId="264"/>
            <ac:spMk id="3" creationId="{2BFCD357-F13E-49A3-CA31-1D1B5015E8DF}"/>
          </ac:spMkLst>
        </pc:spChg>
        <pc:spChg chg="add mod">
          <ac:chgData name="Chance Bowman" userId="d33784f9-6838-41af-8b1f-940156e1a2d1" providerId="ADAL" clId="{13896957-66BA-477C-96CE-DB77DD5B8D1F}" dt="2024-11-18T00:42:27.663" v="307" actId="20577"/>
          <ac:spMkLst>
            <pc:docMk/>
            <pc:sldMk cId="3547239710" sldId="264"/>
            <ac:spMk id="4" creationId="{38624521-E198-22FA-1628-55F5E1FCD5F9}"/>
          </ac:spMkLst>
        </pc:spChg>
        <pc:spChg chg="add mod">
          <ac:chgData name="Chance Bowman" userId="d33784f9-6838-41af-8b1f-940156e1a2d1" providerId="ADAL" clId="{13896957-66BA-477C-96CE-DB77DD5B8D1F}" dt="2024-11-18T00:38:11.347" v="44" actId="20577"/>
          <ac:spMkLst>
            <pc:docMk/>
            <pc:sldMk cId="3547239710" sldId="264"/>
            <ac:spMk id="5" creationId="{44B08BA8-9B58-0CE0-9C4E-1C9465CE2693}"/>
          </ac:spMkLst>
        </pc:spChg>
      </pc:sldChg>
      <pc:sldChg chg="addSp delSp modSp new mod">
        <pc:chgData name="Chance Bowman" userId="d33784f9-6838-41af-8b1f-940156e1a2d1" providerId="ADAL" clId="{13896957-66BA-477C-96CE-DB77DD5B8D1F}" dt="2024-11-18T00:41:33.221" v="231" actId="5793"/>
        <pc:sldMkLst>
          <pc:docMk/>
          <pc:sldMk cId="1756480762" sldId="265"/>
        </pc:sldMkLst>
        <pc:spChg chg="del">
          <ac:chgData name="Chance Bowman" userId="d33784f9-6838-41af-8b1f-940156e1a2d1" providerId="ADAL" clId="{13896957-66BA-477C-96CE-DB77DD5B8D1F}" dt="2024-11-18T00:40:41.699" v="131" actId="478"/>
          <ac:spMkLst>
            <pc:docMk/>
            <pc:sldMk cId="1756480762" sldId="265"/>
            <ac:spMk id="2" creationId="{DC8768AD-3D34-E98E-38AA-AAEB41A558B6}"/>
          </ac:spMkLst>
        </pc:spChg>
        <pc:spChg chg="del">
          <ac:chgData name="Chance Bowman" userId="d33784f9-6838-41af-8b1f-940156e1a2d1" providerId="ADAL" clId="{13896957-66BA-477C-96CE-DB77DD5B8D1F}" dt="2024-11-18T00:40:43.606" v="132" actId="478"/>
          <ac:spMkLst>
            <pc:docMk/>
            <pc:sldMk cId="1756480762" sldId="265"/>
            <ac:spMk id="3" creationId="{8A7F3DD6-0819-4287-CA72-D052638C138B}"/>
          </ac:spMkLst>
        </pc:spChg>
        <pc:spChg chg="add mod">
          <ac:chgData name="Chance Bowman" userId="d33784f9-6838-41af-8b1f-940156e1a2d1" providerId="ADAL" clId="{13896957-66BA-477C-96CE-DB77DD5B8D1F}" dt="2024-11-18T00:41:19.545" v="203" actId="20577"/>
          <ac:spMkLst>
            <pc:docMk/>
            <pc:sldMk cId="1756480762" sldId="265"/>
            <ac:spMk id="4" creationId="{B737FF56-8D7E-F73A-3469-717C68714D12}"/>
          </ac:spMkLst>
        </pc:spChg>
        <pc:spChg chg="add mod">
          <ac:chgData name="Chance Bowman" userId="d33784f9-6838-41af-8b1f-940156e1a2d1" providerId="ADAL" clId="{13896957-66BA-477C-96CE-DB77DD5B8D1F}" dt="2024-11-18T00:41:33.221" v="231" actId="5793"/>
          <ac:spMkLst>
            <pc:docMk/>
            <pc:sldMk cId="1756480762" sldId="265"/>
            <ac:spMk id="5" creationId="{545C5CF1-263F-549A-D43A-AE0B23F0AE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3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4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66" r:id="rId6"/>
    <p:sldLayoutId id="2147484162" r:id="rId7"/>
    <p:sldLayoutId id="2147484163" r:id="rId8"/>
    <p:sldLayoutId id="2147484164" r:id="rId9"/>
    <p:sldLayoutId id="2147484165" r:id="rId10"/>
    <p:sldLayoutId id="21474841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46DA6C3-4063-BC78-122D-F028AB1E1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 r="58319" b="-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F2A1079-F9F5-9F75-C24B-1FF300F67129}"/>
              </a:ext>
            </a:extLst>
          </p:cNvPr>
          <p:cNvSpPr txBox="1">
            <a:spLocks/>
          </p:cNvSpPr>
          <p:nvPr/>
        </p:nvSpPr>
        <p:spPr>
          <a:xfrm>
            <a:off x="5438762" y="976160"/>
            <a:ext cx="623231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Stock Trader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42E56A-9AAF-4A12-6EB5-7F30F95CE2BC}"/>
              </a:ext>
            </a:extLst>
          </p:cNvPr>
          <p:cNvSpPr txBox="1"/>
          <p:nvPr/>
        </p:nvSpPr>
        <p:spPr>
          <a:xfrm>
            <a:off x="5438775" y="2577871"/>
            <a:ext cx="6232310" cy="376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EECE 2560</a:t>
            </a:r>
          </a:p>
          <a:p>
            <a:pPr>
              <a:lnSpc>
                <a:spcPct val="110000"/>
              </a:lnSpc>
              <a:spcBef>
                <a:spcPts val="900"/>
              </a:spcBef>
              <a:buFont typeface="Arial" panose="020B0604020202020204" pitchFamily="34" charset="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Noah Assam, Chance Bowman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0A72-C6CB-1F66-7683-362B972A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BDD6-3013-2DE4-16A8-C74EA2C6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All Cited Sources &lt;IF APPLICABLE&gt;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0F2863-2155-537C-645B-09F1447C19F3}"/>
              </a:ext>
            </a:extLst>
          </p:cNvPr>
          <p:cNvSpPr txBox="1">
            <a:spLocks/>
          </p:cNvSpPr>
          <p:nvPr/>
        </p:nvSpPr>
        <p:spPr>
          <a:xfrm>
            <a:off x="932168" y="22088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Paste them here? Might just delete?</a:t>
            </a:r>
          </a:p>
        </p:txBody>
      </p:sp>
    </p:spTree>
    <p:extLst>
      <p:ext uri="{BB962C8B-B14F-4D97-AF65-F5344CB8AC3E}">
        <p14:creationId xmlns:p14="http://schemas.microsoft.com/office/powerpoint/2010/main" val="414887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4181-7A80-A557-BE48-AC49CE80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4A15-8A4E-4BFD-A066-792AB2DD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and Goals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challenge of making trade decisions in volatile market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*Stock-trading simulator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*Greedy algorithms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*Leverages historical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B4A41-ED8F-C845-3F22-3717B72B5539}"/>
              </a:ext>
            </a:extLst>
          </p:cNvPr>
          <p:cNvSpPr txBox="1"/>
          <p:nvPr/>
        </p:nvSpPr>
        <p:spPr>
          <a:xfrm>
            <a:off x="943200" y="2620800"/>
            <a:ext cx="28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engage with audience throughout…</a:t>
            </a:r>
          </a:p>
        </p:txBody>
      </p:sp>
    </p:spTree>
    <p:extLst>
      <p:ext uri="{BB962C8B-B14F-4D97-AF65-F5344CB8AC3E}">
        <p14:creationId xmlns:p14="http://schemas.microsoft.com/office/powerpoint/2010/main" val="183462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5B84-4700-397E-D266-3D13AEE9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6D8C-CBAE-2312-07D4-265EBA94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Relevant Existing work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other work like this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to Previous work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relation, really - Chance</a:t>
            </a:r>
          </a:p>
        </p:txBody>
      </p:sp>
    </p:spTree>
    <p:extLst>
      <p:ext uri="{BB962C8B-B14F-4D97-AF65-F5344CB8AC3E}">
        <p14:creationId xmlns:p14="http://schemas.microsoft.com/office/powerpoint/2010/main" val="344441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37FF56-8D7E-F73A-3469-717C6871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through the iterations, and build up to final project, here.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C5CF1-263F-549A-D43A-AE0B23F0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487045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 What he said…</a:t>
            </a:r>
          </a:p>
        </p:txBody>
      </p:sp>
    </p:spTree>
    <p:extLst>
      <p:ext uri="{BB962C8B-B14F-4D97-AF65-F5344CB8AC3E}">
        <p14:creationId xmlns:p14="http://schemas.microsoft.com/office/powerpoint/2010/main" val="175648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624521-E198-22FA-1628-55F5E1FC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OF USE GOES HERE (doesn’t have to be fully functional…what we have looks fine)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B08BA8-9B58-0CE0-9C4E-1C9465CE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487045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Yup, right here</a:t>
            </a:r>
          </a:p>
        </p:txBody>
      </p:sp>
    </p:spTree>
    <p:extLst>
      <p:ext uri="{BB962C8B-B14F-4D97-AF65-F5344CB8AC3E}">
        <p14:creationId xmlns:p14="http://schemas.microsoft.com/office/powerpoint/2010/main" val="354723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7955-A67D-73BB-216B-2084D323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A8A3-5753-75B1-3BA2-EE1FC3B7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of Methods and Techniques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 Steps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Pseudocode for Techniques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Complexity Estimation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 Utilized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talk about the algorithm(s), we can maybe paste them here (text/photo)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3598B3-8FDB-E6A3-8412-3B98ABE9DAF9}"/>
              </a:ext>
            </a:extLst>
          </p:cNvPr>
          <p:cNvSpPr txBox="1">
            <a:spLocks/>
          </p:cNvSpPr>
          <p:nvPr/>
        </p:nvSpPr>
        <p:spPr>
          <a:xfrm>
            <a:off x="1074818" y="17840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algorithm, as of now: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generate_trade_signal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*if short term moving average (STMA)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abovelong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term moving average (LTMA), and current price is greater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thanSTMA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buy. if STMA is below LTMA and current price is less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thanSTMA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sell. otherwise, neutral reaction.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complexity: generally, O(n); if only a single holding, O(1)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Tuples, lists, dictionaries as structures?</a:t>
            </a:r>
          </a:p>
        </p:txBody>
      </p:sp>
    </p:spTree>
    <p:extLst>
      <p:ext uri="{BB962C8B-B14F-4D97-AF65-F5344CB8AC3E}">
        <p14:creationId xmlns:p14="http://schemas.microsoft.com/office/powerpoint/2010/main" val="39873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502B-B89E-59F1-F124-B8B9BD17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A7FE-509D-5ACD-8D58-5274E130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of Key Findings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Charts, Graphs, and Tables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 of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EC0B-6E6C-70C7-4899-D8068612A2B1}"/>
              </a:ext>
            </a:extLst>
          </p:cNvPr>
          <p:cNvSpPr txBox="1"/>
          <p:nvPr/>
        </p:nvSpPr>
        <p:spPr>
          <a:xfrm>
            <a:off x="907200" y="1872000"/>
            <a:ext cx="38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key findings? Were we researching something? </a:t>
            </a:r>
          </a:p>
          <a:p>
            <a:endParaRPr lang="en-US" dirty="0"/>
          </a:p>
          <a:p>
            <a:r>
              <a:rPr lang="en-US" dirty="0"/>
              <a:t>BOOM graph</a:t>
            </a:r>
          </a:p>
          <a:p>
            <a:r>
              <a:rPr lang="en-US" dirty="0"/>
              <a:t>BAM another graph</a:t>
            </a:r>
          </a:p>
          <a:p>
            <a:r>
              <a:rPr lang="en-US" dirty="0"/>
              <a:t>… what are we putting here?</a:t>
            </a:r>
          </a:p>
        </p:txBody>
      </p:sp>
    </p:spTree>
    <p:extLst>
      <p:ext uri="{BB962C8B-B14F-4D97-AF65-F5344CB8AC3E}">
        <p14:creationId xmlns:p14="http://schemas.microsoft.com/office/powerpoint/2010/main" val="116932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4D8D-1E7E-6C5B-B344-4F15E186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6B1D-1B96-7A93-935F-E7B15FF1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Implications of Findings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 Limitations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50173-B6C7-56E0-7AF7-FABD23FE7DD1}"/>
              </a:ext>
            </a:extLst>
          </p:cNvPr>
          <p:cNvSpPr txBox="1">
            <a:spLocks/>
          </p:cNvSpPr>
          <p:nvPr/>
        </p:nvSpPr>
        <p:spPr>
          <a:xfrm>
            <a:off x="1079428" y="2319535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as before. Would we really call this a study?</a:t>
            </a:r>
          </a:p>
        </p:txBody>
      </p:sp>
    </p:spTree>
    <p:extLst>
      <p:ext uri="{BB962C8B-B14F-4D97-AF65-F5344CB8AC3E}">
        <p14:creationId xmlns:p14="http://schemas.microsoft.com/office/powerpoint/2010/main" val="183972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6FCC-EA33-466A-A1F0-793FFC84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EF57-BD75-FECE-3866-05553A18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 from the Study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for Future Research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5C9682-3BB4-4645-65F1-620FCDC53ED6}"/>
              </a:ext>
            </a:extLst>
          </p:cNvPr>
          <p:cNvSpPr txBox="1">
            <a:spLocks/>
          </p:cNvSpPr>
          <p:nvPr/>
        </p:nvSpPr>
        <p:spPr>
          <a:xfrm>
            <a:off x="716168" y="20576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did it! Now you can simulate some trades! Yay! No more worry about that volatile market…</a:t>
            </a:r>
          </a:p>
        </p:txBody>
      </p:sp>
    </p:spTree>
    <p:extLst>
      <p:ext uri="{BB962C8B-B14F-4D97-AF65-F5344CB8AC3E}">
        <p14:creationId xmlns:p14="http://schemas.microsoft.com/office/powerpoint/2010/main" val="375635173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334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Bierstadt</vt:lpstr>
      <vt:lpstr>Calibri</vt:lpstr>
      <vt:lpstr>Times New Roman</vt:lpstr>
      <vt:lpstr>GestaltVTI</vt:lpstr>
      <vt:lpstr>PowerPoint Presentation</vt:lpstr>
      <vt:lpstr>Introduction</vt:lpstr>
      <vt:lpstr>Literature Review</vt:lpstr>
      <vt:lpstr>Go through the iterations, and build up to final project, here.</vt:lpstr>
      <vt:lpstr>VIDEO OF USE GOES HERE (doesn’t have to be fully functional…what we have looks fine)</vt:lpstr>
      <vt:lpstr>Methodology</vt:lpstr>
      <vt:lpstr>Analysis and Results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Chance Bowman</dc:creator>
  <cp:lastModifiedBy>Chance Bowman</cp:lastModifiedBy>
  <cp:revision>1</cp:revision>
  <dcterms:created xsi:type="dcterms:W3CDTF">2024-11-17T23:49:00Z</dcterms:created>
  <dcterms:modified xsi:type="dcterms:W3CDTF">2024-11-18T00:43:35Z</dcterms:modified>
</cp:coreProperties>
</file>