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e800e39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e800e39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e800e3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e800e3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e800e3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e800e3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7e800e39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7e800e3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e800e39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e800e39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e800e39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e800e39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e800e3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e800e3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e800e39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e800e39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e800e3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e800e3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e800e39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e800e39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rtstation.com/artwork/g2DQ3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6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14.jpg"/><Relationship Id="rId6" Type="http://schemas.openxmlformats.org/officeDocument/2006/relationships/image" Target="../media/image3.jpg"/><Relationship Id="rId7" Type="http://schemas.openxmlformats.org/officeDocument/2006/relationships/image" Target="../media/image13.jpg"/><Relationship Id="rId8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11.jpg"/><Relationship Id="rId6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Naruto Face GAN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Noah Buchanan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75" y="1626575"/>
            <a:ext cx="3799850" cy="28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https://www.artstation.com/artwork/g2DQ3P</a:t>
            </a:r>
            <a:r>
              <a:rPr lang="en"/>
              <a:t> [1]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Deep Convolutional Generative Adversarial Network that could mimic the art style of popular animes and generate new unseen characters in that art style.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38" y="2045252"/>
            <a:ext cx="5673523" cy="28160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408750" y="4568875"/>
            <a:ext cx="5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1815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3838 pictures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resized to 64x64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0 - 1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shuffled randomly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pictures of the same character were included back to back repeatedly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450" y="2781188"/>
            <a:ext cx="16573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200" y="2781188"/>
            <a:ext cx="16573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9688" y="738638"/>
            <a:ext cx="16668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092700" y="1017725"/>
            <a:ext cx="2958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~4 million parameters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175" y="2116125"/>
            <a:ext cx="5793651" cy="28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225" y="2373375"/>
            <a:ext cx="7227550" cy="228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092688" y="1082125"/>
            <a:ext cx="29586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~400,000 parameters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Leaky ReLU used throughout to prevent vanishing gradient when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Cross Entropy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Optimizer with a learning rate of 0.0001 for both generator and discriminator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Characters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800" y="1342250"/>
            <a:ext cx="156885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838" y="1342250"/>
            <a:ext cx="156885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900" y="1342250"/>
            <a:ext cx="156885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800" y="3235625"/>
            <a:ext cx="156885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0850" y="3235625"/>
            <a:ext cx="1568850" cy="15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9900" y="3235625"/>
            <a:ext cx="1568850" cy="15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when it goes wrong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900" y="3091625"/>
            <a:ext cx="1545975" cy="15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900" y="1205750"/>
            <a:ext cx="1545975" cy="15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000" y="3091625"/>
            <a:ext cx="1545975" cy="15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5000" y="1205750"/>
            <a:ext cx="1545975" cy="15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was quite limited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variance of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amount of images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architecture with 128 x 128 output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time was effectively cut short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